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68.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76.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43.xml"/>
  <Override ContentType="application/vnd.openxmlformats-officedocument.presentationml.notesSlide+xml" PartName="/ppt/notesSlides/notesSlide151.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166.xml"/>
  <Override ContentType="application/vnd.openxmlformats-officedocument.presentationml.notesSlide+xml" PartName="/ppt/notesSlides/notesSlide182.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178.xml"/>
  <Override ContentType="application/vnd.openxmlformats-officedocument.presentationml.notesSlide+xml" PartName="/ppt/notesSlides/notesSlide26.xml"/>
  <Override ContentType="application/vnd.openxmlformats-officedocument.presentationml.notesSlide+xml" PartName="/ppt/notesSlides/notesSlide148.xml"/>
  <Override ContentType="application/vnd.openxmlformats-officedocument.presentationml.notesSlide+xml" PartName="/ppt/notesSlides/notesSlide39.xml"/>
  <Override ContentType="application/vnd.openxmlformats-officedocument.presentationml.notesSlide+xml" PartName="/ppt/notesSlides/notesSlide135.xml"/>
  <Override ContentType="application/vnd.openxmlformats-officedocument.presentationml.notesSlide+xml" PartName="/ppt/notesSlides/notesSlide137.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1.xml"/>
  <Override ContentType="application/vnd.openxmlformats-officedocument.presentationml.notesSlide+xml" PartName="/ppt/notesSlides/notesSlide153.xml"/>
  <Override ContentType="application/vnd.openxmlformats-officedocument.presentationml.notesSlide+xml" PartName="/ppt/notesSlides/notesSlide123.xml"/>
  <Override ContentType="application/vnd.openxmlformats-officedocument.presentationml.notesSlide+xml" PartName="/ppt/notesSlides/notesSlide110.xml"/>
  <Override ContentType="application/vnd.openxmlformats-officedocument.presentationml.notesSlide+xml" PartName="/ppt/notesSlides/notesSlide171.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163.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155.xml"/>
  <Override ContentType="application/vnd.openxmlformats-officedocument.presentationml.notesSlide+xml" PartName="/ppt/notesSlides/notesSlide180.xml"/>
  <Override ContentType="application/vnd.openxmlformats-officedocument.presentationml.notesSlide+xml" PartName="/ppt/notesSlides/notesSlide46.xml"/>
  <Override ContentType="application/vnd.openxmlformats-officedocument.presentationml.notesSlide+xml" PartName="/ppt/notesSlides/notesSlide172.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5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161.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174.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150.xml"/>
  <Override ContentType="application/vnd.openxmlformats-officedocument.presentationml.notesSlide+xml" PartName="/ppt/notesSlides/notesSlide14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59.xml"/>
  <Override ContentType="application/vnd.openxmlformats-officedocument.presentationml.notesSlide+xml" PartName="/ppt/notesSlides/notesSlide124.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169.xml"/>
  <Override ContentType="application/vnd.openxmlformats-officedocument.presentationml.notesSlide+xml" PartName="/ppt/notesSlides/notesSlide177.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60.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179.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52.xml"/>
  <Override ContentType="application/vnd.openxmlformats-officedocument.presentationml.notesSlide+xml" PartName="/ppt/notesSlides/notesSlide165.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170.xml"/>
  <Override ContentType="application/vnd.openxmlformats-officedocument.presentationml.notesSlide+xml" PartName="/ppt/notesSlides/notesSlide167.xml"/>
  <Override ContentType="application/vnd.openxmlformats-officedocument.presentationml.notesSlide+xml" PartName="/ppt/notesSlides/notesSlide58.xml"/>
  <Override ContentType="application/vnd.openxmlformats-officedocument.presentationml.notesSlide+xml" PartName="/ppt/notesSlides/notesSlide140.xml"/>
  <Override ContentType="application/vnd.openxmlformats-officedocument.presentationml.notesSlide+xml" PartName="/ppt/notesSlides/notesSlide154.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149.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139.xml"/>
  <Override ContentType="application/vnd.openxmlformats-officedocument.presentationml.notesSlide+xml" PartName="/ppt/notesSlides/notesSlide55.xml"/>
  <Override ContentType="application/vnd.openxmlformats-officedocument.presentationml.notesSlide+xml" PartName="/ppt/notesSlides/notesSlide156.xml"/>
  <Override ContentType="application/vnd.openxmlformats-officedocument.presentationml.notesSlide+xml" PartName="/ppt/notesSlides/notesSlide181.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1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164.xml"/>
  <Override ContentType="application/vnd.openxmlformats-officedocument.presentationml.notesSlide+xml" PartName="/ppt/notesSlides/notesSlide38.xml"/>
  <Override ContentType="application/vnd.openxmlformats-officedocument.presentationml.notesSlide+xml" PartName="/ppt/notesSlides/notesSlide173.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128.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162.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45.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158.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75.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164.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48.xml"/>
  <Override ContentType="application/vnd.openxmlformats-officedocument.presentationml.slide+xml" PartName="/ppt/slides/slide17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82.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5.xml"/>
  <Override ContentType="application/vnd.openxmlformats-officedocument.presentationml.slide+xml" PartName="/ppt/slides/slide17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156.xml"/>
  <Override ContentType="application/vnd.openxmlformats-officedocument.presentationml.slide+xml" PartName="/ppt/slides/slide170.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71.xml"/>
  <Override ContentType="application/vnd.openxmlformats-officedocument.presentationml.slide+xml" PartName="/ppt/slides/slide179.xml"/>
  <Override ContentType="application/vnd.openxmlformats-officedocument.presentationml.slide+xml" PartName="/ppt/slides/slide166.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36.xml"/>
  <Override ContentType="application/vnd.openxmlformats-officedocument.presentationml.slide+xml" PartName="/ppt/slides/slide154.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141.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68.xml"/>
  <Override ContentType="application/vnd.openxmlformats-officedocument.presentationml.slide+xml" PartName="/ppt/slides/slide118.xml"/>
  <Override ContentType="application/vnd.openxmlformats-officedocument.presentationml.slide+xml" PartName="/ppt/slides/slide142.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152.xml"/>
  <Override ContentType="application/vnd.openxmlformats-officedocument.presentationml.slide+xml" PartName="/ppt/slides/slide125.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20.xml"/>
  <Override ContentType="application/vnd.openxmlformats-officedocument.presentationml.slide+xml" PartName="/ppt/slides/slide161.xml"/>
  <Override ContentType="application/vnd.openxmlformats-officedocument.presentationml.slide+xml" PartName="/ppt/slides/slide178.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31.xml"/>
  <Override ContentType="application/vnd.openxmlformats-officedocument.presentationml.slide+xml" PartName="/ppt/slides/slide159.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163.xml"/>
  <Override ContentType="application/vnd.openxmlformats-officedocument.presentationml.slide+xml" PartName="/ppt/slides/slide31.xml"/>
  <Override ContentType="application/vnd.openxmlformats-officedocument.presentationml.slide+xml" PartName="/ppt/slides/slide127.xml"/>
  <Override ContentType="application/vnd.openxmlformats-officedocument.presentationml.slide+xml" PartName="/ppt/slides/slide146.xml"/>
  <Override ContentType="application/vnd.openxmlformats-officedocument.presentationml.slide+xml" PartName="/ppt/slides/slide150.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176.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180.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155.xml"/>
  <Override ContentType="application/vnd.openxmlformats-officedocument.presentationml.slide+xml" PartName="/ppt/slides/slide69.xml"/>
  <Override ContentType="application/vnd.openxmlformats-officedocument.presentationml.slide+xml" PartName="/ppt/slides/slide181.xml"/>
  <Override ContentType="application/vnd.openxmlformats-officedocument.presentationml.slide+xml" PartName="/ppt/slides/slide85.xml"/>
  <Override ContentType="application/vnd.openxmlformats-officedocument.presentationml.slide+xml" PartName="/ppt/slides/slide157.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165.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30.xml"/>
  <Override ContentType="application/vnd.openxmlformats-officedocument.presentationml.slide+xml" PartName="/ppt/slides/slide173.xml"/>
  <Override ContentType="application/vnd.openxmlformats-officedocument.presentationml.slide+xml" PartName="/ppt/slides/slide147.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11.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153.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171.xml"/>
  <Override ContentType="application/vnd.openxmlformats-officedocument.presentationml.slide+xml" PartName="/ppt/slides/slide149.xml"/>
  <Override ContentType="application/vnd.openxmlformats-officedocument.presentationml.slide+xml" PartName="/ppt/slides/slide49.xml"/>
  <Override ContentType="application/vnd.openxmlformats-officedocument.presentationml.slide+xml" PartName="/ppt/slides/slide124.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167.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169.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51.xml"/>
  <Override ContentType="application/vnd.openxmlformats-officedocument.presentationml.slide+xml" PartName="/ppt/slides/slide177.xml"/>
  <Override ContentType="application/vnd.openxmlformats-officedocument.presentationml.slide+xml" PartName="/ppt/slides/slide109.xml"/>
  <Override ContentType="application/vnd.openxmlformats-officedocument.presentationml.slide+xml" PartName="/ppt/slides/slide134.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160.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43.xml"/>
  <Override ContentType="application/vnd.openxmlformats-officedocument.presentationml.slide+xml" PartName="/ppt/slides/slide117.xml"/>
  <Override ContentType="application/vnd.openxmlformats-officedocument.presentationml.slide+xml" PartName="/ppt/slides/slide145.xml"/>
  <Override ContentType="application/vnd.openxmlformats-officedocument.presentationml.slide+xml" PartName="/ppt/slides/slide132.xml"/>
  <Override ContentType="application/vnd.openxmlformats-officedocument.presentationml.slide+xml" PartName="/ppt/slides/slide162.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128.xml"/>
  <Override ContentType="application/vnd.openxmlformats-officedocument.presentationml.slide+xml" PartName="/ppt/slides/slide15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autoCompressPictures="0" embedTrueTypeFonts="1" strictFirstAndLastChars="0" saveSubsetFonts="1">
  <p:sldMasterIdLst>
    <p:sldMasterId id="2147483676" r:id="rId4"/>
    <p:sldMasterId id="2147483677"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 id="350" r:id="rId101"/>
    <p:sldId id="351" r:id="rId102"/>
    <p:sldId id="352" r:id="rId103"/>
    <p:sldId id="353" r:id="rId104"/>
    <p:sldId id="354" r:id="rId105"/>
    <p:sldId id="355" r:id="rId106"/>
    <p:sldId id="356" r:id="rId107"/>
    <p:sldId id="357" r:id="rId108"/>
    <p:sldId id="358" r:id="rId109"/>
    <p:sldId id="359" r:id="rId110"/>
    <p:sldId id="360" r:id="rId111"/>
    <p:sldId id="361" r:id="rId112"/>
    <p:sldId id="362" r:id="rId113"/>
    <p:sldId id="363" r:id="rId114"/>
    <p:sldId id="364" r:id="rId115"/>
    <p:sldId id="365" r:id="rId116"/>
    <p:sldId id="366" r:id="rId117"/>
    <p:sldId id="367" r:id="rId118"/>
    <p:sldId id="368" r:id="rId119"/>
    <p:sldId id="369" r:id="rId120"/>
    <p:sldId id="370" r:id="rId121"/>
    <p:sldId id="371" r:id="rId122"/>
    <p:sldId id="372" r:id="rId123"/>
    <p:sldId id="373" r:id="rId124"/>
    <p:sldId id="374" r:id="rId125"/>
    <p:sldId id="375" r:id="rId126"/>
    <p:sldId id="376" r:id="rId127"/>
    <p:sldId id="377" r:id="rId128"/>
    <p:sldId id="378" r:id="rId129"/>
    <p:sldId id="379" r:id="rId130"/>
    <p:sldId id="380" r:id="rId131"/>
    <p:sldId id="381" r:id="rId132"/>
    <p:sldId id="382" r:id="rId133"/>
    <p:sldId id="383" r:id="rId134"/>
    <p:sldId id="384" r:id="rId135"/>
    <p:sldId id="385" r:id="rId136"/>
    <p:sldId id="386" r:id="rId137"/>
    <p:sldId id="387" r:id="rId138"/>
    <p:sldId id="388" r:id="rId139"/>
    <p:sldId id="389" r:id="rId140"/>
    <p:sldId id="390" r:id="rId141"/>
    <p:sldId id="391" r:id="rId142"/>
    <p:sldId id="392" r:id="rId143"/>
    <p:sldId id="393" r:id="rId144"/>
    <p:sldId id="394" r:id="rId145"/>
    <p:sldId id="395" r:id="rId146"/>
    <p:sldId id="396" r:id="rId147"/>
    <p:sldId id="397" r:id="rId148"/>
    <p:sldId id="398" r:id="rId149"/>
    <p:sldId id="399" r:id="rId150"/>
    <p:sldId id="400" r:id="rId151"/>
    <p:sldId id="401" r:id="rId152"/>
    <p:sldId id="402" r:id="rId153"/>
    <p:sldId id="403" r:id="rId154"/>
    <p:sldId id="404" r:id="rId155"/>
    <p:sldId id="405" r:id="rId156"/>
    <p:sldId id="406" r:id="rId157"/>
    <p:sldId id="407" r:id="rId158"/>
    <p:sldId id="408" r:id="rId159"/>
    <p:sldId id="409" r:id="rId160"/>
    <p:sldId id="410" r:id="rId161"/>
    <p:sldId id="411" r:id="rId162"/>
    <p:sldId id="412" r:id="rId163"/>
    <p:sldId id="413" r:id="rId164"/>
    <p:sldId id="414" r:id="rId165"/>
    <p:sldId id="415" r:id="rId166"/>
    <p:sldId id="416" r:id="rId167"/>
    <p:sldId id="417" r:id="rId168"/>
    <p:sldId id="418" r:id="rId169"/>
    <p:sldId id="419" r:id="rId170"/>
    <p:sldId id="420" r:id="rId171"/>
    <p:sldId id="421" r:id="rId172"/>
    <p:sldId id="422" r:id="rId173"/>
    <p:sldId id="423" r:id="rId174"/>
    <p:sldId id="424" r:id="rId175"/>
    <p:sldId id="425" r:id="rId176"/>
    <p:sldId id="426" r:id="rId177"/>
    <p:sldId id="427" r:id="rId178"/>
    <p:sldId id="428" r:id="rId179"/>
    <p:sldId id="429" r:id="rId180"/>
    <p:sldId id="430" r:id="rId181"/>
    <p:sldId id="431" r:id="rId182"/>
    <p:sldId id="432" r:id="rId183"/>
    <p:sldId id="433" r:id="rId184"/>
    <p:sldId id="434" r:id="rId185"/>
    <p:sldId id="435" r:id="rId186"/>
    <p:sldId id="436" r:id="rId187"/>
    <p:sldId id="437" r:id="rId188"/>
  </p:sldIdLst>
  <p:sldSz cy="5143500" cx="9144000"/>
  <p:notesSz cx="6858000" cy="9144000"/>
  <p:embeddedFontLst>
    <p:embeddedFont>
      <p:font typeface="Josefin Slab"/>
      <p:regular r:id="rId189"/>
      <p:bold r:id="rId190"/>
      <p:italic r:id="rId191"/>
      <p:boldItalic r:id="rId192"/>
    </p:embeddedFont>
    <p:embeddedFont>
      <p:font typeface="Ubuntu"/>
      <p:regular r:id="rId193"/>
      <p:bold r:id="rId194"/>
      <p:italic r:id="rId195"/>
      <p:boldItalic r:id="rId196"/>
    </p:embeddedFont>
    <p:embeddedFont>
      <p:font typeface="Proxima Nova"/>
      <p:regular r:id="rId197"/>
      <p:bold r:id="rId198"/>
      <p:italic r:id="rId199"/>
      <p:boldItalic r:id="rId200"/>
    </p:embeddedFont>
    <p:embeddedFont>
      <p:font typeface="Sacramento"/>
      <p:regular r:id="rId201"/>
    </p:embeddedFont>
    <p:embeddedFont>
      <p:font typeface="Ubuntu Condensed"/>
      <p:regular r:id="rId202"/>
    </p:embeddedFont>
    <p:embeddedFont>
      <p:font typeface="EB Garamond"/>
      <p:regular r:id="rId203"/>
    </p:embeddedFont>
    <p:embeddedFont>
      <p:font typeface="Helvetica Neue"/>
      <p:regular r:id="rId204"/>
      <p:bold r:id="rId205"/>
      <p:italic r:id="rId206"/>
      <p:boldItalic r:id="rId207"/>
    </p:embeddedFont>
    <p:embeddedFont>
      <p:font typeface="Crafty Girls"/>
      <p:regular r:id="rId208"/>
    </p:embeddedFont>
    <p:embeddedFont>
      <p:font typeface="Poiret One"/>
      <p:regular r:id="rId209"/>
    </p:embeddedFont>
    <p:embeddedFont>
      <p:font typeface="Libre Baskerville"/>
      <p:regular r:id="rId210"/>
      <p:bold r:id="rId211"/>
      <p:italic r:id="rId212"/>
    </p:embeddedFont>
    <p:embeddedFont>
      <p:font typeface="Quicksand"/>
      <p:regular r:id="rId213"/>
      <p:bold r:id="rId214"/>
    </p:embeddedFont>
    <p:embeddedFont>
      <p:font typeface="Syncopate"/>
      <p:regular r:id="rId215"/>
      <p:bold r:id="rId21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tableStyles.xml><?xml version="1.0" encoding="utf-8"?>
<a:tblStyleLst xmlns:a="http://schemas.openxmlformats.org/drawingml/2006/main" xmlns:r="http://schemas.openxmlformats.org/officeDocument/2006/relationships" def="{D89D19EB-15FB-4662-A8C7-1934C5D1C6D6}">
  <a:tblStyle styleId="{D89D19EB-15FB-4662-A8C7-1934C5D1C6D6}" styleName="Table_0">
    <a:wholeTbl>
      <a:tcStyle>
        <a:tcBdr>
          <a:left>
            <a:ln cap="flat" cmpd="sng" w="9525">
              <a:solidFill>
                <a:srgbClr val="9E9E9E"/>
              </a:solidFill>
              <a:prstDash val="solid"/>
              <a:round/>
              <a:headEnd len="med" w="med" type="none"/>
              <a:tailEnd len="med" w="med" type="none"/>
            </a:ln>
          </a:left>
          <a:right>
            <a:ln cap="flat" cmpd="sng" w="9525">
              <a:solidFill>
                <a:srgbClr val="9E9E9E"/>
              </a:solidFill>
              <a:prstDash val="solid"/>
              <a:round/>
              <a:headEnd len="med" w="med" type="none"/>
              <a:tailEnd len="med" w="med" type="none"/>
            </a:ln>
          </a:right>
          <a:top>
            <a:ln cap="flat" cmpd="sng" w="9525">
              <a:solidFill>
                <a:srgbClr val="9E9E9E"/>
              </a:solidFill>
              <a:prstDash val="solid"/>
              <a:round/>
              <a:headEnd len="med" w="med" type="none"/>
              <a:tailEnd len="med" w="med" type="none"/>
            </a:ln>
          </a:top>
          <a:bottom>
            <a:ln cap="flat" cmpd="sng" w="9525">
              <a:solidFill>
                <a:srgbClr val="9E9E9E"/>
              </a:solidFill>
              <a:prstDash val="solid"/>
              <a:round/>
              <a:headEnd len="med" w="med" type="none"/>
              <a:tailEnd len="med" w="med" type="none"/>
            </a:ln>
          </a:bottom>
          <a:insideH>
            <a:ln cap="flat" cmpd="sng" w="9525">
              <a:solidFill>
                <a:srgbClr val="9E9E9E"/>
              </a:solidFill>
              <a:prstDash val="solid"/>
              <a:round/>
              <a:headEnd len="med" w="med" type="none"/>
              <a:tailEnd len="med" w="med" type="none"/>
            </a:ln>
          </a:insideH>
          <a:insideV>
            <a:ln cap="flat" cmpd="sng" w="9525">
              <a:solidFill>
                <a:srgbClr val="9E9E9E"/>
              </a:solidFill>
              <a:prstDash val="solid"/>
              <a:round/>
              <a:headEnd len="med" w="med" type="none"/>
              <a:tailEnd len="med" w="med" type="none"/>
            </a:ln>
          </a:insideV>
        </a:tcBdr>
      </a:tcStyle>
    </a:wholeTb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190" Type="http://schemas.openxmlformats.org/officeDocument/2006/relationships/font" Target="fonts/JosefinSlab-bold.fntdata"/><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194" Type="http://schemas.openxmlformats.org/officeDocument/2006/relationships/font" Target="fonts/Ubuntu-bold.fntdata"/><Relationship Id="rId43" Type="http://schemas.openxmlformats.org/officeDocument/2006/relationships/slide" Target="slides/slide37.xml"/><Relationship Id="rId193" Type="http://schemas.openxmlformats.org/officeDocument/2006/relationships/font" Target="fonts/Ubuntu-regular.fntdata"/><Relationship Id="rId46" Type="http://schemas.openxmlformats.org/officeDocument/2006/relationships/slide" Target="slides/slide40.xml"/><Relationship Id="rId192" Type="http://schemas.openxmlformats.org/officeDocument/2006/relationships/font" Target="fonts/JosefinSlab-boldItalic.fntdata"/><Relationship Id="rId45" Type="http://schemas.openxmlformats.org/officeDocument/2006/relationships/slide" Target="slides/slide39.xml"/><Relationship Id="rId191" Type="http://schemas.openxmlformats.org/officeDocument/2006/relationships/font" Target="fonts/JosefinSlab-italic.fntdata"/><Relationship Id="rId48" Type="http://schemas.openxmlformats.org/officeDocument/2006/relationships/slide" Target="slides/slide42.xml"/><Relationship Id="rId187" Type="http://schemas.openxmlformats.org/officeDocument/2006/relationships/slide" Target="slides/slide181.xml"/><Relationship Id="rId47" Type="http://schemas.openxmlformats.org/officeDocument/2006/relationships/slide" Target="slides/slide41.xml"/><Relationship Id="rId186" Type="http://schemas.openxmlformats.org/officeDocument/2006/relationships/slide" Target="slides/slide180.xml"/><Relationship Id="rId185" Type="http://schemas.openxmlformats.org/officeDocument/2006/relationships/slide" Target="slides/slide179.xml"/><Relationship Id="rId49" Type="http://schemas.openxmlformats.org/officeDocument/2006/relationships/slide" Target="slides/slide43.xml"/><Relationship Id="rId184" Type="http://schemas.openxmlformats.org/officeDocument/2006/relationships/slide" Target="slides/slide178.xml"/><Relationship Id="rId189" Type="http://schemas.openxmlformats.org/officeDocument/2006/relationships/font" Target="fonts/JosefinSlab-regular.fntdata"/><Relationship Id="rId188" Type="http://schemas.openxmlformats.org/officeDocument/2006/relationships/slide" Target="slides/slide18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183" Type="http://schemas.openxmlformats.org/officeDocument/2006/relationships/slide" Target="slides/slide177.xml"/><Relationship Id="rId32" Type="http://schemas.openxmlformats.org/officeDocument/2006/relationships/slide" Target="slides/slide26.xml"/><Relationship Id="rId182" Type="http://schemas.openxmlformats.org/officeDocument/2006/relationships/slide" Target="slides/slide176.xml"/><Relationship Id="rId35" Type="http://schemas.openxmlformats.org/officeDocument/2006/relationships/slide" Target="slides/slide29.xml"/><Relationship Id="rId181" Type="http://schemas.openxmlformats.org/officeDocument/2006/relationships/slide" Target="slides/slide175.xml"/><Relationship Id="rId34" Type="http://schemas.openxmlformats.org/officeDocument/2006/relationships/slide" Target="slides/slide28.xml"/><Relationship Id="rId180" Type="http://schemas.openxmlformats.org/officeDocument/2006/relationships/slide" Target="slides/slide174.xml"/><Relationship Id="rId37" Type="http://schemas.openxmlformats.org/officeDocument/2006/relationships/slide" Target="slides/slide31.xml"/><Relationship Id="rId176" Type="http://schemas.openxmlformats.org/officeDocument/2006/relationships/slide" Target="slides/slide170.xml"/><Relationship Id="rId36" Type="http://schemas.openxmlformats.org/officeDocument/2006/relationships/slide" Target="slides/slide30.xml"/><Relationship Id="rId175" Type="http://schemas.openxmlformats.org/officeDocument/2006/relationships/slide" Target="slides/slide169.xml"/><Relationship Id="rId39" Type="http://schemas.openxmlformats.org/officeDocument/2006/relationships/slide" Target="slides/slide33.xml"/><Relationship Id="rId174" Type="http://schemas.openxmlformats.org/officeDocument/2006/relationships/slide" Target="slides/slide168.xml"/><Relationship Id="rId38" Type="http://schemas.openxmlformats.org/officeDocument/2006/relationships/slide" Target="slides/slide32.xml"/><Relationship Id="rId173" Type="http://schemas.openxmlformats.org/officeDocument/2006/relationships/slide" Target="slides/slide167.xml"/><Relationship Id="rId179" Type="http://schemas.openxmlformats.org/officeDocument/2006/relationships/slide" Target="slides/slide173.xml"/><Relationship Id="rId178" Type="http://schemas.openxmlformats.org/officeDocument/2006/relationships/slide" Target="slides/slide172.xml"/><Relationship Id="rId177" Type="http://schemas.openxmlformats.org/officeDocument/2006/relationships/slide" Target="slides/slide171.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98" Type="http://schemas.openxmlformats.org/officeDocument/2006/relationships/font" Target="fonts/ProximaNova-bold.fntdata"/><Relationship Id="rId14" Type="http://schemas.openxmlformats.org/officeDocument/2006/relationships/slide" Target="slides/slide8.xml"/><Relationship Id="rId197" Type="http://schemas.openxmlformats.org/officeDocument/2006/relationships/font" Target="fonts/ProximaNova-regular.fntdata"/><Relationship Id="rId17" Type="http://schemas.openxmlformats.org/officeDocument/2006/relationships/slide" Target="slides/slide11.xml"/><Relationship Id="rId196" Type="http://schemas.openxmlformats.org/officeDocument/2006/relationships/font" Target="fonts/Ubuntu-boldItalic.fntdata"/><Relationship Id="rId16" Type="http://schemas.openxmlformats.org/officeDocument/2006/relationships/slide" Target="slides/slide10.xml"/><Relationship Id="rId195" Type="http://schemas.openxmlformats.org/officeDocument/2006/relationships/font" Target="fonts/Ubuntu-italic.fntdata"/><Relationship Id="rId19" Type="http://schemas.openxmlformats.org/officeDocument/2006/relationships/slide" Target="slides/slide13.xml"/><Relationship Id="rId18" Type="http://schemas.openxmlformats.org/officeDocument/2006/relationships/slide" Target="slides/slide12.xml"/><Relationship Id="rId199" Type="http://schemas.openxmlformats.org/officeDocument/2006/relationships/font" Target="fonts/ProximaNova-italic.fntdata"/><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150" Type="http://schemas.openxmlformats.org/officeDocument/2006/relationships/slide" Target="slides/slide144.xml"/><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tableStyles" Target="tableStyles.xml"/><Relationship Id="rId149" Type="http://schemas.openxmlformats.org/officeDocument/2006/relationships/slide" Target="slides/slide143.xml"/><Relationship Id="rId4" Type="http://schemas.openxmlformats.org/officeDocument/2006/relationships/slideMaster" Target="slideMasters/slideMaster1.xml"/><Relationship Id="rId148" Type="http://schemas.openxmlformats.org/officeDocument/2006/relationships/slide" Target="slides/slide142.xml"/><Relationship Id="rId9" Type="http://schemas.openxmlformats.org/officeDocument/2006/relationships/slide" Target="slides/slide3.xml"/><Relationship Id="rId143" Type="http://schemas.openxmlformats.org/officeDocument/2006/relationships/slide" Target="slides/slide137.xml"/><Relationship Id="rId142" Type="http://schemas.openxmlformats.org/officeDocument/2006/relationships/slide" Target="slides/slide136.xml"/><Relationship Id="rId141" Type="http://schemas.openxmlformats.org/officeDocument/2006/relationships/slide" Target="slides/slide135.xml"/><Relationship Id="rId140" Type="http://schemas.openxmlformats.org/officeDocument/2006/relationships/slide" Target="slides/slide134.xml"/><Relationship Id="rId5" Type="http://schemas.openxmlformats.org/officeDocument/2006/relationships/slideMaster" Target="slideMasters/slideMaster2.xml"/><Relationship Id="rId147" Type="http://schemas.openxmlformats.org/officeDocument/2006/relationships/slide" Target="slides/slide141.xml"/><Relationship Id="rId6" Type="http://schemas.openxmlformats.org/officeDocument/2006/relationships/notesMaster" Target="notesMasters/notesMaster1.xml"/><Relationship Id="rId146" Type="http://schemas.openxmlformats.org/officeDocument/2006/relationships/slide" Target="slides/slide140.xml"/><Relationship Id="rId7" Type="http://schemas.openxmlformats.org/officeDocument/2006/relationships/slide" Target="slides/slide1.xml"/><Relationship Id="rId145" Type="http://schemas.openxmlformats.org/officeDocument/2006/relationships/slide" Target="slides/slide139.xml"/><Relationship Id="rId8" Type="http://schemas.openxmlformats.org/officeDocument/2006/relationships/slide" Target="slides/slide2.xml"/><Relationship Id="rId144" Type="http://schemas.openxmlformats.org/officeDocument/2006/relationships/slide" Target="slides/slide138.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139" Type="http://schemas.openxmlformats.org/officeDocument/2006/relationships/slide" Target="slides/slide133.xml"/><Relationship Id="rId138" Type="http://schemas.openxmlformats.org/officeDocument/2006/relationships/slide" Target="slides/slide132.xml"/><Relationship Id="rId137" Type="http://schemas.openxmlformats.org/officeDocument/2006/relationships/slide" Target="slides/slide131.xml"/><Relationship Id="rId132" Type="http://schemas.openxmlformats.org/officeDocument/2006/relationships/slide" Target="slides/slide126.xml"/><Relationship Id="rId131" Type="http://schemas.openxmlformats.org/officeDocument/2006/relationships/slide" Target="slides/slide125.xml"/><Relationship Id="rId130" Type="http://schemas.openxmlformats.org/officeDocument/2006/relationships/slide" Target="slides/slide124.xml"/><Relationship Id="rId136" Type="http://schemas.openxmlformats.org/officeDocument/2006/relationships/slide" Target="slides/slide130.xml"/><Relationship Id="rId135" Type="http://schemas.openxmlformats.org/officeDocument/2006/relationships/slide" Target="slides/slide129.xml"/><Relationship Id="rId134" Type="http://schemas.openxmlformats.org/officeDocument/2006/relationships/slide" Target="slides/slide128.xml"/><Relationship Id="rId133" Type="http://schemas.openxmlformats.org/officeDocument/2006/relationships/slide" Target="slides/slide127.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172" Type="http://schemas.openxmlformats.org/officeDocument/2006/relationships/slide" Target="slides/slide166.xml"/><Relationship Id="rId65" Type="http://schemas.openxmlformats.org/officeDocument/2006/relationships/slide" Target="slides/slide59.xml"/><Relationship Id="rId171" Type="http://schemas.openxmlformats.org/officeDocument/2006/relationships/slide" Target="slides/slide165.xml"/><Relationship Id="rId68" Type="http://schemas.openxmlformats.org/officeDocument/2006/relationships/slide" Target="slides/slide62.xml"/><Relationship Id="rId170" Type="http://schemas.openxmlformats.org/officeDocument/2006/relationships/slide" Target="slides/slide164.xml"/><Relationship Id="rId67" Type="http://schemas.openxmlformats.org/officeDocument/2006/relationships/slide" Target="slides/slide61.xml"/><Relationship Id="rId60" Type="http://schemas.openxmlformats.org/officeDocument/2006/relationships/slide" Target="slides/slide54.xml"/><Relationship Id="rId165" Type="http://schemas.openxmlformats.org/officeDocument/2006/relationships/slide" Target="slides/slide159.xml"/><Relationship Id="rId69" Type="http://schemas.openxmlformats.org/officeDocument/2006/relationships/slide" Target="slides/slide63.xml"/><Relationship Id="rId164" Type="http://schemas.openxmlformats.org/officeDocument/2006/relationships/slide" Target="slides/slide158.xml"/><Relationship Id="rId163" Type="http://schemas.openxmlformats.org/officeDocument/2006/relationships/slide" Target="slides/slide157.xml"/><Relationship Id="rId162" Type="http://schemas.openxmlformats.org/officeDocument/2006/relationships/slide" Target="slides/slide156.xml"/><Relationship Id="rId169" Type="http://schemas.openxmlformats.org/officeDocument/2006/relationships/slide" Target="slides/slide163.xml"/><Relationship Id="rId168" Type="http://schemas.openxmlformats.org/officeDocument/2006/relationships/slide" Target="slides/slide162.xml"/><Relationship Id="rId167" Type="http://schemas.openxmlformats.org/officeDocument/2006/relationships/slide" Target="slides/slide161.xml"/><Relationship Id="rId166" Type="http://schemas.openxmlformats.org/officeDocument/2006/relationships/slide" Target="slides/slide160.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161" Type="http://schemas.openxmlformats.org/officeDocument/2006/relationships/slide" Target="slides/slide155.xml"/><Relationship Id="rId54" Type="http://schemas.openxmlformats.org/officeDocument/2006/relationships/slide" Target="slides/slide48.xml"/><Relationship Id="rId160" Type="http://schemas.openxmlformats.org/officeDocument/2006/relationships/slide" Target="slides/slide154.xml"/><Relationship Id="rId57" Type="http://schemas.openxmlformats.org/officeDocument/2006/relationships/slide" Target="slides/slide51.xml"/><Relationship Id="rId56" Type="http://schemas.openxmlformats.org/officeDocument/2006/relationships/slide" Target="slides/slide50.xml"/><Relationship Id="rId159" Type="http://schemas.openxmlformats.org/officeDocument/2006/relationships/slide" Target="slides/slide153.xml"/><Relationship Id="rId59" Type="http://schemas.openxmlformats.org/officeDocument/2006/relationships/slide" Target="slides/slide53.xml"/><Relationship Id="rId154" Type="http://schemas.openxmlformats.org/officeDocument/2006/relationships/slide" Target="slides/slide148.xml"/><Relationship Id="rId58" Type="http://schemas.openxmlformats.org/officeDocument/2006/relationships/slide" Target="slides/slide52.xml"/><Relationship Id="rId153" Type="http://schemas.openxmlformats.org/officeDocument/2006/relationships/slide" Target="slides/slide147.xml"/><Relationship Id="rId152" Type="http://schemas.openxmlformats.org/officeDocument/2006/relationships/slide" Target="slides/slide146.xml"/><Relationship Id="rId151" Type="http://schemas.openxmlformats.org/officeDocument/2006/relationships/slide" Target="slides/slide145.xml"/><Relationship Id="rId158" Type="http://schemas.openxmlformats.org/officeDocument/2006/relationships/slide" Target="slides/slide152.xml"/><Relationship Id="rId157" Type="http://schemas.openxmlformats.org/officeDocument/2006/relationships/slide" Target="slides/slide151.xml"/><Relationship Id="rId156" Type="http://schemas.openxmlformats.org/officeDocument/2006/relationships/slide" Target="slides/slide150.xml"/><Relationship Id="rId155" Type="http://schemas.openxmlformats.org/officeDocument/2006/relationships/slide" Target="slides/slide149.xml"/><Relationship Id="rId107" Type="http://schemas.openxmlformats.org/officeDocument/2006/relationships/slide" Target="slides/slide101.xml"/><Relationship Id="rId106" Type="http://schemas.openxmlformats.org/officeDocument/2006/relationships/slide" Target="slides/slide100.xml"/><Relationship Id="rId105" Type="http://schemas.openxmlformats.org/officeDocument/2006/relationships/slide" Target="slides/slide99.xml"/><Relationship Id="rId104" Type="http://schemas.openxmlformats.org/officeDocument/2006/relationships/slide" Target="slides/slide98.xml"/><Relationship Id="rId109" Type="http://schemas.openxmlformats.org/officeDocument/2006/relationships/slide" Target="slides/slide103.xml"/><Relationship Id="rId108" Type="http://schemas.openxmlformats.org/officeDocument/2006/relationships/slide" Target="slides/slide102.xml"/><Relationship Id="rId103" Type="http://schemas.openxmlformats.org/officeDocument/2006/relationships/slide" Target="slides/slide97.xml"/><Relationship Id="rId102" Type="http://schemas.openxmlformats.org/officeDocument/2006/relationships/slide" Target="slides/slide96.xml"/><Relationship Id="rId101" Type="http://schemas.openxmlformats.org/officeDocument/2006/relationships/slide" Target="slides/slide95.xml"/><Relationship Id="rId100" Type="http://schemas.openxmlformats.org/officeDocument/2006/relationships/slide" Target="slides/slide94.xml"/><Relationship Id="rId216" Type="http://schemas.openxmlformats.org/officeDocument/2006/relationships/font" Target="fonts/Syncopate-bold.fntdata"/><Relationship Id="rId215" Type="http://schemas.openxmlformats.org/officeDocument/2006/relationships/font" Target="fonts/Syncopate-regular.fntdata"/><Relationship Id="rId214" Type="http://schemas.openxmlformats.org/officeDocument/2006/relationships/font" Target="fonts/Quicksand-bold.fntdata"/><Relationship Id="rId213" Type="http://schemas.openxmlformats.org/officeDocument/2006/relationships/font" Target="fonts/Quicksand-regular.fntdata"/><Relationship Id="rId212" Type="http://schemas.openxmlformats.org/officeDocument/2006/relationships/font" Target="fonts/LibreBaskerville-italic.fntdata"/><Relationship Id="rId211" Type="http://schemas.openxmlformats.org/officeDocument/2006/relationships/font" Target="fonts/LibreBaskerville-bold.fntdata"/><Relationship Id="rId210" Type="http://schemas.openxmlformats.org/officeDocument/2006/relationships/font" Target="fonts/LibreBaskerville-regular.fntdata"/><Relationship Id="rId129" Type="http://schemas.openxmlformats.org/officeDocument/2006/relationships/slide" Target="slides/slide123.xml"/><Relationship Id="rId128" Type="http://schemas.openxmlformats.org/officeDocument/2006/relationships/slide" Target="slides/slide122.xml"/><Relationship Id="rId127" Type="http://schemas.openxmlformats.org/officeDocument/2006/relationships/slide" Target="slides/slide121.xml"/><Relationship Id="rId126" Type="http://schemas.openxmlformats.org/officeDocument/2006/relationships/slide" Target="slides/slide120.xml"/><Relationship Id="rId121" Type="http://schemas.openxmlformats.org/officeDocument/2006/relationships/slide" Target="slides/slide115.xml"/><Relationship Id="rId120" Type="http://schemas.openxmlformats.org/officeDocument/2006/relationships/slide" Target="slides/slide114.xml"/><Relationship Id="rId125" Type="http://schemas.openxmlformats.org/officeDocument/2006/relationships/slide" Target="slides/slide119.xml"/><Relationship Id="rId124" Type="http://schemas.openxmlformats.org/officeDocument/2006/relationships/slide" Target="slides/slide118.xml"/><Relationship Id="rId123" Type="http://schemas.openxmlformats.org/officeDocument/2006/relationships/slide" Target="slides/slide117.xml"/><Relationship Id="rId122" Type="http://schemas.openxmlformats.org/officeDocument/2006/relationships/slide" Target="slides/slide116.xml"/><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slide" Target="slides/slide91.xml"/><Relationship Id="rId96" Type="http://schemas.openxmlformats.org/officeDocument/2006/relationships/slide" Target="slides/slide90.xml"/><Relationship Id="rId99" Type="http://schemas.openxmlformats.org/officeDocument/2006/relationships/slide" Target="slides/slide93.xml"/><Relationship Id="rId98" Type="http://schemas.openxmlformats.org/officeDocument/2006/relationships/slide" Target="slides/slide92.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18" Type="http://schemas.openxmlformats.org/officeDocument/2006/relationships/slide" Target="slides/slide112.xml"/><Relationship Id="rId117" Type="http://schemas.openxmlformats.org/officeDocument/2006/relationships/slide" Target="slides/slide111.xml"/><Relationship Id="rId116" Type="http://schemas.openxmlformats.org/officeDocument/2006/relationships/slide" Target="slides/slide110.xml"/><Relationship Id="rId115" Type="http://schemas.openxmlformats.org/officeDocument/2006/relationships/slide" Target="slides/slide109.xml"/><Relationship Id="rId119" Type="http://schemas.openxmlformats.org/officeDocument/2006/relationships/slide" Target="slides/slide113.xml"/><Relationship Id="rId110" Type="http://schemas.openxmlformats.org/officeDocument/2006/relationships/slide" Target="slides/slide104.xml"/><Relationship Id="rId114" Type="http://schemas.openxmlformats.org/officeDocument/2006/relationships/slide" Target="slides/slide108.xml"/><Relationship Id="rId113" Type="http://schemas.openxmlformats.org/officeDocument/2006/relationships/slide" Target="slides/slide107.xml"/><Relationship Id="rId112" Type="http://schemas.openxmlformats.org/officeDocument/2006/relationships/slide" Target="slides/slide106.xml"/><Relationship Id="rId111" Type="http://schemas.openxmlformats.org/officeDocument/2006/relationships/slide" Target="slides/slide105.xml"/><Relationship Id="rId206" Type="http://schemas.openxmlformats.org/officeDocument/2006/relationships/font" Target="fonts/HelveticaNeue-italic.fntdata"/><Relationship Id="rId205" Type="http://schemas.openxmlformats.org/officeDocument/2006/relationships/font" Target="fonts/HelveticaNeue-bold.fntdata"/><Relationship Id="rId204" Type="http://schemas.openxmlformats.org/officeDocument/2006/relationships/font" Target="fonts/HelveticaNeue-regular.fntdata"/><Relationship Id="rId203" Type="http://schemas.openxmlformats.org/officeDocument/2006/relationships/font" Target="fonts/EBGaramond-regular.fntdata"/><Relationship Id="rId209" Type="http://schemas.openxmlformats.org/officeDocument/2006/relationships/font" Target="fonts/PoiretOne-regular.fntdata"/><Relationship Id="rId208" Type="http://schemas.openxmlformats.org/officeDocument/2006/relationships/font" Target="fonts/CraftyGirls-regular.fntdata"/><Relationship Id="rId207" Type="http://schemas.openxmlformats.org/officeDocument/2006/relationships/font" Target="fonts/HelveticaNeue-boldItalic.fntdata"/><Relationship Id="rId202" Type="http://schemas.openxmlformats.org/officeDocument/2006/relationships/font" Target="fonts/UbuntuCondensed-regular.fntdata"/><Relationship Id="rId201" Type="http://schemas.openxmlformats.org/officeDocument/2006/relationships/font" Target="fonts/Sacramento-regular.fntdata"/><Relationship Id="rId200" Type="http://schemas.openxmlformats.org/officeDocument/2006/relationships/font" Target="fonts/ProximaNova-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rIns="91425" tIns="91425"/>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1" name="Shape 121"/>
        <p:cNvGrpSpPr/>
        <p:nvPr/>
      </p:nvGrpSpPr>
      <p:grpSpPr>
        <a:xfrm>
          <a:off x="0" y="0"/>
          <a:ext cx="0" cy="0"/>
          <a:chOff x="0" y="0"/>
          <a:chExt cx="0" cy="0"/>
        </a:xfrm>
      </p:grpSpPr>
      <p:sp>
        <p:nvSpPr>
          <p:cNvPr id="122" name="Shape 12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3" name="Shape 12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93" name="Shape 193"/>
        <p:cNvGrpSpPr/>
        <p:nvPr/>
      </p:nvGrpSpPr>
      <p:grpSpPr>
        <a:xfrm>
          <a:off x="0" y="0"/>
          <a:ext cx="0" cy="0"/>
          <a:chOff x="0" y="0"/>
          <a:chExt cx="0" cy="0"/>
        </a:xfrm>
      </p:grpSpPr>
      <p:sp>
        <p:nvSpPr>
          <p:cNvPr id="194" name="Shape 19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5" name="Shape 19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67" name="Shape 767"/>
        <p:cNvGrpSpPr/>
        <p:nvPr/>
      </p:nvGrpSpPr>
      <p:grpSpPr>
        <a:xfrm>
          <a:off x="0" y="0"/>
          <a:ext cx="0" cy="0"/>
          <a:chOff x="0" y="0"/>
          <a:chExt cx="0" cy="0"/>
        </a:xfrm>
      </p:grpSpPr>
      <p:sp>
        <p:nvSpPr>
          <p:cNvPr id="768" name="Shape 768"/>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rtl="0">
              <a:lnSpc>
                <a:spcPct val="115000"/>
              </a:lnSpc>
              <a:spcBef>
                <a:spcPts val="0"/>
              </a:spcBef>
              <a:buNone/>
            </a:pPr>
            <a:r>
              <a:t/>
            </a:r>
            <a:endParaRPr sz="1100">
              <a:solidFill>
                <a:schemeClr val="dk1"/>
              </a:solidFill>
            </a:endParaRPr>
          </a:p>
          <a:p>
            <a:pPr lvl="0" rtl="0">
              <a:spcBef>
                <a:spcPts val="0"/>
              </a:spcBef>
              <a:buNone/>
            </a:pPr>
            <a:r>
              <a:t/>
            </a:r>
            <a:endParaRPr/>
          </a:p>
        </p:txBody>
      </p:sp>
      <p:sp>
        <p:nvSpPr>
          <p:cNvPr id="769" name="Shape 769"/>
          <p:cNvSpPr/>
          <p:nvPr>
            <p:ph idx="2" type="sldImg"/>
          </p:nvPr>
        </p:nvSpPr>
        <p:spPr>
          <a:xfrm>
            <a:off x="380999"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73" name="Shape 773"/>
        <p:cNvGrpSpPr/>
        <p:nvPr/>
      </p:nvGrpSpPr>
      <p:grpSpPr>
        <a:xfrm>
          <a:off x="0" y="0"/>
          <a:ext cx="0" cy="0"/>
          <a:chOff x="0" y="0"/>
          <a:chExt cx="0" cy="0"/>
        </a:xfrm>
      </p:grpSpPr>
      <p:sp>
        <p:nvSpPr>
          <p:cNvPr id="774" name="Shape 774"/>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rtl="0">
              <a:lnSpc>
                <a:spcPct val="115000"/>
              </a:lnSpc>
              <a:spcBef>
                <a:spcPts val="0"/>
              </a:spcBef>
              <a:buNone/>
            </a:pPr>
            <a:r>
              <a:t/>
            </a:r>
            <a:endParaRPr sz="1100">
              <a:solidFill>
                <a:schemeClr val="dk1"/>
              </a:solidFill>
            </a:endParaRPr>
          </a:p>
          <a:p>
            <a:pPr lvl="0" rtl="0">
              <a:spcBef>
                <a:spcPts val="0"/>
              </a:spcBef>
              <a:buNone/>
            </a:pPr>
            <a:r>
              <a:t/>
            </a:r>
            <a:endParaRPr/>
          </a:p>
        </p:txBody>
      </p:sp>
      <p:sp>
        <p:nvSpPr>
          <p:cNvPr id="775" name="Shape 775"/>
          <p:cNvSpPr/>
          <p:nvPr>
            <p:ph idx="2" type="sldImg"/>
          </p:nvPr>
        </p:nvSpPr>
        <p:spPr>
          <a:xfrm>
            <a:off x="380999"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79" name="Shape 779"/>
        <p:cNvGrpSpPr/>
        <p:nvPr/>
      </p:nvGrpSpPr>
      <p:grpSpPr>
        <a:xfrm>
          <a:off x="0" y="0"/>
          <a:ext cx="0" cy="0"/>
          <a:chOff x="0" y="0"/>
          <a:chExt cx="0" cy="0"/>
        </a:xfrm>
      </p:grpSpPr>
      <p:sp>
        <p:nvSpPr>
          <p:cNvPr id="780" name="Shape 780"/>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rtl="0">
              <a:spcBef>
                <a:spcPts val="0"/>
              </a:spcBef>
              <a:buNone/>
            </a:pPr>
            <a:r>
              <a:t/>
            </a:r>
            <a:endParaRPr/>
          </a:p>
        </p:txBody>
      </p:sp>
      <p:sp>
        <p:nvSpPr>
          <p:cNvPr id="781" name="Shape 781"/>
          <p:cNvSpPr/>
          <p:nvPr>
            <p:ph idx="2" type="sldImg"/>
          </p:nvPr>
        </p:nvSpPr>
        <p:spPr>
          <a:xfrm>
            <a:off x="380999"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85" name="Shape 785"/>
        <p:cNvGrpSpPr/>
        <p:nvPr/>
      </p:nvGrpSpPr>
      <p:grpSpPr>
        <a:xfrm>
          <a:off x="0" y="0"/>
          <a:ext cx="0" cy="0"/>
          <a:chOff x="0" y="0"/>
          <a:chExt cx="0" cy="0"/>
        </a:xfrm>
      </p:grpSpPr>
      <p:sp>
        <p:nvSpPr>
          <p:cNvPr id="786" name="Shape 786"/>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rtl="0">
              <a:lnSpc>
                <a:spcPct val="115000"/>
              </a:lnSpc>
              <a:spcBef>
                <a:spcPts val="0"/>
              </a:spcBef>
              <a:buNone/>
            </a:pPr>
            <a:r>
              <a:t/>
            </a:r>
            <a:endParaRPr/>
          </a:p>
        </p:txBody>
      </p:sp>
      <p:sp>
        <p:nvSpPr>
          <p:cNvPr id="787" name="Shape 787"/>
          <p:cNvSpPr/>
          <p:nvPr>
            <p:ph idx="2" type="sldImg"/>
          </p:nvPr>
        </p:nvSpPr>
        <p:spPr>
          <a:xfrm>
            <a:off x="380999"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91" name="Shape 791"/>
        <p:cNvGrpSpPr/>
        <p:nvPr/>
      </p:nvGrpSpPr>
      <p:grpSpPr>
        <a:xfrm>
          <a:off x="0" y="0"/>
          <a:ext cx="0" cy="0"/>
          <a:chOff x="0" y="0"/>
          <a:chExt cx="0" cy="0"/>
        </a:xfrm>
      </p:grpSpPr>
      <p:sp>
        <p:nvSpPr>
          <p:cNvPr id="792" name="Shape 792"/>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rtl="0">
              <a:spcBef>
                <a:spcPts val="0"/>
              </a:spcBef>
              <a:buNone/>
            </a:pPr>
            <a:r>
              <a:t/>
            </a:r>
            <a:endParaRPr/>
          </a:p>
        </p:txBody>
      </p:sp>
      <p:sp>
        <p:nvSpPr>
          <p:cNvPr id="793" name="Shape 793"/>
          <p:cNvSpPr/>
          <p:nvPr>
            <p:ph idx="2" type="sldImg"/>
          </p:nvPr>
        </p:nvSpPr>
        <p:spPr>
          <a:xfrm>
            <a:off x="380999"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97" name="Shape 797"/>
        <p:cNvGrpSpPr/>
        <p:nvPr/>
      </p:nvGrpSpPr>
      <p:grpSpPr>
        <a:xfrm>
          <a:off x="0" y="0"/>
          <a:ext cx="0" cy="0"/>
          <a:chOff x="0" y="0"/>
          <a:chExt cx="0" cy="0"/>
        </a:xfrm>
      </p:grpSpPr>
      <p:sp>
        <p:nvSpPr>
          <p:cNvPr id="798" name="Shape 798"/>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rtl="0">
              <a:spcBef>
                <a:spcPts val="0"/>
              </a:spcBef>
              <a:buNone/>
            </a:pPr>
            <a:r>
              <a:t/>
            </a:r>
            <a:endParaRPr/>
          </a:p>
        </p:txBody>
      </p:sp>
      <p:sp>
        <p:nvSpPr>
          <p:cNvPr id="799" name="Shape 799"/>
          <p:cNvSpPr/>
          <p:nvPr>
            <p:ph idx="2" type="sldImg"/>
          </p:nvPr>
        </p:nvSpPr>
        <p:spPr>
          <a:xfrm>
            <a:off x="380999"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04" name="Shape 804"/>
        <p:cNvGrpSpPr/>
        <p:nvPr/>
      </p:nvGrpSpPr>
      <p:grpSpPr>
        <a:xfrm>
          <a:off x="0" y="0"/>
          <a:ext cx="0" cy="0"/>
          <a:chOff x="0" y="0"/>
          <a:chExt cx="0" cy="0"/>
        </a:xfrm>
      </p:grpSpPr>
      <p:sp>
        <p:nvSpPr>
          <p:cNvPr id="805" name="Shape 805"/>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rtl="0">
              <a:spcBef>
                <a:spcPts val="0"/>
              </a:spcBef>
              <a:buNone/>
            </a:pPr>
            <a:r>
              <a:t/>
            </a:r>
            <a:endParaRPr/>
          </a:p>
        </p:txBody>
      </p:sp>
      <p:sp>
        <p:nvSpPr>
          <p:cNvPr id="806" name="Shape 806"/>
          <p:cNvSpPr/>
          <p:nvPr>
            <p:ph idx="2" type="sldImg"/>
          </p:nvPr>
        </p:nvSpPr>
        <p:spPr>
          <a:xfrm>
            <a:off x="380999"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10" name="Shape 810"/>
        <p:cNvGrpSpPr/>
        <p:nvPr/>
      </p:nvGrpSpPr>
      <p:grpSpPr>
        <a:xfrm>
          <a:off x="0" y="0"/>
          <a:ext cx="0" cy="0"/>
          <a:chOff x="0" y="0"/>
          <a:chExt cx="0" cy="0"/>
        </a:xfrm>
      </p:grpSpPr>
      <p:sp>
        <p:nvSpPr>
          <p:cNvPr id="811" name="Shape 81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12" name="Shape 81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16" name="Shape 816"/>
        <p:cNvGrpSpPr/>
        <p:nvPr/>
      </p:nvGrpSpPr>
      <p:grpSpPr>
        <a:xfrm>
          <a:off x="0" y="0"/>
          <a:ext cx="0" cy="0"/>
          <a:chOff x="0" y="0"/>
          <a:chExt cx="0" cy="0"/>
        </a:xfrm>
      </p:grpSpPr>
      <p:sp>
        <p:nvSpPr>
          <p:cNvPr id="817" name="Shape 817"/>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rtl="0">
              <a:spcBef>
                <a:spcPts val="0"/>
              </a:spcBef>
              <a:buNone/>
            </a:pPr>
            <a:r>
              <a:t/>
            </a:r>
            <a:endParaRPr/>
          </a:p>
        </p:txBody>
      </p:sp>
      <p:sp>
        <p:nvSpPr>
          <p:cNvPr id="818" name="Shape 818"/>
          <p:cNvSpPr/>
          <p:nvPr>
            <p:ph idx="2" type="sldImg"/>
          </p:nvPr>
        </p:nvSpPr>
        <p:spPr>
          <a:xfrm>
            <a:off x="380999"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22" name="Shape 822"/>
        <p:cNvGrpSpPr/>
        <p:nvPr/>
      </p:nvGrpSpPr>
      <p:grpSpPr>
        <a:xfrm>
          <a:off x="0" y="0"/>
          <a:ext cx="0" cy="0"/>
          <a:chOff x="0" y="0"/>
          <a:chExt cx="0" cy="0"/>
        </a:xfrm>
      </p:grpSpPr>
      <p:sp>
        <p:nvSpPr>
          <p:cNvPr id="823" name="Shape 823"/>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rtl="0">
              <a:spcBef>
                <a:spcPts val="0"/>
              </a:spcBef>
              <a:buNone/>
            </a:pPr>
            <a:r>
              <a:t/>
            </a:r>
            <a:endParaRPr/>
          </a:p>
        </p:txBody>
      </p:sp>
      <p:sp>
        <p:nvSpPr>
          <p:cNvPr id="824" name="Shape 824"/>
          <p:cNvSpPr/>
          <p:nvPr>
            <p:ph idx="2" type="sldImg"/>
          </p:nvPr>
        </p:nvSpPr>
        <p:spPr>
          <a:xfrm>
            <a:off x="380999"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99" name="Shape 199"/>
        <p:cNvGrpSpPr/>
        <p:nvPr/>
      </p:nvGrpSpPr>
      <p:grpSpPr>
        <a:xfrm>
          <a:off x="0" y="0"/>
          <a:ext cx="0" cy="0"/>
          <a:chOff x="0" y="0"/>
          <a:chExt cx="0" cy="0"/>
        </a:xfrm>
      </p:grpSpPr>
      <p:sp>
        <p:nvSpPr>
          <p:cNvPr id="200" name="Shape 20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1" name="Shape 20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28" name="Shape 828"/>
        <p:cNvGrpSpPr/>
        <p:nvPr/>
      </p:nvGrpSpPr>
      <p:grpSpPr>
        <a:xfrm>
          <a:off x="0" y="0"/>
          <a:ext cx="0" cy="0"/>
          <a:chOff x="0" y="0"/>
          <a:chExt cx="0" cy="0"/>
        </a:xfrm>
      </p:grpSpPr>
      <p:sp>
        <p:nvSpPr>
          <p:cNvPr id="829" name="Shape 829"/>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rtl="0">
              <a:spcBef>
                <a:spcPts val="0"/>
              </a:spcBef>
              <a:buNone/>
            </a:pPr>
            <a:r>
              <a:t/>
            </a:r>
            <a:endParaRPr/>
          </a:p>
        </p:txBody>
      </p:sp>
      <p:sp>
        <p:nvSpPr>
          <p:cNvPr id="830" name="Shape 830"/>
          <p:cNvSpPr/>
          <p:nvPr>
            <p:ph idx="2" type="sldImg"/>
          </p:nvPr>
        </p:nvSpPr>
        <p:spPr>
          <a:xfrm>
            <a:off x="380999"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34" name="Shape 834"/>
        <p:cNvGrpSpPr/>
        <p:nvPr/>
      </p:nvGrpSpPr>
      <p:grpSpPr>
        <a:xfrm>
          <a:off x="0" y="0"/>
          <a:ext cx="0" cy="0"/>
          <a:chOff x="0" y="0"/>
          <a:chExt cx="0" cy="0"/>
        </a:xfrm>
      </p:grpSpPr>
      <p:sp>
        <p:nvSpPr>
          <p:cNvPr id="835" name="Shape 83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36" name="Shape 83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39" name="Shape 839"/>
        <p:cNvGrpSpPr/>
        <p:nvPr/>
      </p:nvGrpSpPr>
      <p:grpSpPr>
        <a:xfrm>
          <a:off x="0" y="0"/>
          <a:ext cx="0" cy="0"/>
          <a:chOff x="0" y="0"/>
          <a:chExt cx="0" cy="0"/>
        </a:xfrm>
      </p:grpSpPr>
      <p:sp>
        <p:nvSpPr>
          <p:cNvPr id="840" name="Shape 840"/>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rtl="0">
              <a:lnSpc>
                <a:spcPct val="115000"/>
              </a:lnSpc>
              <a:spcBef>
                <a:spcPts val="0"/>
              </a:spcBef>
              <a:buNone/>
            </a:pPr>
            <a:r>
              <a:t/>
            </a:r>
            <a:endParaRPr/>
          </a:p>
        </p:txBody>
      </p:sp>
      <p:sp>
        <p:nvSpPr>
          <p:cNvPr id="841" name="Shape 841"/>
          <p:cNvSpPr/>
          <p:nvPr>
            <p:ph idx="2" type="sldImg"/>
          </p:nvPr>
        </p:nvSpPr>
        <p:spPr>
          <a:xfrm>
            <a:off x="380999"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44" name="Shape 844"/>
        <p:cNvGrpSpPr/>
        <p:nvPr/>
      </p:nvGrpSpPr>
      <p:grpSpPr>
        <a:xfrm>
          <a:off x="0" y="0"/>
          <a:ext cx="0" cy="0"/>
          <a:chOff x="0" y="0"/>
          <a:chExt cx="0" cy="0"/>
        </a:xfrm>
      </p:grpSpPr>
      <p:sp>
        <p:nvSpPr>
          <p:cNvPr id="845" name="Shape 84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46" name="Shape 84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49" name="Shape 849"/>
        <p:cNvGrpSpPr/>
        <p:nvPr/>
      </p:nvGrpSpPr>
      <p:grpSpPr>
        <a:xfrm>
          <a:off x="0" y="0"/>
          <a:ext cx="0" cy="0"/>
          <a:chOff x="0" y="0"/>
          <a:chExt cx="0" cy="0"/>
        </a:xfrm>
      </p:grpSpPr>
      <p:sp>
        <p:nvSpPr>
          <p:cNvPr id="850" name="Shape 850"/>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rtl="0">
              <a:spcBef>
                <a:spcPts val="0"/>
              </a:spcBef>
              <a:buNone/>
            </a:pPr>
            <a:r>
              <a:rPr lang="en"/>
              <a:t>Let’s talk about how we can translate the data available in modern web browsers to the actual *experience* your visitors are getting after page load.</a:t>
            </a:r>
          </a:p>
          <a:p>
            <a:pPr lvl="0" rtl="0">
              <a:spcBef>
                <a:spcPts val="0"/>
              </a:spcBef>
              <a:buNone/>
            </a:pPr>
            <a:r>
              <a:t/>
            </a:r>
            <a:endParaRPr/>
          </a:p>
          <a:p>
            <a:pPr lvl="0" rtl="0">
              <a:spcBef>
                <a:spcPts val="0"/>
              </a:spcBef>
              <a:buNone/>
            </a:pPr>
            <a:r>
              <a:rPr lang="en"/>
              <a:t>Everybody here probably has their favorite developer tools, right?</a:t>
            </a:r>
          </a:p>
          <a:p>
            <a:pPr lvl="0" rtl="0">
              <a:spcBef>
                <a:spcPts val="0"/>
              </a:spcBef>
              <a:buNone/>
            </a:pPr>
            <a:r>
              <a:t/>
            </a:r>
            <a:endParaRPr/>
          </a:p>
          <a:p>
            <a:pPr lvl="0" rtl="0">
              <a:spcBef>
                <a:spcPts val="0"/>
              </a:spcBef>
              <a:buNone/>
            </a:pPr>
            <a:r>
              <a:rPr lang="en"/>
              <a:t>Here we see Chrome’s Developer Tools, which grow more and more powerful each year.  As an application developer, we often want to try to collect “all the data” so we can get a sense of our visitor’s page load experiences.  There is a </a:t>
            </a:r>
            <a:r>
              <a:rPr i="1" lang="en"/>
              <a:t>treasure trove</a:t>
            </a:r>
            <a:r>
              <a:rPr lang="en"/>
              <a:t> of information in dev tools.  We use them to diagnose slow network activity, frame rates and JavaScript call stacks.  The dev tools can be used for monitoring your app’s performance during development, but many of us would also like to collect similar data from our visitors in the wild too.</a:t>
            </a:r>
          </a:p>
          <a:p>
            <a:pPr lvl="0" rtl="0">
              <a:spcBef>
                <a:spcPts val="0"/>
              </a:spcBef>
              <a:buNone/>
            </a:pPr>
            <a:r>
              <a:t/>
            </a:r>
            <a:endParaRPr/>
          </a:p>
          <a:p>
            <a:pPr lvl="0" rtl="0">
              <a:spcBef>
                <a:spcPts val="0"/>
              </a:spcBef>
              <a:buNone/>
            </a:pPr>
            <a:r>
              <a:rPr lang="en"/>
              <a:t>That’s what RUM is built around -- collecting performance metrics in aggregate to make decisions on how healthy your application is and alert when there are issues your customers are seeing.</a:t>
            </a:r>
          </a:p>
        </p:txBody>
      </p:sp>
      <p:sp>
        <p:nvSpPr>
          <p:cNvPr id="851" name="Shape 851"/>
          <p:cNvSpPr/>
          <p:nvPr>
            <p:ph idx="2" type="sldImg"/>
          </p:nvPr>
        </p:nvSpPr>
        <p:spPr>
          <a:xfrm>
            <a:off x="380999"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55" name="Shape 855"/>
        <p:cNvGrpSpPr/>
        <p:nvPr/>
      </p:nvGrpSpPr>
      <p:grpSpPr>
        <a:xfrm>
          <a:off x="0" y="0"/>
          <a:ext cx="0" cy="0"/>
          <a:chOff x="0" y="0"/>
          <a:chExt cx="0" cy="0"/>
        </a:xfrm>
      </p:grpSpPr>
      <p:sp>
        <p:nvSpPr>
          <p:cNvPr id="856" name="Shape 856"/>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rtl="0">
              <a:spcBef>
                <a:spcPts val="0"/>
              </a:spcBef>
              <a:buNone/>
            </a:pPr>
            <a:r>
              <a:rPr lang="en">
                <a:solidFill>
                  <a:schemeClr val="dk1"/>
                </a:solidFill>
              </a:rPr>
              <a:t>But we have to remember, there are tradeoffs to exposing the same level of details we get from dev tools have to JavaScript, where it could be captured by RUM.  In fact, the W3C webperf WG has recently put out a note to address the ever-increasing pressure to try expose everything under the sun to JavaScript.  [read quote].</a:t>
            </a:r>
          </a:p>
          <a:p>
            <a:pPr lvl="0" rtl="0">
              <a:spcBef>
                <a:spcPts val="0"/>
              </a:spcBef>
              <a:buNone/>
            </a:pPr>
            <a:r>
              <a:t/>
            </a:r>
            <a:endParaRPr>
              <a:solidFill>
                <a:schemeClr val="dk1"/>
              </a:solidFill>
            </a:endParaRPr>
          </a:p>
          <a:p>
            <a:pPr lvl="0" rtl="0">
              <a:spcBef>
                <a:spcPts val="0"/>
              </a:spcBef>
              <a:buNone/>
            </a:pPr>
            <a:r>
              <a:rPr lang="en">
                <a:solidFill>
                  <a:schemeClr val="dk1"/>
                </a:solidFill>
              </a:rPr>
              <a:t>It’s a very good article, and lays out a lot of the background privacy and security concerns for exposing more granular data than what we have today.</a:t>
            </a:r>
          </a:p>
        </p:txBody>
      </p:sp>
      <p:sp>
        <p:nvSpPr>
          <p:cNvPr id="857" name="Shape 857"/>
          <p:cNvSpPr/>
          <p:nvPr>
            <p:ph idx="2" type="sldImg"/>
          </p:nvPr>
        </p:nvSpPr>
        <p:spPr>
          <a:xfrm>
            <a:off x="380999"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61" name="Shape 861"/>
        <p:cNvGrpSpPr/>
        <p:nvPr/>
      </p:nvGrpSpPr>
      <p:grpSpPr>
        <a:xfrm>
          <a:off x="0" y="0"/>
          <a:ext cx="0" cy="0"/>
          <a:chOff x="0" y="0"/>
          <a:chExt cx="0" cy="0"/>
        </a:xfrm>
      </p:grpSpPr>
      <p:sp>
        <p:nvSpPr>
          <p:cNvPr id="862" name="Shape 862"/>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rtl="0">
              <a:spcBef>
                <a:spcPts val="0"/>
              </a:spcBef>
              <a:buNone/>
            </a:pPr>
            <a:r>
              <a:rPr lang="en"/>
              <a:t>Here’s the good thing.  One only has to start digging around the recent browser APIs to find a plethora of things you can measure about your visitor’s post-page-load experience.  I’m going to show you can you can collect many of the same metrics that the Dev Tools expose today via JavaScript.  They may not have the granularity you would expect to </a:t>
            </a:r>
            <a:r>
              <a:rPr i="1" lang="en"/>
              <a:t>debug</a:t>
            </a:r>
            <a:r>
              <a:rPr lang="en"/>
              <a:t> issues during development, but there’s plenty of information that can give you a sense of what you’re visitor’s </a:t>
            </a:r>
            <a:r>
              <a:rPr i="1" lang="en"/>
              <a:t>experience</a:t>
            </a:r>
            <a:r>
              <a:rPr lang="en"/>
              <a:t> is.</a:t>
            </a:r>
          </a:p>
          <a:p>
            <a:pPr lvl="0" rtl="0">
              <a:spcBef>
                <a:spcPts val="0"/>
              </a:spcBef>
              <a:buNone/>
            </a:pPr>
            <a:r>
              <a:t/>
            </a:r>
            <a:endParaRPr/>
          </a:p>
          <a:p>
            <a:pPr lvl="0" rtl="0">
              <a:spcBef>
                <a:spcPts val="0"/>
              </a:spcBef>
              <a:buNone/>
            </a:pPr>
            <a:r>
              <a:rPr lang="en"/>
              <a:t>Let’s start out with the Dev Tools’ Timeline tab.  The Timeline gives you an idea for how the app is performing over time, showing framerate, CPU usage, network activity and even memory data.</a:t>
            </a:r>
          </a:p>
          <a:p>
            <a:pPr lvl="0" rtl="0">
              <a:spcBef>
                <a:spcPts val="0"/>
              </a:spcBef>
              <a:buNone/>
            </a:pPr>
            <a:r>
              <a:t/>
            </a:r>
            <a:endParaRPr/>
          </a:p>
          <a:p>
            <a:pPr lvl="0" rtl="0">
              <a:spcBef>
                <a:spcPts val="0"/>
              </a:spcBef>
              <a:buNone/>
            </a:pPr>
            <a:r>
              <a:rPr lang="en"/>
              <a:t>What can we gather today for RUM?</a:t>
            </a:r>
          </a:p>
        </p:txBody>
      </p:sp>
      <p:sp>
        <p:nvSpPr>
          <p:cNvPr id="863" name="Shape 863"/>
          <p:cNvSpPr/>
          <p:nvPr>
            <p:ph idx="2" type="sldImg"/>
          </p:nvPr>
        </p:nvSpPr>
        <p:spPr>
          <a:xfrm>
            <a:off x="380999"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70" name="Shape 870"/>
        <p:cNvGrpSpPr/>
        <p:nvPr/>
      </p:nvGrpSpPr>
      <p:grpSpPr>
        <a:xfrm>
          <a:off x="0" y="0"/>
          <a:ext cx="0" cy="0"/>
          <a:chOff x="0" y="0"/>
          <a:chExt cx="0" cy="0"/>
        </a:xfrm>
      </p:grpSpPr>
      <p:sp>
        <p:nvSpPr>
          <p:cNvPr id="871" name="Shape 871"/>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rtl="0">
              <a:spcBef>
                <a:spcPts val="0"/>
              </a:spcBef>
              <a:buNone/>
            </a:pPr>
            <a:r>
              <a:rPr lang="en"/>
              <a:t>Let’s start with the first item - frames per second, or FPS.  The optimal framerate on most devices today is around 60, which is most screen’s refresh rate.  Anything less than that, and you’ll start seeing “Jank”, or stuttering.  Staying at a consistent 60 FPS is essential for giving your visitors a smooth experience.  Luckily, we can easily measure FPS.  There’s a browser API, requestAnimationFrame, whose callback will be called by the browser immediately before the next repaint.  We don’t need to do any actual work here, we can just count “frames” by how often the callback is run each second.</a:t>
            </a:r>
          </a:p>
        </p:txBody>
      </p:sp>
      <p:sp>
        <p:nvSpPr>
          <p:cNvPr id="872" name="Shape 872"/>
          <p:cNvSpPr/>
          <p:nvPr>
            <p:ph idx="2" type="sldImg"/>
          </p:nvPr>
        </p:nvSpPr>
        <p:spPr>
          <a:xfrm>
            <a:off x="380999"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78" name="Shape 878"/>
        <p:cNvGrpSpPr/>
        <p:nvPr/>
      </p:nvGrpSpPr>
      <p:grpSpPr>
        <a:xfrm>
          <a:off x="0" y="0"/>
          <a:ext cx="0" cy="0"/>
          <a:chOff x="0" y="0"/>
          <a:chExt cx="0" cy="0"/>
        </a:xfrm>
      </p:grpSpPr>
      <p:sp>
        <p:nvSpPr>
          <p:cNvPr id="879" name="Shape 879"/>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rtl="0">
              <a:spcBef>
                <a:spcPts val="0"/>
              </a:spcBef>
              <a:buNone/>
            </a:pPr>
            <a:r>
              <a:rPr lang="en"/>
              <a:t>Similar to overall frame rate in a timeline, you may also want to track the number of “long frames” that your application saw.  Each long frame is a stuttery user experience.  These are represented in the Chrome Developer tools as the “red” periods above.  Using performance.now() to get a high resolution timestamp, we can see how many milliseconds it was since the last frame.  Anything more than 16.6 milliseconds will miss the 60 FPS target.</a:t>
            </a:r>
          </a:p>
        </p:txBody>
      </p:sp>
      <p:sp>
        <p:nvSpPr>
          <p:cNvPr id="880" name="Shape 880"/>
          <p:cNvSpPr/>
          <p:nvPr>
            <p:ph idx="2" type="sldImg"/>
          </p:nvPr>
        </p:nvSpPr>
        <p:spPr>
          <a:xfrm>
            <a:off x="380999"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86" name="Shape 886"/>
        <p:cNvGrpSpPr/>
        <p:nvPr/>
      </p:nvGrpSpPr>
      <p:grpSpPr>
        <a:xfrm>
          <a:off x="0" y="0"/>
          <a:ext cx="0" cy="0"/>
          <a:chOff x="0" y="0"/>
          <a:chExt cx="0" cy="0"/>
        </a:xfrm>
      </p:grpSpPr>
      <p:sp>
        <p:nvSpPr>
          <p:cNvPr id="887" name="Shape 887"/>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rtl="0">
              <a:spcBef>
                <a:spcPts val="0"/>
              </a:spcBef>
              <a:buNone/>
            </a:pPr>
            <a:r>
              <a:rPr lang="en"/>
              <a:t>If you’re presenting video to the visitor through the HTML5 VIDEO element, there are some (non-standard) browser APIs you can also use to capture the FPS of video.  Video FPS is dependent on the network delivering new frames and the device’s video pipeline decoding them, so it may differ from the overall browser FPS.</a:t>
            </a:r>
          </a:p>
        </p:txBody>
      </p:sp>
      <p:sp>
        <p:nvSpPr>
          <p:cNvPr id="888" name="Shape 888"/>
          <p:cNvSpPr/>
          <p:nvPr>
            <p:ph idx="2" type="sldImg"/>
          </p:nvPr>
        </p:nvSpPr>
        <p:spPr>
          <a:xfrm>
            <a:off x="380999"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05" name="Shape 205"/>
        <p:cNvGrpSpPr/>
        <p:nvPr/>
      </p:nvGrpSpPr>
      <p:grpSpPr>
        <a:xfrm>
          <a:off x="0" y="0"/>
          <a:ext cx="0" cy="0"/>
          <a:chOff x="0" y="0"/>
          <a:chExt cx="0" cy="0"/>
        </a:xfrm>
      </p:grpSpPr>
      <p:sp>
        <p:nvSpPr>
          <p:cNvPr id="206" name="Shape 20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7" name="Shape 20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solidFill>
                  <a:schemeClr val="dk1"/>
                </a:solidFill>
              </a:rPr>
              <a:t>(new Date).getTime();</a:t>
            </a:r>
          </a:p>
          <a:p>
            <a:pPr lvl="0">
              <a:spcBef>
                <a:spcPts val="0"/>
              </a:spcBef>
              <a:buNone/>
            </a:pPr>
            <a:r>
              <a:rPr lang="en"/>
              <a:t>performance.now();</a:t>
            </a:r>
          </a:p>
          <a:p>
            <a:pPr lvl="0" rtl="0">
              <a:spcBef>
                <a:spcPts val="0"/>
              </a:spcBef>
              <a:buNone/>
            </a:pPr>
            <a:r>
              <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94" name="Shape 894"/>
        <p:cNvGrpSpPr/>
        <p:nvPr/>
      </p:nvGrpSpPr>
      <p:grpSpPr>
        <a:xfrm>
          <a:off x="0" y="0"/>
          <a:ext cx="0" cy="0"/>
          <a:chOff x="0" y="0"/>
          <a:chExt cx="0" cy="0"/>
        </a:xfrm>
      </p:grpSpPr>
      <p:sp>
        <p:nvSpPr>
          <p:cNvPr id="895" name="Shape 895"/>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rtl="0">
              <a:spcBef>
                <a:spcPts val="0"/>
              </a:spcBef>
              <a:buNone/>
            </a:pPr>
            <a:r>
              <a:rPr lang="en"/>
              <a:t>So that gives us some good parity to Developer Tools for monitoring frame rate over time.  What about the next item, CPU?</a:t>
            </a:r>
          </a:p>
          <a:p>
            <a:pPr lvl="0" rtl="0">
              <a:spcBef>
                <a:spcPts val="0"/>
              </a:spcBef>
              <a:buNone/>
            </a:pPr>
            <a:r>
              <a:t/>
            </a:r>
            <a:endParaRPr/>
          </a:p>
          <a:p>
            <a:pPr lvl="0" rtl="0">
              <a:spcBef>
                <a:spcPts val="0"/>
              </a:spcBef>
              <a:buNone/>
            </a:pPr>
            <a:r>
              <a:rPr lang="en"/>
              <a:t>This is a case where the data available in the Developer Tools is far beyond what we can measure from JavaScript.  Obviously we can’t get detailed trace or stack information from JavaScript, nor even overall browser CPU usage, primarily due to performance and privacy concerns.</a:t>
            </a:r>
          </a:p>
          <a:p>
            <a:pPr lvl="0" rtl="0">
              <a:spcBef>
                <a:spcPts val="0"/>
              </a:spcBef>
              <a:buNone/>
            </a:pPr>
            <a:r>
              <a:t/>
            </a:r>
            <a:endParaRPr/>
          </a:p>
          <a:p>
            <a:pPr lvl="0" rtl="0">
              <a:spcBef>
                <a:spcPts val="0"/>
              </a:spcBef>
              <a:buNone/>
            </a:pPr>
            <a:r>
              <a:rPr lang="en"/>
              <a:t>However, we can still get a small sense of how busy the page is by doing our own “profiling”.  For example, if we configure a callback to run on a regular interval (say every 25 milliseconds), we can see how often that callback hits its mark exactly.  If it does not -- if it’s delayed -- we can presume that it was delayed because of other work the browser was doing.  For example, other JavaScript was running, or the browser was working on layout, rendering or other tasks for the page.</a:t>
            </a:r>
          </a:p>
          <a:p>
            <a:pPr lvl="0" rtl="0">
              <a:spcBef>
                <a:spcPts val="0"/>
              </a:spcBef>
              <a:buNone/>
            </a:pPr>
            <a:r>
              <a:t/>
            </a:r>
            <a:endParaRPr/>
          </a:p>
          <a:p>
            <a:pPr lvl="0" rtl="0">
              <a:spcBef>
                <a:spcPts val="0"/>
              </a:spcBef>
              <a:buNone/>
            </a:pPr>
            <a:r>
              <a:rPr lang="en"/>
              <a:t>Over time, over an interval, we can see how often these callbacks are delayed.  If 20% of callbacks didn’t fire on time, we can make an educated guess that the page was busy around 20% of that interval.</a:t>
            </a:r>
          </a:p>
          <a:p>
            <a:pPr lvl="0" rtl="0">
              <a:spcBef>
                <a:spcPts val="0"/>
              </a:spcBef>
              <a:buNone/>
            </a:pPr>
            <a:r>
              <a:t/>
            </a:r>
            <a:endParaRPr/>
          </a:p>
          <a:p>
            <a:pPr lvl="0" rtl="0">
              <a:spcBef>
                <a:spcPts val="0"/>
              </a:spcBef>
              <a:buNone/>
            </a:pPr>
            <a:r>
              <a:rPr lang="en"/>
              <a:t>We call this Page Busy.</a:t>
            </a:r>
          </a:p>
        </p:txBody>
      </p:sp>
      <p:sp>
        <p:nvSpPr>
          <p:cNvPr id="896" name="Shape 896"/>
          <p:cNvSpPr/>
          <p:nvPr>
            <p:ph idx="2" type="sldImg"/>
          </p:nvPr>
        </p:nvSpPr>
        <p:spPr>
          <a:xfrm>
            <a:off x="380999"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02" name="Shape 902"/>
        <p:cNvGrpSpPr/>
        <p:nvPr/>
      </p:nvGrpSpPr>
      <p:grpSpPr>
        <a:xfrm>
          <a:off x="0" y="0"/>
          <a:ext cx="0" cy="0"/>
          <a:chOff x="0" y="0"/>
          <a:chExt cx="0" cy="0"/>
        </a:xfrm>
      </p:grpSpPr>
      <p:sp>
        <p:nvSpPr>
          <p:cNvPr id="903" name="Shape 903"/>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rtl="0">
              <a:spcBef>
                <a:spcPts val="0"/>
              </a:spcBef>
              <a:buClr>
                <a:schemeClr val="dk1"/>
              </a:buClr>
              <a:buFont typeface="Arial"/>
              <a:buNone/>
            </a:pPr>
            <a:r>
              <a:rPr lang="en">
                <a:solidFill>
                  <a:schemeClr val="dk1"/>
                </a:solidFill>
              </a:rPr>
              <a:t>This certainly isn’t perfect, and we don’t get any detailed information about </a:t>
            </a:r>
            <a:r>
              <a:rPr i="1" lang="en">
                <a:solidFill>
                  <a:schemeClr val="dk1"/>
                </a:solidFill>
              </a:rPr>
              <a:t>what</a:t>
            </a:r>
            <a:r>
              <a:rPr lang="en">
                <a:solidFill>
                  <a:schemeClr val="dk1"/>
                </a:solidFill>
              </a:rPr>
              <a:t> was running or </a:t>
            </a:r>
            <a:r>
              <a:rPr i="1" lang="en">
                <a:solidFill>
                  <a:schemeClr val="dk1"/>
                </a:solidFill>
              </a:rPr>
              <a:t>why</a:t>
            </a:r>
            <a:r>
              <a:rPr lang="en">
                <a:solidFill>
                  <a:schemeClr val="dk1"/>
                </a:solidFill>
              </a:rPr>
              <a:t> we were delayed, but in testing this we’ve seen this metric correlate pretty heavily with what the Developer Tools report.  And often, it matches the inverse of framerate.</a:t>
            </a:r>
          </a:p>
        </p:txBody>
      </p:sp>
      <p:sp>
        <p:nvSpPr>
          <p:cNvPr id="904" name="Shape 904"/>
          <p:cNvSpPr/>
          <p:nvPr>
            <p:ph idx="2" type="sldImg"/>
          </p:nvPr>
        </p:nvSpPr>
        <p:spPr>
          <a:xfrm>
            <a:off x="380999"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10" name="Shape 910"/>
        <p:cNvGrpSpPr/>
        <p:nvPr/>
      </p:nvGrpSpPr>
      <p:grpSpPr>
        <a:xfrm>
          <a:off x="0" y="0"/>
          <a:ext cx="0" cy="0"/>
          <a:chOff x="0" y="0"/>
          <a:chExt cx="0" cy="0"/>
        </a:xfrm>
      </p:grpSpPr>
      <p:sp>
        <p:nvSpPr>
          <p:cNvPr id="911" name="Shape 911"/>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rtl="0">
              <a:spcBef>
                <a:spcPts val="0"/>
              </a:spcBef>
              <a:buNone/>
            </a:pPr>
            <a:r>
              <a:rPr lang="en"/>
              <a:t>OK, so we’ve captured what we can from the CPU.  Let’s take a look at what’s next, networking activity.</a:t>
            </a:r>
          </a:p>
          <a:p>
            <a:pPr lvl="0" rtl="0">
              <a:spcBef>
                <a:spcPts val="0"/>
              </a:spcBef>
              <a:buNone/>
            </a:pPr>
            <a:r>
              <a:t/>
            </a:r>
            <a:endParaRPr/>
          </a:p>
          <a:p>
            <a:pPr lvl="0" rtl="0">
              <a:spcBef>
                <a:spcPts val="0"/>
              </a:spcBef>
              <a:buNone/>
            </a:pPr>
            <a:r>
              <a:rPr lang="en"/>
              <a:t>Luckily there’s already a lot of great information about the network exposed to JavaScript, primarily through the ResourceTiming interface.  This interface reports on each resource fetched by the page.  Doing some simple querying of the interface, and you can get rough stats like the number of resources fetched, and soon, content size and size over the wire.</a:t>
            </a:r>
          </a:p>
        </p:txBody>
      </p:sp>
      <p:sp>
        <p:nvSpPr>
          <p:cNvPr id="912" name="Shape 912"/>
          <p:cNvSpPr/>
          <p:nvPr>
            <p:ph idx="2" type="sldImg"/>
          </p:nvPr>
        </p:nvSpPr>
        <p:spPr>
          <a:xfrm>
            <a:off x="380999"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18" name="Shape 918"/>
        <p:cNvGrpSpPr/>
        <p:nvPr/>
      </p:nvGrpSpPr>
      <p:grpSpPr>
        <a:xfrm>
          <a:off x="0" y="0"/>
          <a:ext cx="0" cy="0"/>
          <a:chOff x="0" y="0"/>
          <a:chExt cx="0" cy="0"/>
        </a:xfrm>
      </p:grpSpPr>
      <p:sp>
        <p:nvSpPr>
          <p:cNvPr id="919" name="Shape 919"/>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rtl="0">
              <a:spcBef>
                <a:spcPts val="0"/>
              </a:spcBef>
              <a:buNone/>
            </a:pPr>
            <a:r>
              <a:rPr lang="en"/>
              <a:t>OK, the final graph in the Developer Tools Timeline is the Heap graph.  This graph is great for showing the memory consumption of the page over time.  It can point out excessive usage by your page’s components, and even possibly leaks over time.</a:t>
            </a:r>
          </a:p>
          <a:p>
            <a:pPr lvl="0" rtl="0">
              <a:spcBef>
                <a:spcPts val="0"/>
              </a:spcBef>
              <a:buNone/>
            </a:pPr>
            <a:r>
              <a:t/>
            </a:r>
            <a:endParaRPr/>
          </a:p>
          <a:p>
            <a:pPr lvl="0" rtl="0">
              <a:spcBef>
                <a:spcPts val="0"/>
              </a:spcBef>
              <a:buNone/>
            </a:pPr>
            <a:r>
              <a:rPr lang="en"/>
              <a:t>There’s no standard browser APIs for reporting memory usage, but Chrome has a few counters on the performance.memory object.  For example, you can see the used and total JavaScript Heap size.</a:t>
            </a:r>
          </a:p>
        </p:txBody>
      </p:sp>
      <p:sp>
        <p:nvSpPr>
          <p:cNvPr id="920" name="Shape 920"/>
          <p:cNvSpPr/>
          <p:nvPr>
            <p:ph idx="2" type="sldImg"/>
          </p:nvPr>
        </p:nvSpPr>
        <p:spPr>
          <a:xfrm>
            <a:off x="380999"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26" name="Shape 926"/>
        <p:cNvGrpSpPr/>
        <p:nvPr/>
      </p:nvGrpSpPr>
      <p:grpSpPr>
        <a:xfrm>
          <a:off x="0" y="0"/>
          <a:ext cx="0" cy="0"/>
          <a:chOff x="0" y="0"/>
          <a:chExt cx="0" cy="0"/>
        </a:xfrm>
      </p:grpSpPr>
      <p:sp>
        <p:nvSpPr>
          <p:cNvPr id="927" name="Shape 927"/>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rtl="0">
              <a:spcBef>
                <a:spcPts val="0"/>
              </a:spcBef>
              <a:buNone/>
            </a:pPr>
            <a:r>
              <a:rPr lang="en"/>
              <a:t>Along the lines of other hardware metrics, you can also query the battery level from mobile devices.</a:t>
            </a:r>
          </a:p>
        </p:txBody>
      </p:sp>
      <p:sp>
        <p:nvSpPr>
          <p:cNvPr id="928" name="Shape 928"/>
          <p:cNvSpPr/>
          <p:nvPr>
            <p:ph idx="2" type="sldImg"/>
          </p:nvPr>
        </p:nvSpPr>
        <p:spPr>
          <a:xfrm>
            <a:off x="380999"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32" name="Shape 932"/>
        <p:cNvGrpSpPr/>
        <p:nvPr/>
      </p:nvGrpSpPr>
      <p:grpSpPr>
        <a:xfrm>
          <a:off x="0" y="0"/>
          <a:ext cx="0" cy="0"/>
          <a:chOff x="0" y="0"/>
          <a:chExt cx="0" cy="0"/>
        </a:xfrm>
      </p:grpSpPr>
      <p:sp>
        <p:nvSpPr>
          <p:cNvPr id="933" name="Shape 933"/>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rtl="0">
              <a:spcBef>
                <a:spcPts val="0"/>
              </a:spcBef>
              <a:buNone/>
            </a:pPr>
            <a:r>
              <a:rPr lang="en"/>
              <a:t>That covered the metrics-over-time graphs in the Timeline.  What’s next?</a:t>
            </a:r>
          </a:p>
          <a:p>
            <a:pPr lvl="0" rtl="0">
              <a:spcBef>
                <a:spcPts val="0"/>
              </a:spcBef>
              <a:buNone/>
            </a:pPr>
            <a:r>
              <a:t/>
            </a:r>
            <a:endParaRPr/>
          </a:p>
          <a:p>
            <a:pPr lvl="0" rtl="0">
              <a:spcBef>
                <a:spcPts val="0"/>
              </a:spcBef>
              <a:buNone/>
            </a:pPr>
            <a:r>
              <a:rPr lang="en"/>
              <a:t>Chrome also reports on User Interactions, and tracking these in your app is essential to annotating important events in your page’s lifecycle.  Think of mouse movements and clicks, key presses and scroll events.</a:t>
            </a:r>
          </a:p>
          <a:p>
            <a:pPr lvl="0" rtl="0">
              <a:spcBef>
                <a:spcPts val="0"/>
              </a:spcBef>
              <a:buNone/>
            </a:pPr>
            <a:r>
              <a:t/>
            </a:r>
            <a:endParaRPr/>
          </a:p>
          <a:p>
            <a:pPr lvl="0" rtl="0">
              <a:spcBef>
                <a:spcPts val="0"/>
              </a:spcBef>
              <a:buNone/>
            </a:pPr>
            <a:r>
              <a:rPr lang="en"/>
              <a:t>Keeping track of these user interactions is important because it will be useful later on to annotate important events in the app’s lifecycle.  By monitoring what happens immediately </a:t>
            </a:r>
            <a:r>
              <a:rPr i="1" lang="en"/>
              <a:t>after</a:t>
            </a:r>
            <a:r>
              <a:rPr lang="en"/>
              <a:t> these user interactions, we can get a sense of how well your application performs in the face of change.</a:t>
            </a:r>
          </a:p>
        </p:txBody>
      </p:sp>
      <p:sp>
        <p:nvSpPr>
          <p:cNvPr id="934" name="Shape 934"/>
          <p:cNvSpPr/>
          <p:nvPr>
            <p:ph idx="2" type="sldImg"/>
          </p:nvPr>
        </p:nvSpPr>
        <p:spPr>
          <a:xfrm>
            <a:off x="380999"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39" name="Shape 939"/>
        <p:cNvGrpSpPr/>
        <p:nvPr/>
      </p:nvGrpSpPr>
      <p:grpSpPr>
        <a:xfrm>
          <a:off x="0" y="0"/>
          <a:ext cx="0" cy="0"/>
          <a:chOff x="0" y="0"/>
          <a:chExt cx="0" cy="0"/>
        </a:xfrm>
      </p:grpSpPr>
      <p:sp>
        <p:nvSpPr>
          <p:cNvPr id="940" name="Shape 940"/>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rtl="0">
              <a:spcBef>
                <a:spcPts val="0"/>
              </a:spcBef>
              <a:buNone/>
            </a:pPr>
            <a:r>
              <a:rPr lang="en"/>
              <a:t>Luckily monitoring for user interactions is really straightforward.  For example, we can hook into the document’s “scroll” event and see how frequently, how far and how fast the user is scrolling around the page.</a:t>
            </a:r>
          </a:p>
          <a:p>
            <a:pPr lvl="0" rtl="0">
              <a:spcBef>
                <a:spcPts val="0"/>
              </a:spcBef>
              <a:buNone/>
            </a:pPr>
            <a:r>
              <a:t/>
            </a:r>
            <a:endParaRPr/>
          </a:p>
          <a:p>
            <a:pPr lvl="0" rtl="0">
              <a:spcBef>
                <a:spcPts val="0"/>
              </a:spcBef>
              <a:buClr>
                <a:schemeClr val="dk1"/>
              </a:buClr>
              <a:buFont typeface="Arial"/>
              <a:buNone/>
            </a:pPr>
            <a:r>
              <a:rPr lang="en">
                <a:solidFill>
                  <a:schemeClr val="dk1"/>
                </a:solidFill>
              </a:rPr>
              <a:t>Similarly, you can hook into something like “keydown” and track the keys being pressed, etc.</a:t>
            </a:r>
          </a:p>
          <a:p>
            <a:pPr lvl="0" rtl="0">
              <a:spcBef>
                <a:spcPts val="0"/>
              </a:spcBef>
              <a:buNone/>
            </a:pPr>
            <a:r>
              <a:t/>
            </a:r>
            <a:endParaRPr/>
          </a:p>
          <a:p>
            <a:pPr lvl="0" rtl="0">
              <a:spcBef>
                <a:spcPts val="0"/>
              </a:spcBef>
              <a:buClr>
                <a:schemeClr val="dk1"/>
              </a:buClr>
              <a:buFont typeface="Arial"/>
              <a:buNone/>
            </a:pPr>
            <a:r>
              <a:rPr lang="en">
                <a:solidFill>
                  <a:schemeClr val="dk1"/>
                </a:solidFill>
              </a:rPr>
              <a:t>Mouse movements and clicks are obviously the primary way your visitors interact with your site.  We can listen for clicks, their target, and </a:t>
            </a:r>
            <a:r>
              <a:rPr i="1" lang="en">
                <a:solidFill>
                  <a:schemeClr val="dk1"/>
                </a:solidFill>
              </a:rPr>
              <a:t>how often</a:t>
            </a:r>
            <a:r>
              <a:rPr lang="en">
                <a:solidFill>
                  <a:schemeClr val="dk1"/>
                </a:solidFill>
              </a:rPr>
              <a:t> they’re happening to figure out how your visitor is behaving.</a:t>
            </a:r>
          </a:p>
          <a:p>
            <a:pPr lvl="0" rtl="0">
              <a:spcBef>
                <a:spcPts val="0"/>
              </a:spcBef>
              <a:buNone/>
            </a:pPr>
            <a:r>
              <a:t/>
            </a:r>
            <a:endParaRPr/>
          </a:p>
          <a:p>
            <a:pPr lvl="0" rtl="0">
              <a:spcBef>
                <a:spcPts val="0"/>
              </a:spcBef>
              <a:buClr>
                <a:schemeClr val="dk1"/>
              </a:buClr>
              <a:buFont typeface="Arial"/>
              <a:buNone/>
            </a:pPr>
            <a:r>
              <a:rPr lang="en">
                <a:solidFill>
                  <a:schemeClr val="dk1"/>
                </a:solidFill>
              </a:rPr>
              <a:t>Similar to scroll events, we can monitor how quickly the mouse is moving, or how much of the screen it is covering.</a:t>
            </a:r>
          </a:p>
          <a:p>
            <a:pPr lvl="0" rtl="0">
              <a:spcBef>
                <a:spcPts val="0"/>
              </a:spcBef>
              <a:buNone/>
            </a:pPr>
            <a:r>
              <a:t/>
            </a:r>
            <a:endParaRPr/>
          </a:p>
        </p:txBody>
      </p:sp>
      <p:sp>
        <p:nvSpPr>
          <p:cNvPr id="941" name="Shape 941"/>
          <p:cNvSpPr/>
          <p:nvPr>
            <p:ph idx="2" type="sldImg"/>
          </p:nvPr>
        </p:nvSpPr>
        <p:spPr>
          <a:xfrm>
            <a:off x="380999"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47" name="Shape 947"/>
        <p:cNvGrpSpPr/>
        <p:nvPr/>
      </p:nvGrpSpPr>
      <p:grpSpPr>
        <a:xfrm>
          <a:off x="0" y="0"/>
          <a:ext cx="0" cy="0"/>
          <a:chOff x="0" y="0"/>
          <a:chExt cx="0" cy="0"/>
        </a:xfrm>
      </p:grpSpPr>
      <p:sp>
        <p:nvSpPr>
          <p:cNvPr id="948" name="Shape 948"/>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rtl="0">
              <a:spcBef>
                <a:spcPts val="0"/>
              </a:spcBef>
              <a:buNone/>
            </a:pPr>
            <a:r>
              <a:rPr lang="en"/>
              <a:t>Finally, it’s important to understand when the visitor is </a:t>
            </a:r>
            <a:r>
              <a:rPr i="1" lang="en"/>
              <a:t>no longer</a:t>
            </a:r>
            <a:r>
              <a:rPr lang="en"/>
              <a:t> interacting with your site.  The Page Visibility API lets you determine if the document is “hidden”, and receive notifications when that state changes.</a:t>
            </a:r>
          </a:p>
        </p:txBody>
      </p:sp>
      <p:sp>
        <p:nvSpPr>
          <p:cNvPr id="949" name="Shape 949"/>
          <p:cNvSpPr/>
          <p:nvPr>
            <p:ph idx="2" type="sldImg"/>
          </p:nvPr>
        </p:nvSpPr>
        <p:spPr>
          <a:xfrm>
            <a:off x="380999"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56" name="Shape 956"/>
        <p:cNvGrpSpPr/>
        <p:nvPr/>
      </p:nvGrpSpPr>
      <p:grpSpPr>
        <a:xfrm>
          <a:off x="0" y="0"/>
          <a:ext cx="0" cy="0"/>
          <a:chOff x="0" y="0"/>
          <a:chExt cx="0" cy="0"/>
        </a:xfrm>
      </p:grpSpPr>
      <p:sp>
        <p:nvSpPr>
          <p:cNvPr id="957" name="Shape 957"/>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rtl="0">
              <a:spcBef>
                <a:spcPts val="0"/>
              </a:spcBef>
              <a:buNone/>
            </a:pPr>
            <a:r>
              <a:rPr lang="en"/>
              <a:t>From the hardware perspective, we can even determine some important state changes such as a transition from layout to portrait (or even frequent switching between the two).</a:t>
            </a:r>
          </a:p>
        </p:txBody>
      </p:sp>
      <p:sp>
        <p:nvSpPr>
          <p:cNvPr id="958" name="Shape 958"/>
          <p:cNvSpPr/>
          <p:nvPr>
            <p:ph idx="2" type="sldImg"/>
          </p:nvPr>
        </p:nvSpPr>
        <p:spPr>
          <a:xfrm>
            <a:off x="380999"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64" name="Shape 964"/>
        <p:cNvGrpSpPr/>
        <p:nvPr/>
      </p:nvGrpSpPr>
      <p:grpSpPr>
        <a:xfrm>
          <a:off x="0" y="0"/>
          <a:ext cx="0" cy="0"/>
          <a:chOff x="0" y="0"/>
          <a:chExt cx="0" cy="0"/>
        </a:xfrm>
      </p:grpSpPr>
      <p:sp>
        <p:nvSpPr>
          <p:cNvPr id="965" name="Shape 965"/>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rtl="0">
              <a:spcBef>
                <a:spcPts val="0"/>
              </a:spcBef>
              <a:buNone/>
            </a:pPr>
            <a:r>
              <a:rPr lang="en"/>
              <a:t>That wraps up tracking what the user’s doing.  What about the construction of the document?  How does its’ complexity change over time?</a:t>
            </a:r>
          </a:p>
          <a:p>
            <a:pPr lvl="0" rtl="0">
              <a:spcBef>
                <a:spcPts val="0"/>
              </a:spcBef>
              <a:buNone/>
            </a:pPr>
            <a:r>
              <a:t/>
            </a:r>
            <a:endParaRPr/>
          </a:p>
          <a:p>
            <a:pPr lvl="0" rtl="0">
              <a:spcBef>
                <a:spcPts val="0"/>
              </a:spcBef>
              <a:buNone/>
            </a:pPr>
            <a:r>
              <a:rPr lang="en"/>
              <a:t>The Chrome Developer Tools track heap, documents, nodes, listeners and GPU memory over time.  We’ve already shown that we can track heap (with some browsers), what about the rest?</a:t>
            </a:r>
          </a:p>
        </p:txBody>
      </p:sp>
      <p:sp>
        <p:nvSpPr>
          <p:cNvPr id="966" name="Shape 966"/>
          <p:cNvSpPr/>
          <p:nvPr>
            <p:ph idx="2" type="sldImg"/>
          </p:nvPr>
        </p:nvSpPr>
        <p:spPr>
          <a:xfrm>
            <a:off x="380999"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13" name="Shape 213"/>
        <p:cNvGrpSpPr/>
        <p:nvPr/>
      </p:nvGrpSpPr>
      <p:grpSpPr>
        <a:xfrm>
          <a:off x="0" y="0"/>
          <a:ext cx="0" cy="0"/>
          <a:chOff x="0" y="0"/>
          <a:chExt cx="0" cy="0"/>
        </a:xfrm>
      </p:grpSpPr>
      <p:sp>
        <p:nvSpPr>
          <p:cNvPr id="214" name="Shape 21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5" name="Shape 21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71" name="Shape 971"/>
        <p:cNvGrpSpPr/>
        <p:nvPr/>
      </p:nvGrpSpPr>
      <p:grpSpPr>
        <a:xfrm>
          <a:off x="0" y="0"/>
          <a:ext cx="0" cy="0"/>
          <a:chOff x="0" y="0"/>
          <a:chExt cx="0" cy="0"/>
        </a:xfrm>
      </p:grpSpPr>
      <p:sp>
        <p:nvSpPr>
          <p:cNvPr id="972" name="Shape 972"/>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rtl="0">
              <a:spcBef>
                <a:spcPts val="0"/>
              </a:spcBef>
              <a:buNone/>
            </a:pPr>
            <a:r>
              <a:rPr lang="en"/>
              <a:t>Tracking the document’s complexity over time can give you insight why some of the other metrics are behaving.  For example, as the size of the HTML document increases, it’s more likely you’ll be hitting issues with framerate or Page Busy as the browser spends more time parsing and laying out the document.</a:t>
            </a:r>
          </a:p>
          <a:p>
            <a:pPr lvl="0" rtl="0">
              <a:spcBef>
                <a:spcPts val="0"/>
              </a:spcBef>
              <a:buNone/>
            </a:pPr>
            <a:r>
              <a:t/>
            </a:r>
            <a:endParaRPr/>
          </a:p>
          <a:p>
            <a:pPr lvl="0" rtl="0">
              <a:spcBef>
                <a:spcPts val="0"/>
              </a:spcBef>
              <a:buNone/>
            </a:pPr>
            <a:r>
              <a:rPr lang="en"/>
              <a:t>Using getElementsByTagName() you can track how many nodes there are in the DOM, or even get a breakdown of images, JavaScript, IFRAMEs, etc.  Calculating the innerHTML length let’s you see how many bytes it takes to construct the root frame.</a:t>
            </a:r>
          </a:p>
        </p:txBody>
      </p:sp>
      <p:sp>
        <p:nvSpPr>
          <p:cNvPr id="973" name="Shape 973"/>
          <p:cNvSpPr/>
          <p:nvPr>
            <p:ph idx="2" type="sldImg"/>
          </p:nvPr>
        </p:nvSpPr>
        <p:spPr>
          <a:xfrm>
            <a:off x="380999"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79" name="Shape 979"/>
        <p:cNvGrpSpPr/>
        <p:nvPr/>
      </p:nvGrpSpPr>
      <p:grpSpPr>
        <a:xfrm>
          <a:off x="0" y="0"/>
          <a:ext cx="0" cy="0"/>
          <a:chOff x="0" y="0"/>
          <a:chExt cx="0" cy="0"/>
        </a:xfrm>
      </p:grpSpPr>
      <p:sp>
        <p:nvSpPr>
          <p:cNvPr id="980" name="Shape 980"/>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rtl="0">
              <a:spcBef>
                <a:spcPts val="0"/>
              </a:spcBef>
              <a:buNone/>
            </a:pPr>
            <a:r>
              <a:rPr lang="en"/>
              <a:t>If you were to only track the number of nodes in the document, you may be missing other important periodic </a:t>
            </a:r>
            <a:r>
              <a:rPr i="1" lang="en"/>
              <a:t>changes</a:t>
            </a:r>
            <a:r>
              <a:rPr lang="en"/>
              <a:t> that are happening.  Every DOM modification, insertion or deletion will cause the browser to do work.  We can use a MutationObserver to get a lightweight notification of changes as they’re happening in real-time.</a:t>
            </a:r>
          </a:p>
          <a:p>
            <a:pPr lvl="0" rtl="0">
              <a:spcBef>
                <a:spcPts val="0"/>
              </a:spcBef>
              <a:buNone/>
            </a:pPr>
            <a:r>
              <a:t/>
            </a:r>
            <a:endParaRPr/>
          </a:p>
          <a:p>
            <a:pPr lvl="0" rtl="0">
              <a:spcBef>
                <a:spcPts val="0"/>
              </a:spcBef>
              <a:buNone/>
            </a:pPr>
            <a:r>
              <a:rPr lang="en"/>
              <a:t>Counting the number of mutations as a percentage of the overall DOM node count can give you an indication into what percentage of the screen is changing on a periodic basis.</a:t>
            </a:r>
          </a:p>
        </p:txBody>
      </p:sp>
      <p:sp>
        <p:nvSpPr>
          <p:cNvPr id="981" name="Shape 981"/>
          <p:cNvSpPr/>
          <p:nvPr>
            <p:ph idx="2" type="sldImg"/>
          </p:nvPr>
        </p:nvSpPr>
        <p:spPr>
          <a:xfrm>
            <a:off x="380999"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87" name="Shape 987"/>
        <p:cNvGrpSpPr/>
        <p:nvPr/>
      </p:nvGrpSpPr>
      <p:grpSpPr>
        <a:xfrm>
          <a:off x="0" y="0"/>
          <a:ext cx="0" cy="0"/>
          <a:chOff x="0" y="0"/>
          <a:chExt cx="0" cy="0"/>
        </a:xfrm>
      </p:grpSpPr>
      <p:sp>
        <p:nvSpPr>
          <p:cNvPr id="988" name="Shape 988"/>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rtl="0">
              <a:spcBef>
                <a:spcPts val="0"/>
              </a:spcBef>
              <a:buNone/>
            </a:pPr>
            <a:r>
              <a:rPr lang="en"/>
              <a:t>Finally, it’s we can hook into the browser’s </a:t>
            </a:r>
            <a:r>
              <a:rPr i="1" lang="en"/>
              <a:t>onerror</a:t>
            </a:r>
            <a:r>
              <a:rPr lang="en"/>
              <a:t> event to monitor for JavaScript errors as they happen in real-time.</a:t>
            </a:r>
          </a:p>
          <a:p>
            <a:pPr lvl="0" rtl="0">
              <a:spcBef>
                <a:spcPts val="0"/>
              </a:spcBef>
              <a:buNone/>
            </a:pPr>
            <a:r>
              <a:t/>
            </a:r>
            <a:endParaRPr/>
          </a:p>
          <a:p>
            <a:pPr lvl="0" rtl="0">
              <a:spcBef>
                <a:spcPts val="0"/>
              </a:spcBef>
              <a:buNone/>
            </a:pPr>
            <a:r>
              <a:rPr lang="en"/>
              <a:t>Obviously every JavaScript error is an opportunity to break your user’s experience, so you may want to track and trend on these over time, especially after your users have interacted with your site.</a:t>
            </a:r>
          </a:p>
          <a:p>
            <a:pPr lvl="0" rtl="0">
              <a:spcBef>
                <a:spcPts val="0"/>
              </a:spcBef>
              <a:buNone/>
            </a:pPr>
            <a:r>
              <a:t/>
            </a:r>
            <a:endParaRPr/>
          </a:p>
          <a:p>
            <a:pPr lvl="0" rtl="0">
              <a:spcBef>
                <a:spcPts val="0"/>
              </a:spcBef>
              <a:buNone/>
            </a:pPr>
            <a:r>
              <a:rPr lang="en"/>
              <a:t>Similarly, you can monitor the networking stack for request errors and report on these.</a:t>
            </a:r>
          </a:p>
          <a:p>
            <a:pPr lvl="0" rtl="0">
              <a:spcBef>
                <a:spcPts val="0"/>
              </a:spcBef>
              <a:buNone/>
            </a:pPr>
            <a:r>
              <a:t/>
            </a:r>
            <a:endParaRPr/>
          </a:p>
          <a:p>
            <a:pPr lvl="0" rtl="0">
              <a:spcBef>
                <a:spcPts val="0"/>
              </a:spcBef>
              <a:buNone/>
            </a:pPr>
            <a:r>
              <a:rPr lang="en"/>
              <a:t>Error tracking and alerting is a huge topic on its own, but is an important part of measuring the user’s overall experience.</a:t>
            </a:r>
          </a:p>
        </p:txBody>
      </p:sp>
      <p:sp>
        <p:nvSpPr>
          <p:cNvPr id="989" name="Shape 989"/>
          <p:cNvSpPr/>
          <p:nvPr>
            <p:ph idx="2" type="sldImg"/>
          </p:nvPr>
        </p:nvSpPr>
        <p:spPr>
          <a:xfrm>
            <a:off x="380999"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93" name="Shape 993"/>
        <p:cNvGrpSpPr/>
        <p:nvPr/>
      </p:nvGrpSpPr>
      <p:grpSpPr>
        <a:xfrm>
          <a:off x="0" y="0"/>
          <a:ext cx="0" cy="0"/>
          <a:chOff x="0" y="0"/>
          <a:chExt cx="0" cy="0"/>
        </a:xfrm>
      </p:grpSpPr>
      <p:sp>
        <p:nvSpPr>
          <p:cNvPr id="994" name="Shape 994"/>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rtl="0">
              <a:spcBef>
                <a:spcPts val="0"/>
              </a:spcBef>
              <a:buNone/>
            </a:pPr>
            <a:r>
              <a:rPr lang="en"/>
              <a:t>To prove all of these metrics work, we’ve built a GreaseMonkey script that shows a realtime timeline of FPS, Page Busy, Interactions, DOM sizes, etc over time, and graphs them with Rishaw.  You can get it at the Github repo listed.</a:t>
            </a:r>
          </a:p>
        </p:txBody>
      </p:sp>
      <p:sp>
        <p:nvSpPr>
          <p:cNvPr id="995" name="Shape 995"/>
          <p:cNvSpPr/>
          <p:nvPr>
            <p:ph idx="2" type="sldImg"/>
          </p:nvPr>
        </p:nvSpPr>
        <p:spPr>
          <a:xfrm>
            <a:off x="380999"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00" name="Shape 1000"/>
        <p:cNvGrpSpPr/>
        <p:nvPr/>
      </p:nvGrpSpPr>
      <p:grpSpPr>
        <a:xfrm>
          <a:off x="0" y="0"/>
          <a:ext cx="0" cy="0"/>
          <a:chOff x="0" y="0"/>
          <a:chExt cx="0" cy="0"/>
        </a:xfrm>
      </p:grpSpPr>
      <p:sp>
        <p:nvSpPr>
          <p:cNvPr id="1001" name="Shape 1001"/>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rtl="0">
              <a:spcBef>
                <a:spcPts val="0"/>
              </a:spcBef>
              <a:buNone/>
            </a:pPr>
            <a:r>
              <a:rPr lang="en"/>
              <a:t>OK, so we just went over a bunch of metrics that we can gather over time to monitor how your application is behaving.  So what?  Most of these metrics aren’t necessarily interesting on their own.  For example, your user clicked something!  And then scrolled!  Hooray!</a:t>
            </a:r>
          </a:p>
          <a:p>
            <a:pPr lvl="0" rtl="0">
              <a:spcBef>
                <a:spcPts val="0"/>
              </a:spcBef>
              <a:buNone/>
            </a:pPr>
            <a:r>
              <a:t/>
            </a:r>
            <a:endParaRPr/>
          </a:p>
          <a:p>
            <a:pPr lvl="0" rtl="0">
              <a:spcBef>
                <a:spcPts val="0"/>
              </a:spcBef>
              <a:buNone/>
            </a:pPr>
            <a:r>
              <a:rPr lang="en"/>
              <a:t>Obviously, gathering these types of metrics on their own can be </a:t>
            </a:r>
            <a:r>
              <a:rPr i="1" lang="en"/>
              <a:t>helpful</a:t>
            </a:r>
            <a:r>
              <a:rPr lang="en"/>
              <a:t> in tracking a user experience, but they’re not the only story.</a:t>
            </a:r>
          </a:p>
          <a:p>
            <a:pPr lvl="0" rtl="0">
              <a:spcBef>
                <a:spcPts val="0"/>
              </a:spcBef>
              <a:buNone/>
            </a:pPr>
            <a:r>
              <a:t/>
            </a:r>
            <a:endParaRPr/>
          </a:p>
          <a:p>
            <a:pPr lvl="0" rtl="0">
              <a:spcBef>
                <a:spcPts val="0"/>
              </a:spcBef>
              <a:buNone/>
            </a:pPr>
            <a:r>
              <a:rPr lang="en"/>
              <a:t>How can we combine these metrics to tell a better story of how your user enjoyed -- or hated -- your site?</a:t>
            </a:r>
          </a:p>
          <a:p>
            <a:pPr lvl="0" rtl="0">
              <a:spcBef>
                <a:spcPts val="0"/>
              </a:spcBef>
              <a:buNone/>
            </a:pPr>
            <a:r>
              <a:t/>
            </a:r>
            <a:endParaRPr/>
          </a:p>
          <a:p>
            <a:pPr lvl="0" rtl="0">
              <a:spcBef>
                <a:spcPts val="0"/>
              </a:spcBef>
              <a:buNone/>
            </a:pPr>
            <a:r>
              <a:rPr lang="en"/>
              <a:t>How smooth was your page?  How responsive?</a:t>
            </a:r>
          </a:p>
          <a:p>
            <a:pPr lvl="0" rtl="0">
              <a:spcBef>
                <a:spcPts val="0"/>
              </a:spcBef>
              <a:buNone/>
            </a:pPr>
            <a:r>
              <a:t/>
            </a:r>
            <a:endParaRPr/>
          </a:p>
          <a:p>
            <a:pPr lvl="0" rtl="0">
              <a:spcBef>
                <a:spcPts val="0"/>
              </a:spcBef>
              <a:buNone/>
            </a:pPr>
            <a:r>
              <a:rPr lang="en"/>
              <a:t>How reliable was it?</a:t>
            </a:r>
          </a:p>
          <a:p>
            <a:pPr lvl="0" rtl="0">
              <a:spcBef>
                <a:spcPts val="0"/>
              </a:spcBef>
              <a:buNone/>
            </a:pPr>
            <a:br>
              <a:rPr lang="en"/>
            </a:br>
            <a:r>
              <a:rPr lang="en"/>
              <a:t>What was your visitor </a:t>
            </a:r>
            <a:r>
              <a:rPr i="1" lang="en"/>
              <a:t>feeling</a:t>
            </a:r>
            <a:r>
              <a:rPr lang="en"/>
              <a:t>?</a:t>
            </a:r>
          </a:p>
        </p:txBody>
      </p:sp>
      <p:sp>
        <p:nvSpPr>
          <p:cNvPr id="1002" name="Shape 1002"/>
          <p:cNvSpPr/>
          <p:nvPr>
            <p:ph idx="2" type="sldImg"/>
          </p:nvPr>
        </p:nvSpPr>
        <p:spPr>
          <a:xfrm>
            <a:off x="380999"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06" name="Shape 1006"/>
        <p:cNvGrpSpPr/>
        <p:nvPr/>
      </p:nvGrpSpPr>
      <p:grpSpPr>
        <a:xfrm>
          <a:off x="0" y="0"/>
          <a:ext cx="0" cy="0"/>
          <a:chOff x="0" y="0"/>
          <a:chExt cx="0" cy="0"/>
        </a:xfrm>
      </p:grpSpPr>
      <p:sp>
        <p:nvSpPr>
          <p:cNvPr id="1007" name="Shape 1007"/>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rtl="0">
              <a:spcBef>
                <a:spcPts val="0"/>
              </a:spcBef>
              <a:buClr>
                <a:schemeClr val="dk1"/>
              </a:buClr>
              <a:buFont typeface="Arial"/>
              <a:buNone/>
            </a:pPr>
            <a:r>
              <a:rPr lang="en">
                <a:solidFill>
                  <a:schemeClr val="dk1"/>
                </a:solidFill>
              </a:rPr>
              <a:t>Let’s start with framerate.  On it’s own, it’s just a number.  60 FPS.</a:t>
            </a:r>
          </a:p>
          <a:p>
            <a:pPr lvl="0" rtl="0">
              <a:spcBef>
                <a:spcPts val="0"/>
              </a:spcBef>
              <a:buClr>
                <a:schemeClr val="dk1"/>
              </a:buClr>
              <a:buFont typeface="Arial"/>
              <a:buNone/>
            </a:pPr>
            <a:r>
              <a:t/>
            </a:r>
            <a:endParaRPr>
              <a:solidFill>
                <a:schemeClr val="dk1"/>
              </a:solidFill>
            </a:endParaRPr>
          </a:p>
          <a:p>
            <a:pPr lvl="0" rtl="0">
              <a:spcBef>
                <a:spcPts val="0"/>
              </a:spcBef>
              <a:buNone/>
            </a:pPr>
            <a:r>
              <a:rPr lang="en">
                <a:solidFill>
                  <a:schemeClr val="dk1"/>
                </a:solidFill>
              </a:rPr>
              <a:t>Over time, it tells a story.  What was the framerate during the page load?  What was the framerate while the user was scrolling?  What was the framerate immediately after a user action like a button click?  All of these are critical events in your visitor’s experience, and the framerate is </a:t>
            </a:r>
            <a:r>
              <a:rPr i="1" lang="en">
                <a:solidFill>
                  <a:schemeClr val="dk1"/>
                </a:solidFill>
              </a:rPr>
              <a:t>one indicator</a:t>
            </a:r>
            <a:r>
              <a:rPr lang="en">
                <a:solidFill>
                  <a:schemeClr val="dk1"/>
                </a:solidFill>
              </a:rPr>
              <a:t> to how </a:t>
            </a:r>
            <a:r>
              <a:rPr i="1" lang="en">
                <a:solidFill>
                  <a:schemeClr val="dk1"/>
                </a:solidFill>
              </a:rPr>
              <a:t>smooth</a:t>
            </a:r>
            <a:r>
              <a:rPr lang="en">
                <a:solidFill>
                  <a:schemeClr val="dk1"/>
                </a:solidFill>
              </a:rPr>
              <a:t> of an experience they’re having.</a:t>
            </a:r>
          </a:p>
          <a:p>
            <a:pPr lvl="0" rtl="0">
              <a:spcBef>
                <a:spcPts val="0"/>
              </a:spcBef>
              <a:buNone/>
            </a:pPr>
            <a:r>
              <a:t/>
            </a:r>
            <a:endParaRPr/>
          </a:p>
          <a:p>
            <a:pPr lvl="0" rtl="0">
              <a:spcBef>
                <a:spcPts val="0"/>
              </a:spcBef>
              <a:buNone/>
            </a:pPr>
            <a:r>
              <a:rPr lang="en"/>
              <a:t>For any site that has content below the fold, the scrolling experience is where your site can shine, or, leave a bad impression with your visitors.</a:t>
            </a:r>
          </a:p>
          <a:p>
            <a:pPr lvl="0" rtl="0">
              <a:spcBef>
                <a:spcPts val="0"/>
              </a:spcBef>
              <a:buNone/>
            </a:pPr>
            <a:r>
              <a:t/>
            </a:r>
            <a:endParaRPr/>
          </a:p>
          <a:p>
            <a:pPr lvl="0" rtl="0">
              <a:spcBef>
                <a:spcPts val="0"/>
              </a:spcBef>
              <a:buNone/>
            </a:pPr>
            <a:r>
              <a:rPr lang="en"/>
              <a:t>Simon Hearne built a wonderful bookmarklet that will use rAF to monitor the FPS while it forcefully scrolls your screen.  It monitors the FPS until it hits the scroll bottom, and reports on the FPS over time.</a:t>
            </a:r>
          </a:p>
          <a:p>
            <a:pPr lvl="0" rtl="0">
              <a:spcBef>
                <a:spcPts val="0"/>
              </a:spcBef>
              <a:buNone/>
            </a:pPr>
            <a:br>
              <a:rPr lang="en"/>
            </a:br>
            <a:r>
              <a:rPr lang="en"/>
              <a:t>As one example, this site drops below 60 FPS several times during scrolling.  You can feel it.  The site fees sluggish and jittery.  Towards the end of the page it starts to reach 60 FPS but there are still a few periods that drop it to ~10 FPS because of a periodic timer that modifies the DOM.</a:t>
            </a:r>
          </a:p>
        </p:txBody>
      </p:sp>
      <p:sp>
        <p:nvSpPr>
          <p:cNvPr id="1008" name="Shape 1008"/>
          <p:cNvSpPr/>
          <p:nvPr>
            <p:ph idx="2" type="sldImg"/>
          </p:nvPr>
        </p:nvSpPr>
        <p:spPr>
          <a:xfrm>
            <a:off x="380999"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13" name="Shape 1013"/>
        <p:cNvGrpSpPr/>
        <p:nvPr/>
      </p:nvGrpSpPr>
      <p:grpSpPr>
        <a:xfrm>
          <a:off x="0" y="0"/>
          <a:ext cx="0" cy="0"/>
          <a:chOff x="0" y="0"/>
          <a:chExt cx="0" cy="0"/>
        </a:xfrm>
      </p:grpSpPr>
      <p:sp>
        <p:nvSpPr>
          <p:cNvPr id="1014" name="Shape 1014"/>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rtl="0">
              <a:spcBef>
                <a:spcPts val="0"/>
              </a:spcBef>
              <a:buNone/>
            </a:pPr>
            <a:r>
              <a:rPr lang="en"/>
              <a:t>Besides scrolling, the user is probably interacting with your site in many ways through clicking, scrolling and moving the mouse around.  It’s important to monitor FPS immediately after these interactions.  These are guaranteed points the user is paying attention to what’s going on, and you want to provide the best experience during these periods.</a:t>
            </a:r>
          </a:p>
        </p:txBody>
      </p:sp>
      <p:sp>
        <p:nvSpPr>
          <p:cNvPr id="1015" name="Shape 1015"/>
          <p:cNvSpPr/>
          <p:nvPr>
            <p:ph idx="2" type="sldImg"/>
          </p:nvPr>
        </p:nvSpPr>
        <p:spPr>
          <a:xfrm>
            <a:off x="380999"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19" name="Shape 1019"/>
        <p:cNvGrpSpPr/>
        <p:nvPr/>
      </p:nvGrpSpPr>
      <p:grpSpPr>
        <a:xfrm>
          <a:off x="0" y="0"/>
          <a:ext cx="0" cy="0"/>
          <a:chOff x="0" y="0"/>
          <a:chExt cx="0" cy="0"/>
        </a:xfrm>
      </p:grpSpPr>
      <p:sp>
        <p:nvSpPr>
          <p:cNvPr id="1020" name="Shape 1020"/>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rtl="0">
              <a:spcBef>
                <a:spcPts val="0"/>
              </a:spcBef>
              <a:buNone/>
            </a:pPr>
            <a:r>
              <a:rPr lang="en"/>
              <a:t>Besides how </a:t>
            </a:r>
            <a:r>
              <a:rPr i="1" lang="en"/>
              <a:t>smooth</a:t>
            </a:r>
            <a:r>
              <a:rPr lang="en"/>
              <a:t> the experience is, what about how good your site </a:t>
            </a:r>
            <a:r>
              <a:rPr i="1" lang="en"/>
              <a:t>responds</a:t>
            </a:r>
            <a:r>
              <a:rPr lang="en"/>
              <a:t> to user input?</a:t>
            </a:r>
          </a:p>
          <a:p>
            <a:pPr lvl="0" rtl="0">
              <a:spcBef>
                <a:spcPts val="0"/>
              </a:spcBef>
              <a:buNone/>
            </a:pPr>
            <a:r>
              <a:t/>
            </a:r>
            <a:endParaRPr/>
          </a:p>
          <a:p>
            <a:pPr lvl="0" rtl="0">
              <a:spcBef>
                <a:spcPts val="0"/>
              </a:spcBef>
              <a:buNone/>
            </a:pPr>
            <a:r>
              <a:rPr lang="en"/>
              <a:t>After we’ve detected a click, key or scroll, what happens next to the site?  How long does it take for the site’s content to change so that the user is sufficiently confident their action resulted in the site responding?</a:t>
            </a:r>
          </a:p>
          <a:p>
            <a:pPr lvl="0" rtl="0">
              <a:spcBef>
                <a:spcPts val="0"/>
              </a:spcBef>
              <a:buNone/>
            </a:pPr>
            <a:r>
              <a:t/>
            </a:r>
            <a:endParaRPr/>
          </a:p>
          <a:p>
            <a:pPr lvl="0" rtl="0">
              <a:spcBef>
                <a:spcPts val="0"/>
              </a:spcBef>
              <a:buNone/>
            </a:pPr>
            <a:r>
              <a:rPr lang="en"/>
              <a:t>You may have already instrumented your own code using something like UserTiming.  UserTiming gives you a convenient way to measure important events in your page’s lifecycle.</a:t>
            </a:r>
          </a:p>
          <a:p>
            <a:pPr lvl="0" rtl="0">
              <a:spcBef>
                <a:spcPts val="0"/>
              </a:spcBef>
              <a:buNone/>
            </a:pPr>
            <a:r>
              <a:t/>
            </a:r>
            <a:endParaRPr/>
          </a:p>
          <a:p>
            <a:pPr lvl="0" rtl="0">
              <a:spcBef>
                <a:spcPts val="0"/>
              </a:spcBef>
              <a:buNone/>
            </a:pPr>
            <a:r>
              <a:rPr lang="en"/>
              <a:t>We could also use something like MutationObserver to detect how long it took the DOM to change after the user’s interaction.</a:t>
            </a:r>
          </a:p>
        </p:txBody>
      </p:sp>
      <p:sp>
        <p:nvSpPr>
          <p:cNvPr id="1021" name="Shape 1021"/>
          <p:cNvSpPr/>
          <p:nvPr>
            <p:ph idx="2" type="sldImg"/>
          </p:nvPr>
        </p:nvSpPr>
        <p:spPr>
          <a:xfrm>
            <a:off x="380999"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25" name="Shape 1025"/>
        <p:cNvGrpSpPr/>
        <p:nvPr/>
      </p:nvGrpSpPr>
      <p:grpSpPr>
        <a:xfrm>
          <a:off x="0" y="0"/>
          <a:ext cx="0" cy="0"/>
          <a:chOff x="0" y="0"/>
          <a:chExt cx="0" cy="0"/>
        </a:xfrm>
      </p:grpSpPr>
      <p:sp>
        <p:nvSpPr>
          <p:cNvPr id="1026" name="Shape 1026"/>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rtl="0">
              <a:spcBef>
                <a:spcPts val="0"/>
              </a:spcBef>
              <a:buNone/>
            </a:pPr>
            <a:r>
              <a:t/>
            </a:r>
            <a:endParaRPr/>
          </a:p>
        </p:txBody>
      </p:sp>
      <p:sp>
        <p:nvSpPr>
          <p:cNvPr id="1027" name="Shape 1027"/>
          <p:cNvSpPr/>
          <p:nvPr>
            <p:ph idx="2" type="sldImg"/>
          </p:nvPr>
        </p:nvSpPr>
        <p:spPr>
          <a:xfrm>
            <a:off x="380999"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31" name="Shape 1031"/>
        <p:cNvGrpSpPr/>
        <p:nvPr/>
      </p:nvGrpSpPr>
      <p:grpSpPr>
        <a:xfrm>
          <a:off x="0" y="0"/>
          <a:ext cx="0" cy="0"/>
          <a:chOff x="0" y="0"/>
          <a:chExt cx="0" cy="0"/>
        </a:xfrm>
      </p:grpSpPr>
      <p:sp>
        <p:nvSpPr>
          <p:cNvPr id="1032" name="Shape 1032"/>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rtl="0">
              <a:spcBef>
                <a:spcPts val="0"/>
              </a:spcBef>
              <a:buNone/>
            </a:pPr>
            <a:r>
              <a:t/>
            </a:r>
            <a:endParaRPr/>
          </a:p>
        </p:txBody>
      </p:sp>
      <p:sp>
        <p:nvSpPr>
          <p:cNvPr id="1033" name="Shape 1033"/>
          <p:cNvSpPr/>
          <p:nvPr>
            <p:ph idx="2" type="sldImg"/>
          </p:nvPr>
        </p:nvSpPr>
        <p:spPr>
          <a:xfrm>
            <a:off x="380999"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20" name="Shape 220"/>
        <p:cNvGrpSpPr/>
        <p:nvPr/>
      </p:nvGrpSpPr>
      <p:grpSpPr>
        <a:xfrm>
          <a:off x="0" y="0"/>
          <a:ext cx="0" cy="0"/>
          <a:chOff x="0" y="0"/>
          <a:chExt cx="0" cy="0"/>
        </a:xfrm>
      </p:grpSpPr>
      <p:sp>
        <p:nvSpPr>
          <p:cNvPr id="221" name="Shape 22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2" name="Shape 22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37" name="Shape 1037"/>
        <p:cNvGrpSpPr/>
        <p:nvPr/>
      </p:nvGrpSpPr>
      <p:grpSpPr>
        <a:xfrm>
          <a:off x="0" y="0"/>
          <a:ext cx="0" cy="0"/>
          <a:chOff x="0" y="0"/>
          <a:chExt cx="0" cy="0"/>
        </a:xfrm>
      </p:grpSpPr>
      <p:sp>
        <p:nvSpPr>
          <p:cNvPr id="1038" name="Shape 1038"/>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rtl="0">
              <a:spcBef>
                <a:spcPts val="0"/>
              </a:spcBef>
              <a:buNone/>
            </a:pPr>
            <a:r>
              <a:rPr lang="en"/>
              <a:t>Finally, it’s critical to ensure your site doesn’t have any reliability issues as the user is interacting with it.</a:t>
            </a:r>
          </a:p>
          <a:p>
            <a:pPr lvl="0" rtl="0">
              <a:spcBef>
                <a:spcPts val="0"/>
              </a:spcBef>
              <a:buNone/>
            </a:pPr>
            <a:r>
              <a:t/>
            </a:r>
            <a:endParaRPr/>
          </a:p>
          <a:p>
            <a:pPr lvl="0" rtl="0">
              <a:spcBef>
                <a:spcPts val="0"/>
              </a:spcBef>
              <a:buNone/>
            </a:pPr>
            <a:r>
              <a:rPr lang="en"/>
              <a:t>Obviously, tracking JavaScript errors is a core way of monitoring your site’s reliability.  But with the other metrics we’re tracking like DOM size and memory usage over time, we can monitor for leaks in your site’s code.  Small leaks may not immediately affect a new visitor’s experience, but as cheap mobile devices proliferate throughout the world, we want to make sure we’re as efficient as possible.</a:t>
            </a:r>
          </a:p>
        </p:txBody>
      </p:sp>
      <p:sp>
        <p:nvSpPr>
          <p:cNvPr id="1039" name="Shape 1039"/>
          <p:cNvSpPr/>
          <p:nvPr>
            <p:ph idx="2" type="sldImg"/>
          </p:nvPr>
        </p:nvSpPr>
        <p:spPr>
          <a:xfrm>
            <a:off x="380999"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43" name="Shape 1043"/>
        <p:cNvGrpSpPr/>
        <p:nvPr/>
      </p:nvGrpSpPr>
      <p:grpSpPr>
        <a:xfrm>
          <a:off x="0" y="0"/>
          <a:ext cx="0" cy="0"/>
          <a:chOff x="0" y="0"/>
          <a:chExt cx="0" cy="0"/>
        </a:xfrm>
      </p:grpSpPr>
      <p:sp>
        <p:nvSpPr>
          <p:cNvPr id="1044" name="Shape 1044"/>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rtl="0">
              <a:spcBef>
                <a:spcPts val="0"/>
              </a:spcBef>
              <a:buNone/>
            </a:pPr>
            <a:r>
              <a:rPr lang="en"/>
              <a:t>But again -- how do all of these metrics communicate how your user </a:t>
            </a:r>
            <a:r>
              <a:rPr i="1" lang="en"/>
              <a:t>feels</a:t>
            </a:r>
            <a:r>
              <a:rPr lang="en"/>
              <a:t>?</a:t>
            </a:r>
          </a:p>
          <a:p>
            <a:pPr lvl="0" rtl="0">
              <a:spcBef>
                <a:spcPts val="0"/>
              </a:spcBef>
              <a:buNone/>
            </a:pPr>
            <a:r>
              <a:t/>
            </a:r>
            <a:endParaRPr/>
          </a:p>
          <a:p>
            <a:pPr lvl="0" rtl="0">
              <a:spcBef>
                <a:spcPts val="0"/>
              </a:spcBef>
              <a:buNone/>
            </a:pPr>
            <a:r>
              <a:rPr lang="en"/>
              <a:t>What are they going to take away from their experience on your site?  Will they come back?  Were they satisfied or angry?</a:t>
            </a:r>
          </a:p>
          <a:p>
            <a:pPr lvl="0" rtl="0">
              <a:spcBef>
                <a:spcPts val="0"/>
              </a:spcBef>
              <a:buNone/>
            </a:pPr>
            <a:r>
              <a:t/>
            </a:r>
            <a:endParaRPr/>
          </a:p>
          <a:p>
            <a:pPr lvl="0" rtl="0">
              <a:spcBef>
                <a:spcPts val="0"/>
              </a:spcBef>
              <a:buNone/>
            </a:pPr>
            <a:r>
              <a:rPr lang="en"/>
              <a:t>What if we could track emotion?</a:t>
            </a:r>
          </a:p>
          <a:p>
            <a:pPr lvl="0" rtl="0">
              <a:spcBef>
                <a:spcPts val="0"/>
              </a:spcBef>
              <a:buNone/>
            </a:pPr>
            <a:r>
              <a:t/>
            </a:r>
            <a:endParaRPr/>
          </a:p>
          <a:p>
            <a:pPr lvl="0" rtl="0">
              <a:spcBef>
                <a:spcPts val="0"/>
              </a:spcBef>
              <a:buNone/>
            </a:pPr>
            <a:r>
              <a:rPr lang="en"/>
              <a:t>Today, along with new technology specially developed by the NSA, we’re proud to announce the new Emotion Tracking API… </a:t>
            </a:r>
            <a:r>
              <a:rPr i="1" lang="en"/>
              <a:t>just kidding.</a:t>
            </a:r>
          </a:p>
        </p:txBody>
      </p:sp>
      <p:sp>
        <p:nvSpPr>
          <p:cNvPr id="1045" name="Shape 1045"/>
          <p:cNvSpPr/>
          <p:nvPr>
            <p:ph idx="2" type="sldImg"/>
          </p:nvPr>
        </p:nvSpPr>
        <p:spPr>
          <a:xfrm>
            <a:off x="380999"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48" name="Shape 1048"/>
        <p:cNvGrpSpPr/>
        <p:nvPr/>
      </p:nvGrpSpPr>
      <p:grpSpPr>
        <a:xfrm>
          <a:off x="0" y="0"/>
          <a:ext cx="0" cy="0"/>
          <a:chOff x="0" y="0"/>
          <a:chExt cx="0" cy="0"/>
        </a:xfrm>
      </p:grpSpPr>
      <p:sp>
        <p:nvSpPr>
          <p:cNvPr id="1049" name="Shape 1049"/>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rtl="0">
              <a:spcBef>
                <a:spcPts val="0"/>
              </a:spcBef>
              <a:buNone/>
            </a:pPr>
            <a:r>
              <a:rPr lang="en"/>
              <a:t>Let’s start out with something simple.  How can you detect that your visitor isn’t getting the interaction they expect out of your site?</a:t>
            </a:r>
          </a:p>
          <a:p>
            <a:pPr lvl="0" rtl="0">
              <a:spcBef>
                <a:spcPts val="0"/>
              </a:spcBef>
              <a:buNone/>
            </a:pPr>
            <a:r>
              <a:t/>
            </a:r>
            <a:endParaRPr/>
          </a:p>
          <a:p>
            <a:pPr lvl="0" rtl="0">
              <a:spcBef>
                <a:spcPts val="0"/>
              </a:spcBef>
              <a:buNone/>
            </a:pPr>
            <a:r>
              <a:rPr lang="en"/>
              <a:t>Take clicking on a button as an example.  Most people expect some sort of visual feedback that the button was clicked.  A “pressed” indicator, or, some other sort of visual feedback.</a:t>
            </a:r>
          </a:p>
          <a:p>
            <a:pPr lvl="0" rtl="0">
              <a:spcBef>
                <a:spcPts val="0"/>
              </a:spcBef>
              <a:buNone/>
            </a:pPr>
            <a:r>
              <a:t/>
            </a:r>
            <a:endParaRPr/>
          </a:p>
          <a:p>
            <a:pPr lvl="0" rtl="0">
              <a:spcBef>
                <a:spcPts val="0"/>
              </a:spcBef>
              <a:buNone/>
            </a:pPr>
            <a:r>
              <a:rPr lang="en"/>
              <a:t>But what if something is broken, and the button isn’t working?  Most people’s first reaction is to wait a little bit, and try again -- thinking </a:t>
            </a:r>
            <a:r>
              <a:rPr i="1" lang="en"/>
              <a:t>they</a:t>
            </a:r>
            <a:r>
              <a:rPr lang="en"/>
              <a:t> were the issue.</a:t>
            </a:r>
          </a:p>
          <a:p>
            <a:pPr lvl="0" rtl="0">
              <a:spcBef>
                <a:spcPts val="0"/>
              </a:spcBef>
              <a:buNone/>
            </a:pPr>
            <a:r>
              <a:t/>
            </a:r>
            <a:endParaRPr/>
          </a:p>
          <a:p>
            <a:pPr lvl="0" rtl="0">
              <a:spcBef>
                <a:spcPts val="0"/>
              </a:spcBef>
              <a:buNone/>
            </a:pPr>
            <a:r>
              <a:rPr lang="en"/>
              <a:t>By simply tracking </a:t>
            </a:r>
            <a:r>
              <a:rPr i="1" lang="en"/>
              <a:t>where</a:t>
            </a:r>
            <a:r>
              <a:rPr lang="en"/>
              <a:t> and how quickly the mouse is being clicked, especially on the same element, you might not only get reports of where your site is </a:t>
            </a:r>
            <a:r>
              <a:rPr i="1" lang="en"/>
              <a:t>broken</a:t>
            </a:r>
            <a:r>
              <a:rPr lang="en"/>
              <a:t>, but even where your site just isn’t working as the user expects.</a:t>
            </a:r>
          </a:p>
        </p:txBody>
      </p:sp>
      <p:sp>
        <p:nvSpPr>
          <p:cNvPr id="1050" name="Shape 1050"/>
          <p:cNvSpPr/>
          <p:nvPr>
            <p:ph idx="2" type="sldImg"/>
          </p:nvPr>
        </p:nvSpPr>
        <p:spPr>
          <a:xfrm>
            <a:off x="380999"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56" name="Shape 1056"/>
        <p:cNvGrpSpPr/>
        <p:nvPr/>
      </p:nvGrpSpPr>
      <p:grpSpPr>
        <a:xfrm>
          <a:off x="0" y="0"/>
          <a:ext cx="0" cy="0"/>
          <a:chOff x="0" y="0"/>
          <a:chExt cx="0" cy="0"/>
        </a:xfrm>
      </p:grpSpPr>
      <p:sp>
        <p:nvSpPr>
          <p:cNvPr id="1057" name="Shape 1057"/>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rtl="0">
              <a:spcBef>
                <a:spcPts val="0"/>
              </a:spcBef>
              <a:buNone/>
            </a:pPr>
            <a:r>
              <a:t/>
            </a:r>
            <a:endParaRPr/>
          </a:p>
        </p:txBody>
      </p:sp>
      <p:sp>
        <p:nvSpPr>
          <p:cNvPr id="1058" name="Shape 1058"/>
          <p:cNvSpPr/>
          <p:nvPr>
            <p:ph idx="2" type="sldImg"/>
          </p:nvPr>
        </p:nvSpPr>
        <p:spPr>
          <a:xfrm>
            <a:off x="380999"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62" name="Shape 1062"/>
        <p:cNvGrpSpPr/>
        <p:nvPr/>
      </p:nvGrpSpPr>
      <p:grpSpPr>
        <a:xfrm>
          <a:off x="0" y="0"/>
          <a:ext cx="0" cy="0"/>
          <a:chOff x="0" y="0"/>
          <a:chExt cx="0" cy="0"/>
        </a:xfrm>
      </p:grpSpPr>
      <p:sp>
        <p:nvSpPr>
          <p:cNvPr id="1063" name="Shape 1063"/>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rtl="0">
              <a:spcBef>
                <a:spcPts val="0"/>
              </a:spcBef>
              <a:buNone/>
            </a:pPr>
            <a:r>
              <a:rPr lang="en">
                <a:solidFill>
                  <a:schemeClr val="dk1"/>
                </a:solidFill>
              </a:rPr>
              <a:t>Similar to rage clicks, what about dead clicks -- clicks on a non-interactive element on your site.</a:t>
            </a:r>
          </a:p>
          <a:p>
            <a:pPr lvl="0" rtl="0">
              <a:spcBef>
                <a:spcPts val="0"/>
              </a:spcBef>
              <a:buNone/>
            </a:pPr>
            <a:r>
              <a:t/>
            </a:r>
            <a:endParaRPr>
              <a:solidFill>
                <a:schemeClr val="dk1"/>
              </a:solidFill>
            </a:endParaRPr>
          </a:p>
          <a:p>
            <a:pPr lvl="0" rtl="0">
              <a:spcBef>
                <a:spcPts val="0"/>
              </a:spcBef>
              <a:buNone/>
            </a:pPr>
            <a:r>
              <a:rPr lang="en">
                <a:solidFill>
                  <a:schemeClr val="dk1"/>
                </a:solidFill>
              </a:rPr>
              <a:t>Maybe you have something that looks like a link, but isn’t?  Maybe your design is missing a key convention that users expect?</a:t>
            </a:r>
          </a:p>
          <a:p>
            <a:pPr lvl="0" rtl="0">
              <a:spcBef>
                <a:spcPts val="0"/>
              </a:spcBef>
              <a:buClr>
                <a:schemeClr val="dk1"/>
              </a:buClr>
              <a:buFont typeface="Arial"/>
              <a:buNone/>
            </a:pPr>
            <a:br>
              <a:rPr lang="en">
                <a:solidFill>
                  <a:schemeClr val="dk1"/>
                </a:solidFill>
              </a:rPr>
            </a:br>
            <a:r>
              <a:rPr lang="en">
                <a:solidFill>
                  <a:schemeClr val="dk1"/>
                </a:solidFill>
              </a:rPr>
              <a:t>Dead clicks can help you detect when a click didn’t result in any meaningful change.</a:t>
            </a:r>
          </a:p>
          <a:p>
            <a:pPr lvl="0" rtl="0">
              <a:spcBef>
                <a:spcPts val="0"/>
              </a:spcBef>
              <a:buClr>
                <a:schemeClr val="dk1"/>
              </a:buClr>
              <a:buFont typeface="Arial"/>
              <a:buNone/>
            </a:pPr>
            <a:r>
              <a:t/>
            </a:r>
            <a:endParaRPr>
              <a:solidFill>
                <a:schemeClr val="dk1"/>
              </a:solidFill>
            </a:endParaRPr>
          </a:p>
          <a:p>
            <a:pPr lvl="0" rtl="0">
              <a:spcBef>
                <a:spcPts val="0"/>
              </a:spcBef>
              <a:buClr>
                <a:schemeClr val="dk1"/>
              </a:buClr>
              <a:buFont typeface="Arial"/>
              <a:buNone/>
            </a:pPr>
            <a:r>
              <a:rPr lang="en">
                <a:solidFill>
                  <a:schemeClr val="dk1"/>
                </a:solidFill>
              </a:rPr>
              <a:t>One easy way to detect Dead Clicks is by listening to the clicks and then network activity and Mutations.  If neither a network request nor a DOM change happened, it’s possible that you’ll want to investigate exactly what the user’s clicking.</a:t>
            </a:r>
          </a:p>
          <a:p>
            <a:pPr lvl="0" rtl="0">
              <a:spcBef>
                <a:spcPts val="0"/>
              </a:spcBef>
              <a:buClr>
                <a:schemeClr val="dk1"/>
              </a:buClr>
              <a:buFont typeface="Arial"/>
              <a:buNone/>
            </a:pPr>
            <a:r>
              <a:t/>
            </a:r>
            <a:endParaRPr>
              <a:solidFill>
                <a:schemeClr val="dk1"/>
              </a:solidFill>
            </a:endParaRPr>
          </a:p>
          <a:p>
            <a:pPr lvl="0" rtl="0">
              <a:spcBef>
                <a:spcPts val="0"/>
              </a:spcBef>
              <a:buClr>
                <a:schemeClr val="dk1"/>
              </a:buClr>
              <a:buFont typeface="Arial"/>
              <a:buNone/>
            </a:pPr>
            <a:r>
              <a:rPr lang="en">
                <a:solidFill>
                  <a:schemeClr val="dk1"/>
                </a:solidFill>
              </a:rPr>
              <a:t>Now not all clicks are from people wanting to interact with your site.  Some people click for no reason, because they’re click-happy, or may even read the page by highlighting text.</a:t>
            </a:r>
          </a:p>
        </p:txBody>
      </p:sp>
      <p:sp>
        <p:nvSpPr>
          <p:cNvPr id="1064" name="Shape 1064"/>
          <p:cNvSpPr/>
          <p:nvPr>
            <p:ph idx="2" type="sldImg"/>
          </p:nvPr>
        </p:nvSpPr>
        <p:spPr>
          <a:xfrm>
            <a:off x="380999"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68" name="Shape 1068"/>
        <p:cNvGrpSpPr/>
        <p:nvPr/>
      </p:nvGrpSpPr>
      <p:grpSpPr>
        <a:xfrm>
          <a:off x="0" y="0"/>
          <a:ext cx="0" cy="0"/>
          <a:chOff x="0" y="0"/>
          <a:chExt cx="0" cy="0"/>
        </a:xfrm>
      </p:grpSpPr>
      <p:sp>
        <p:nvSpPr>
          <p:cNvPr id="1069" name="Shape 1069"/>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rtl="0">
              <a:spcBef>
                <a:spcPts val="0"/>
              </a:spcBef>
              <a:buNone/>
            </a:pPr>
            <a:r>
              <a:rPr lang="en">
                <a:solidFill>
                  <a:schemeClr val="dk1"/>
                </a:solidFill>
              </a:rPr>
              <a:t>Similar to rage clicks, what about dead clicks -- clicks on a non-interactive element on your site.</a:t>
            </a:r>
          </a:p>
          <a:p>
            <a:pPr lvl="0" rtl="0">
              <a:spcBef>
                <a:spcPts val="0"/>
              </a:spcBef>
              <a:buNone/>
            </a:pPr>
            <a:r>
              <a:t/>
            </a:r>
            <a:endParaRPr>
              <a:solidFill>
                <a:schemeClr val="dk1"/>
              </a:solidFill>
            </a:endParaRPr>
          </a:p>
          <a:p>
            <a:pPr lvl="0" rtl="0">
              <a:spcBef>
                <a:spcPts val="0"/>
              </a:spcBef>
              <a:buNone/>
            </a:pPr>
            <a:r>
              <a:rPr lang="en">
                <a:solidFill>
                  <a:schemeClr val="dk1"/>
                </a:solidFill>
              </a:rPr>
              <a:t>Maybe you have something that looks like a link, but isn’t?  Maybe your design is missing a key convention that users expect?</a:t>
            </a:r>
          </a:p>
          <a:p>
            <a:pPr lvl="0" rtl="0">
              <a:spcBef>
                <a:spcPts val="0"/>
              </a:spcBef>
              <a:buClr>
                <a:schemeClr val="dk1"/>
              </a:buClr>
              <a:buFont typeface="Arial"/>
              <a:buNone/>
            </a:pPr>
            <a:br>
              <a:rPr lang="en">
                <a:solidFill>
                  <a:schemeClr val="dk1"/>
                </a:solidFill>
              </a:rPr>
            </a:br>
            <a:r>
              <a:rPr lang="en">
                <a:solidFill>
                  <a:schemeClr val="dk1"/>
                </a:solidFill>
              </a:rPr>
              <a:t>Dead clicks can help you detect when a click didn’t result in any meaningful change.</a:t>
            </a:r>
          </a:p>
          <a:p>
            <a:pPr lvl="0" rtl="0">
              <a:spcBef>
                <a:spcPts val="0"/>
              </a:spcBef>
              <a:buClr>
                <a:schemeClr val="dk1"/>
              </a:buClr>
              <a:buFont typeface="Arial"/>
              <a:buNone/>
            </a:pPr>
            <a:r>
              <a:t/>
            </a:r>
            <a:endParaRPr>
              <a:solidFill>
                <a:schemeClr val="dk1"/>
              </a:solidFill>
            </a:endParaRPr>
          </a:p>
          <a:p>
            <a:pPr lvl="0" rtl="0">
              <a:spcBef>
                <a:spcPts val="0"/>
              </a:spcBef>
              <a:buClr>
                <a:schemeClr val="dk1"/>
              </a:buClr>
              <a:buFont typeface="Arial"/>
              <a:buNone/>
            </a:pPr>
            <a:r>
              <a:rPr lang="en">
                <a:solidFill>
                  <a:schemeClr val="dk1"/>
                </a:solidFill>
              </a:rPr>
              <a:t>One easy way to detect Dead Clicks is by listening to the clicks and then network activity and Mutations.  If neither a network request nor a DOM change happened, it’s possible that you’ll want to investigate exactly what the user’s clicking.</a:t>
            </a:r>
          </a:p>
          <a:p>
            <a:pPr lvl="0" rtl="0">
              <a:spcBef>
                <a:spcPts val="0"/>
              </a:spcBef>
              <a:buClr>
                <a:schemeClr val="dk1"/>
              </a:buClr>
              <a:buFont typeface="Arial"/>
              <a:buNone/>
            </a:pPr>
            <a:r>
              <a:t/>
            </a:r>
            <a:endParaRPr>
              <a:solidFill>
                <a:schemeClr val="dk1"/>
              </a:solidFill>
            </a:endParaRPr>
          </a:p>
          <a:p>
            <a:pPr lvl="0" rtl="0">
              <a:spcBef>
                <a:spcPts val="0"/>
              </a:spcBef>
              <a:buClr>
                <a:schemeClr val="dk1"/>
              </a:buClr>
              <a:buFont typeface="Arial"/>
              <a:buNone/>
            </a:pPr>
            <a:r>
              <a:rPr lang="en">
                <a:solidFill>
                  <a:schemeClr val="dk1"/>
                </a:solidFill>
              </a:rPr>
              <a:t>Now not all clicks are from people wanting to interact with your site.  Some people click for no reason, because they’re click-happy, or may even read the page by highlighting text.</a:t>
            </a:r>
          </a:p>
        </p:txBody>
      </p:sp>
      <p:sp>
        <p:nvSpPr>
          <p:cNvPr id="1070" name="Shape 1070"/>
          <p:cNvSpPr/>
          <p:nvPr>
            <p:ph idx="2" type="sldImg"/>
          </p:nvPr>
        </p:nvSpPr>
        <p:spPr>
          <a:xfrm>
            <a:off x="380999"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74" name="Shape 1074"/>
        <p:cNvGrpSpPr/>
        <p:nvPr/>
      </p:nvGrpSpPr>
      <p:grpSpPr>
        <a:xfrm>
          <a:off x="0" y="0"/>
          <a:ext cx="0" cy="0"/>
          <a:chOff x="0" y="0"/>
          <a:chExt cx="0" cy="0"/>
        </a:xfrm>
      </p:grpSpPr>
      <p:sp>
        <p:nvSpPr>
          <p:cNvPr id="1075" name="Shape 1075"/>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rtl="0">
              <a:spcBef>
                <a:spcPts val="0"/>
              </a:spcBef>
              <a:buClr>
                <a:schemeClr val="dk1"/>
              </a:buClr>
              <a:buFont typeface="Arial"/>
              <a:buNone/>
            </a:pPr>
            <a:r>
              <a:rPr lang="en">
                <a:solidFill>
                  <a:schemeClr val="dk1"/>
                </a:solidFill>
              </a:rPr>
              <a:t>This happens when click targets are hard to hit</a:t>
            </a:r>
          </a:p>
        </p:txBody>
      </p:sp>
      <p:sp>
        <p:nvSpPr>
          <p:cNvPr id="1076" name="Shape 1076"/>
          <p:cNvSpPr/>
          <p:nvPr>
            <p:ph idx="2" type="sldImg"/>
          </p:nvPr>
        </p:nvSpPr>
        <p:spPr>
          <a:xfrm>
            <a:off x="380999"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80" name="Shape 1080"/>
        <p:cNvGrpSpPr/>
        <p:nvPr/>
      </p:nvGrpSpPr>
      <p:grpSpPr>
        <a:xfrm>
          <a:off x="0" y="0"/>
          <a:ext cx="0" cy="0"/>
          <a:chOff x="0" y="0"/>
          <a:chExt cx="0" cy="0"/>
        </a:xfrm>
      </p:grpSpPr>
      <p:sp>
        <p:nvSpPr>
          <p:cNvPr id="1081" name="Shape 1081"/>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rtl="0">
              <a:spcBef>
                <a:spcPts val="0"/>
              </a:spcBef>
              <a:buNone/>
            </a:pPr>
            <a:r>
              <a:rPr lang="en"/>
              <a:t>There’s been a study by BYU researchers on mouse movements.  [read above]</a:t>
            </a:r>
          </a:p>
        </p:txBody>
      </p:sp>
      <p:sp>
        <p:nvSpPr>
          <p:cNvPr id="1082" name="Shape 1082"/>
          <p:cNvSpPr/>
          <p:nvPr>
            <p:ph idx="2" type="sldImg"/>
          </p:nvPr>
        </p:nvSpPr>
        <p:spPr>
          <a:xfrm>
            <a:off x="380999"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86" name="Shape 1086"/>
        <p:cNvGrpSpPr/>
        <p:nvPr/>
      </p:nvGrpSpPr>
      <p:grpSpPr>
        <a:xfrm>
          <a:off x="0" y="0"/>
          <a:ext cx="0" cy="0"/>
          <a:chOff x="0" y="0"/>
          <a:chExt cx="0" cy="0"/>
        </a:xfrm>
      </p:grpSpPr>
      <p:sp>
        <p:nvSpPr>
          <p:cNvPr id="1087" name="Shape 1087"/>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rtl="0">
              <a:spcBef>
                <a:spcPts val="0"/>
              </a:spcBef>
              <a:buNone/>
            </a:pPr>
            <a:r>
              <a:rPr lang="en"/>
              <a:t>Is the data trustworthy?  What can we do to make sure it is, or at least be able to identify the good from the bad</a:t>
            </a:r>
          </a:p>
        </p:txBody>
      </p:sp>
      <p:sp>
        <p:nvSpPr>
          <p:cNvPr id="1088" name="Shape 1088"/>
          <p:cNvSpPr/>
          <p:nvPr>
            <p:ph idx="2" type="sldImg"/>
          </p:nvPr>
        </p:nvSpPr>
        <p:spPr>
          <a:xfrm>
            <a:off x="380999"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91" name="Shape 1091"/>
        <p:cNvGrpSpPr/>
        <p:nvPr/>
      </p:nvGrpSpPr>
      <p:grpSpPr>
        <a:xfrm>
          <a:off x="0" y="0"/>
          <a:ext cx="0" cy="0"/>
          <a:chOff x="0" y="0"/>
          <a:chExt cx="0" cy="0"/>
        </a:xfrm>
      </p:grpSpPr>
      <p:sp>
        <p:nvSpPr>
          <p:cNvPr id="1092" name="Shape 1092"/>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rtl="0">
              <a:spcBef>
                <a:spcPts val="0"/>
              </a:spcBef>
              <a:buNone/>
            </a:pPr>
            <a:r>
              <a:t/>
            </a:r>
            <a:endParaRPr/>
          </a:p>
        </p:txBody>
      </p:sp>
      <p:sp>
        <p:nvSpPr>
          <p:cNvPr id="1093" name="Shape 1093"/>
          <p:cNvSpPr/>
          <p:nvPr>
            <p:ph idx="2" type="sldImg"/>
          </p:nvPr>
        </p:nvSpPr>
        <p:spPr>
          <a:xfrm>
            <a:off x="380999"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26" name="Shape 226"/>
        <p:cNvGrpSpPr/>
        <p:nvPr/>
      </p:nvGrpSpPr>
      <p:grpSpPr>
        <a:xfrm>
          <a:off x="0" y="0"/>
          <a:ext cx="0" cy="0"/>
          <a:chOff x="0" y="0"/>
          <a:chExt cx="0" cy="0"/>
        </a:xfrm>
      </p:grpSpPr>
      <p:sp>
        <p:nvSpPr>
          <p:cNvPr id="227" name="Shape 22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8" name="Shape 22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97" name="Shape 1097"/>
        <p:cNvGrpSpPr/>
        <p:nvPr/>
      </p:nvGrpSpPr>
      <p:grpSpPr>
        <a:xfrm>
          <a:off x="0" y="0"/>
          <a:ext cx="0" cy="0"/>
          <a:chOff x="0" y="0"/>
          <a:chExt cx="0" cy="0"/>
        </a:xfrm>
      </p:grpSpPr>
      <p:sp>
        <p:nvSpPr>
          <p:cNvPr id="1098" name="Shape 1098"/>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rtl="0">
              <a:spcBef>
                <a:spcPts val="0"/>
              </a:spcBef>
              <a:buNone/>
            </a:pPr>
            <a:r>
              <a:t/>
            </a:r>
            <a:endParaRPr/>
          </a:p>
        </p:txBody>
      </p:sp>
      <p:sp>
        <p:nvSpPr>
          <p:cNvPr id="1099" name="Shape 1099"/>
          <p:cNvSpPr/>
          <p:nvPr>
            <p:ph idx="2" type="sldImg"/>
          </p:nvPr>
        </p:nvSpPr>
        <p:spPr>
          <a:xfrm>
            <a:off x="380999"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03" name="Shape 1103"/>
        <p:cNvGrpSpPr/>
        <p:nvPr/>
      </p:nvGrpSpPr>
      <p:grpSpPr>
        <a:xfrm>
          <a:off x="0" y="0"/>
          <a:ext cx="0" cy="0"/>
          <a:chOff x="0" y="0"/>
          <a:chExt cx="0" cy="0"/>
        </a:xfrm>
      </p:grpSpPr>
      <p:sp>
        <p:nvSpPr>
          <p:cNvPr id="1104" name="Shape 1104"/>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rtl="0">
              <a:spcBef>
                <a:spcPts val="0"/>
              </a:spcBef>
              <a:buNone/>
            </a:pPr>
            <a:r>
              <a:t/>
            </a:r>
            <a:endParaRPr/>
          </a:p>
        </p:txBody>
      </p:sp>
      <p:sp>
        <p:nvSpPr>
          <p:cNvPr id="1105" name="Shape 1105"/>
          <p:cNvSpPr/>
          <p:nvPr>
            <p:ph idx="2" type="sldImg"/>
          </p:nvPr>
        </p:nvSpPr>
        <p:spPr>
          <a:xfrm>
            <a:off x="380999"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10" name="Shape 1110"/>
        <p:cNvGrpSpPr/>
        <p:nvPr/>
      </p:nvGrpSpPr>
      <p:grpSpPr>
        <a:xfrm>
          <a:off x="0" y="0"/>
          <a:ext cx="0" cy="0"/>
          <a:chOff x="0" y="0"/>
          <a:chExt cx="0" cy="0"/>
        </a:xfrm>
      </p:grpSpPr>
      <p:sp>
        <p:nvSpPr>
          <p:cNvPr id="1111" name="Shape 1111"/>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rtl="0">
              <a:spcBef>
                <a:spcPts val="0"/>
              </a:spcBef>
              <a:buNone/>
            </a:pPr>
            <a:r>
              <a:t/>
            </a:r>
            <a:endParaRPr/>
          </a:p>
        </p:txBody>
      </p:sp>
      <p:sp>
        <p:nvSpPr>
          <p:cNvPr id="1112" name="Shape 1112"/>
          <p:cNvSpPr/>
          <p:nvPr>
            <p:ph idx="2" type="sldImg"/>
          </p:nvPr>
        </p:nvSpPr>
        <p:spPr>
          <a:xfrm>
            <a:off x="380999"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17" name="Shape 1117"/>
        <p:cNvGrpSpPr/>
        <p:nvPr/>
      </p:nvGrpSpPr>
      <p:grpSpPr>
        <a:xfrm>
          <a:off x="0" y="0"/>
          <a:ext cx="0" cy="0"/>
          <a:chOff x="0" y="0"/>
          <a:chExt cx="0" cy="0"/>
        </a:xfrm>
      </p:grpSpPr>
      <p:sp>
        <p:nvSpPr>
          <p:cNvPr id="1118" name="Shape 111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19" name="Shape 111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24" name="Shape 1124"/>
        <p:cNvGrpSpPr/>
        <p:nvPr/>
      </p:nvGrpSpPr>
      <p:grpSpPr>
        <a:xfrm>
          <a:off x="0" y="0"/>
          <a:ext cx="0" cy="0"/>
          <a:chOff x="0" y="0"/>
          <a:chExt cx="0" cy="0"/>
        </a:xfrm>
      </p:grpSpPr>
      <p:sp>
        <p:nvSpPr>
          <p:cNvPr id="1125" name="Shape 112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26" name="Shape 112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30" name="Shape 1130"/>
        <p:cNvGrpSpPr/>
        <p:nvPr/>
      </p:nvGrpSpPr>
      <p:grpSpPr>
        <a:xfrm>
          <a:off x="0" y="0"/>
          <a:ext cx="0" cy="0"/>
          <a:chOff x="0" y="0"/>
          <a:chExt cx="0" cy="0"/>
        </a:xfrm>
      </p:grpSpPr>
      <p:sp>
        <p:nvSpPr>
          <p:cNvPr id="1131" name="Shape 113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32" name="Shape 113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36" name="Shape 1136"/>
        <p:cNvGrpSpPr/>
        <p:nvPr/>
      </p:nvGrpSpPr>
      <p:grpSpPr>
        <a:xfrm>
          <a:off x="0" y="0"/>
          <a:ext cx="0" cy="0"/>
          <a:chOff x="0" y="0"/>
          <a:chExt cx="0" cy="0"/>
        </a:xfrm>
      </p:grpSpPr>
      <p:sp>
        <p:nvSpPr>
          <p:cNvPr id="1137" name="Shape 113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38" name="Shape 113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42" name="Shape 1142"/>
        <p:cNvGrpSpPr/>
        <p:nvPr/>
      </p:nvGrpSpPr>
      <p:grpSpPr>
        <a:xfrm>
          <a:off x="0" y="0"/>
          <a:ext cx="0" cy="0"/>
          <a:chOff x="0" y="0"/>
          <a:chExt cx="0" cy="0"/>
        </a:xfrm>
      </p:grpSpPr>
      <p:sp>
        <p:nvSpPr>
          <p:cNvPr id="1143" name="Shape 114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44" name="Shape 114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48" name="Shape 1148"/>
        <p:cNvGrpSpPr/>
        <p:nvPr/>
      </p:nvGrpSpPr>
      <p:grpSpPr>
        <a:xfrm>
          <a:off x="0" y="0"/>
          <a:ext cx="0" cy="0"/>
          <a:chOff x="0" y="0"/>
          <a:chExt cx="0" cy="0"/>
        </a:xfrm>
      </p:grpSpPr>
      <p:sp>
        <p:nvSpPr>
          <p:cNvPr id="1149" name="Shape 114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50" name="Shape 115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54" name="Shape 1154"/>
        <p:cNvGrpSpPr/>
        <p:nvPr/>
      </p:nvGrpSpPr>
      <p:grpSpPr>
        <a:xfrm>
          <a:off x="0" y="0"/>
          <a:ext cx="0" cy="0"/>
          <a:chOff x="0" y="0"/>
          <a:chExt cx="0" cy="0"/>
        </a:xfrm>
      </p:grpSpPr>
      <p:sp>
        <p:nvSpPr>
          <p:cNvPr id="1155" name="Shape 115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56" name="Shape 115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33" name="Shape 233"/>
        <p:cNvGrpSpPr/>
        <p:nvPr/>
      </p:nvGrpSpPr>
      <p:grpSpPr>
        <a:xfrm>
          <a:off x="0" y="0"/>
          <a:ext cx="0" cy="0"/>
          <a:chOff x="0" y="0"/>
          <a:chExt cx="0" cy="0"/>
        </a:xfrm>
      </p:grpSpPr>
      <p:sp>
        <p:nvSpPr>
          <p:cNvPr id="234" name="Shape 23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5" name="Shape 23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performance.timing.navigationStart;</a:t>
            </a:r>
          </a:p>
          <a:p>
            <a:pPr lvl="0">
              <a:spcBef>
                <a:spcPts val="0"/>
              </a:spcBef>
              <a:buNone/>
            </a:pPr>
            <a:r>
              <a:rPr lang="en">
                <a:solidFill>
                  <a:schemeClr val="dk1"/>
                </a:solidFill>
              </a:rPr>
              <a:t>performance.timing.domainLookupStart - performance.timing.navigationStart;</a:t>
            </a:r>
          </a:p>
          <a:p>
            <a:pPr lvl="0" rtl="0">
              <a:spcBef>
                <a:spcPts val="0"/>
              </a:spcBef>
              <a:buClr>
                <a:schemeClr val="dk1"/>
              </a:buClr>
              <a:buSzPct val="100000"/>
              <a:buFont typeface="Arial"/>
              <a:buNone/>
            </a:pPr>
            <a:r>
              <a:rPr lang="en">
                <a:solidFill>
                  <a:schemeClr val="dk1"/>
                </a:solidFill>
              </a:rPr>
              <a:t>performance.timing.domainLookupEnd - performance</a:t>
            </a:r>
            <a:r>
              <a:rPr lang="en">
                <a:solidFill>
                  <a:schemeClr val="dk1"/>
                </a:solidFill>
              </a:rPr>
              <a:t>.</a:t>
            </a:r>
            <a:r>
              <a:rPr lang="en">
                <a:solidFill>
                  <a:schemeClr val="dk1"/>
                </a:solidFill>
              </a:rPr>
              <a:t>timing.domainLookupStart;</a:t>
            </a:r>
          </a:p>
        </p:txBody>
      </p:sp>
    </p:spTree>
  </p:cSld>
  <p:clrMapOvr>
    <a:masterClrMapping/>
  </p:clrMapOvr>
</p:notes>
</file>

<file path=ppt/notesSlides/notesSlide1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61" name="Shape 1161"/>
        <p:cNvGrpSpPr/>
        <p:nvPr/>
      </p:nvGrpSpPr>
      <p:grpSpPr>
        <a:xfrm>
          <a:off x="0" y="0"/>
          <a:ext cx="0" cy="0"/>
          <a:chOff x="0" y="0"/>
          <a:chExt cx="0" cy="0"/>
        </a:xfrm>
      </p:grpSpPr>
      <p:sp>
        <p:nvSpPr>
          <p:cNvPr id="1162" name="Shape 116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63" name="Shape 116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67" name="Shape 1167"/>
        <p:cNvGrpSpPr/>
        <p:nvPr/>
      </p:nvGrpSpPr>
      <p:grpSpPr>
        <a:xfrm>
          <a:off x="0" y="0"/>
          <a:ext cx="0" cy="0"/>
          <a:chOff x="0" y="0"/>
          <a:chExt cx="0" cy="0"/>
        </a:xfrm>
      </p:grpSpPr>
      <p:sp>
        <p:nvSpPr>
          <p:cNvPr id="1168" name="Shape 116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69" name="Shape 116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73" name="Shape 1173"/>
        <p:cNvGrpSpPr/>
        <p:nvPr/>
      </p:nvGrpSpPr>
      <p:grpSpPr>
        <a:xfrm>
          <a:off x="0" y="0"/>
          <a:ext cx="0" cy="0"/>
          <a:chOff x="0" y="0"/>
          <a:chExt cx="0" cy="0"/>
        </a:xfrm>
      </p:grpSpPr>
      <p:sp>
        <p:nvSpPr>
          <p:cNvPr id="1174" name="Shape 117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75" name="Shape 117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79" name="Shape 1179"/>
        <p:cNvGrpSpPr/>
        <p:nvPr/>
      </p:nvGrpSpPr>
      <p:grpSpPr>
        <a:xfrm>
          <a:off x="0" y="0"/>
          <a:ext cx="0" cy="0"/>
          <a:chOff x="0" y="0"/>
          <a:chExt cx="0" cy="0"/>
        </a:xfrm>
      </p:grpSpPr>
      <p:sp>
        <p:nvSpPr>
          <p:cNvPr id="1180" name="Shape 118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81" name="Shape 118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85" name="Shape 1185"/>
        <p:cNvGrpSpPr/>
        <p:nvPr/>
      </p:nvGrpSpPr>
      <p:grpSpPr>
        <a:xfrm>
          <a:off x="0" y="0"/>
          <a:ext cx="0" cy="0"/>
          <a:chOff x="0" y="0"/>
          <a:chExt cx="0" cy="0"/>
        </a:xfrm>
      </p:grpSpPr>
      <p:sp>
        <p:nvSpPr>
          <p:cNvPr id="1186" name="Shape 118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87" name="Shape 118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91" name="Shape 1191"/>
        <p:cNvGrpSpPr/>
        <p:nvPr/>
      </p:nvGrpSpPr>
      <p:grpSpPr>
        <a:xfrm>
          <a:off x="0" y="0"/>
          <a:ext cx="0" cy="0"/>
          <a:chOff x="0" y="0"/>
          <a:chExt cx="0" cy="0"/>
        </a:xfrm>
      </p:grpSpPr>
      <p:sp>
        <p:nvSpPr>
          <p:cNvPr id="1192" name="Shape 119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93" name="Shape 119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97" name="Shape 1197"/>
        <p:cNvGrpSpPr/>
        <p:nvPr/>
      </p:nvGrpSpPr>
      <p:grpSpPr>
        <a:xfrm>
          <a:off x="0" y="0"/>
          <a:ext cx="0" cy="0"/>
          <a:chOff x="0" y="0"/>
          <a:chExt cx="0" cy="0"/>
        </a:xfrm>
      </p:grpSpPr>
      <p:sp>
        <p:nvSpPr>
          <p:cNvPr id="1198" name="Shape 119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99" name="Shape 119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03" name="Shape 1203"/>
        <p:cNvGrpSpPr/>
        <p:nvPr/>
      </p:nvGrpSpPr>
      <p:grpSpPr>
        <a:xfrm>
          <a:off x="0" y="0"/>
          <a:ext cx="0" cy="0"/>
          <a:chOff x="0" y="0"/>
          <a:chExt cx="0" cy="0"/>
        </a:xfrm>
      </p:grpSpPr>
      <p:sp>
        <p:nvSpPr>
          <p:cNvPr id="1204" name="Shape 120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05" name="Shape 120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09" name="Shape 1209"/>
        <p:cNvGrpSpPr/>
        <p:nvPr/>
      </p:nvGrpSpPr>
      <p:grpSpPr>
        <a:xfrm>
          <a:off x="0" y="0"/>
          <a:ext cx="0" cy="0"/>
          <a:chOff x="0" y="0"/>
          <a:chExt cx="0" cy="0"/>
        </a:xfrm>
      </p:grpSpPr>
      <p:sp>
        <p:nvSpPr>
          <p:cNvPr id="1210" name="Shape 121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11" name="Shape 121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15" name="Shape 1215"/>
        <p:cNvGrpSpPr/>
        <p:nvPr/>
      </p:nvGrpSpPr>
      <p:grpSpPr>
        <a:xfrm>
          <a:off x="0" y="0"/>
          <a:ext cx="0" cy="0"/>
          <a:chOff x="0" y="0"/>
          <a:chExt cx="0" cy="0"/>
        </a:xfrm>
      </p:grpSpPr>
      <p:sp>
        <p:nvSpPr>
          <p:cNvPr id="1216" name="Shape 121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17" name="Shape 121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40" name="Shape 240"/>
        <p:cNvGrpSpPr/>
        <p:nvPr/>
      </p:nvGrpSpPr>
      <p:grpSpPr>
        <a:xfrm>
          <a:off x="0" y="0"/>
          <a:ext cx="0" cy="0"/>
          <a:chOff x="0" y="0"/>
          <a:chExt cx="0" cy="0"/>
        </a:xfrm>
      </p:grpSpPr>
      <p:sp>
        <p:nvSpPr>
          <p:cNvPr id="241" name="Shape 24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2" name="Shape 24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21" name="Shape 1221"/>
        <p:cNvGrpSpPr/>
        <p:nvPr/>
      </p:nvGrpSpPr>
      <p:grpSpPr>
        <a:xfrm>
          <a:off x="0" y="0"/>
          <a:ext cx="0" cy="0"/>
          <a:chOff x="0" y="0"/>
          <a:chExt cx="0" cy="0"/>
        </a:xfrm>
      </p:grpSpPr>
      <p:sp>
        <p:nvSpPr>
          <p:cNvPr id="1222" name="Shape 122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23" name="Shape 122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27" name="Shape 1227"/>
        <p:cNvGrpSpPr/>
        <p:nvPr/>
      </p:nvGrpSpPr>
      <p:grpSpPr>
        <a:xfrm>
          <a:off x="0" y="0"/>
          <a:ext cx="0" cy="0"/>
          <a:chOff x="0" y="0"/>
          <a:chExt cx="0" cy="0"/>
        </a:xfrm>
      </p:grpSpPr>
      <p:sp>
        <p:nvSpPr>
          <p:cNvPr id="1228" name="Shape 1228"/>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rtl="0">
              <a:spcBef>
                <a:spcPts val="0"/>
              </a:spcBef>
              <a:buClr>
                <a:schemeClr val="dk1"/>
              </a:buClr>
              <a:buFont typeface="Arial"/>
              <a:buNone/>
            </a:pPr>
            <a:r>
              <a:t/>
            </a:r>
            <a:endParaRPr>
              <a:solidFill>
                <a:schemeClr val="dk1"/>
              </a:solidFill>
            </a:endParaRPr>
          </a:p>
        </p:txBody>
      </p:sp>
      <p:sp>
        <p:nvSpPr>
          <p:cNvPr id="1229" name="Shape 1229"/>
          <p:cNvSpPr/>
          <p:nvPr>
            <p:ph idx="2" type="sldImg"/>
          </p:nvPr>
        </p:nvSpPr>
        <p:spPr>
          <a:xfrm>
            <a:off x="380999"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33" name="Shape 1233"/>
        <p:cNvGrpSpPr/>
        <p:nvPr/>
      </p:nvGrpSpPr>
      <p:grpSpPr>
        <a:xfrm>
          <a:off x="0" y="0"/>
          <a:ext cx="0" cy="0"/>
          <a:chOff x="0" y="0"/>
          <a:chExt cx="0" cy="0"/>
        </a:xfrm>
      </p:grpSpPr>
      <p:sp>
        <p:nvSpPr>
          <p:cNvPr id="1234" name="Shape 1234"/>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rtl="0">
              <a:spcBef>
                <a:spcPts val="0"/>
              </a:spcBef>
              <a:buNone/>
            </a:pPr>
            <a:r>
              <a:t/>
            </a:r>
            <a:endParaRPr/>
          </a:p>
        </p:txBody>
      </p:sp>
      <p:sp>
        <p:nvSpPr>
          <p:cNvPr id="1235" name="Shape 1235"/>
          <p:cNvSpPr/>
          <p:nvPr>
            <p:ph idx="2" type="sldImg"/>
          </p:nvPr>
        </p:nvSpPr>
        <p:spPr>
          <a:xfrm>
            <a:off x="380999"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39" name="Shape 1239"/>
        <p:cNvGrpSpPr/>
        <p:nvPr/>
      </p:nvGrpSpPr>
      <p:grpSpPr>
        <a:xfrm>
          <a:off x="0" y="0"/>
          <a:ext cx="0" cy="0"/>
          <a:chOff x="0" y="0"/>
          <a:chExt cx="0" cy="0"/>
        </a:xfrm>
      </p:grpSpPr>
      <p:sp>
        <p:nvSpPr>
          <p:cNvPr id="1240" name="Shape 1240"/>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rtl="0">
              <a:spcBef>
                <a:spcPts val="0"/>
              </a:spcBef>
              <a:buNone/>
            </a:pPr>
            <a:r>
              <a:t/>
            </a:r>
            <a:endParaRPr/>
          </a:p>
        </p:txBody>
      </p:sp>
      <p:sp>
        <p:nvSpPr>
          <p:cNvPr id="1241" name="Shape 1241"/>
          <p:cNvSpPr/>
          <p:nvPr>
            <p:ph idx="2" type="sldImg"/>
          </p:nvPr>
        </p:nvSpPr>
        <p:spPr>
          <a:xfrm>
            <a:off x="380999"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45" name="Shape 1245"/>
        <p:cNvGrpSpPr/>
        <p:nvPr/>
      </p:nvGrpSpPr>
      <p:grpSpPr>
        <a:xfrm>
          <a:off x="0" y="0"/>
          <a:ext cx="0" cy="0"/>
          <a:chOff x="0" y="0"/>
          <a:chExt cx="0" cy="0"/>
        </a:xfrm>
      </p:grpSpPr>
      <p:sp>
        <p:nvSpPr>
          <p:cNvPr id="1246" name="Shape 1246"/>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rtl="0">
              <a:spcBef>
                <a:spcPts val="0"/>
              </a:spcBef>
              <a:buNone/>
            </a:pPr>
            <a:r>
              <a:t/>
            </a:r>
            <a:endParaRPr/>
          </a:p>
        </p:txBody>
      </p:sp>
      <p:sp>
        <p:nvSpPr>
          <p:cNvPr id="1247" name="Shape 1247"/>
          <p:cNvSpPr/>
          <p:nvPr>
            <p:ph idx="2" type="sldImg"/>
          </p:nvPr>
        </p:nvSpPr>
        <p:spPr>
          <a:xfrm>
            <a:off x="380999"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52" name="Shape 1252"/>
        <p:cNvGrpSpPr/>
        <p:nvPr/>
      </p:nvGrpSpPr>
      <p:grpSpPr>
        <a:xfrm>
          <a:off x="0" y="0"/>
          <a:ext cx="0" cy="0"/>
          <a:chOff x="0" y="0"/>
          <a:chExt cx="0" cy="0"/>
        </a:xfrm>
      </p:grpSpPr>
      <p:sp>
        <p:nvSpPr>
          <p:cNvPr id="1253" name="Shape 1253"/>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rtl="0">
              <a:spcBef>
                <a:spcPts val="0"/>
              </a:spcBef>
              <a:buClr>
                <a:schemeClr val="dk1"/>
              </a:buClr>
              <a:buFont typeface="Arial"/>
              <a:buNone/>
            </a:pPr>
            <a:r>
              <a:t/>
            </a:r>
            <a:endParaRPr>
              <a:solidFill>
                <a:schemeClr val="dk1"/>
              </a:solidFill>
            </a:endParaRPr>
          </a:p>
        </p:txBody>
      </p:sp>
      <p:sp>
        <p:nvSpPr>
          <p:cNvPr id="1254" name="Shape 1254"/>
          <p:cNvSpPr/>
          <p:nvPr>
            <p:ph idx="2" type="sldImg"/>
          </p:nvPr>
        </p:nvSpPr>
        <p:spPr>
          <a:xfrm>
            <a:off x="380999"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58" name="Shape 1258"/>
        <p:cNvGrpSpPr/>
        <p:nvPr/>
      </p:nvGrpSpPr>
      <p:grpSpPr>
        <a:xfrm>
          <a:off x="0" y="0"/>
          <a:ext cx="0" cy="0"/>
          <a:chOff x="0" y="0"/>
          <a:chExt cx="0" cy="0"/>
        </a:xfrm>
      </p:grpSpPr>
      <p:sp>
        <p:nvSpPr>
          <p:cNvPr id="1259" name="Shape 1259"/>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rtl="0">
              <a:spcBef>
                <a:spcPts val="0"/>
              </a:spcBef>
              <a:buNone/>
            </a:pPr>
            <a:r>
              <a:t/>
            </a:r>
            <a:endParaRPr/>
          </a:p>
        </p:txBody>
      </p:sp>
      <p:sp>
        <p:nvSpPr>
          <p:cNvPr id="1260" name="Shape 1260"/>
          <p:cNvSpPr/>
          <p:nvPr>
            <p:ph idx="2" type="sldImg"/>
          </p:nvPr>
        </p:nvSpPr>
        <p:spPr>
          <a:xfrm>
            <a:off x="380999"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65" name="Shape 1265"/>
        <p:cNvGrpSpPr/>
        <p:nvPr/>
      </p:nvGrpSpPr>
      <p:grpSpPr>
        <a:xfrm>
          <a:off x="0" y="0"/>
          <a:ext cx="0" cy="0"/>
          <a:chOff x="0" y="0"/>
          <a:chExt cx="0" cy="0"/>
        </a:xfrm>
      </p:grpSpPr>
      <p:sp>
        <p:nvSpPr>
          <p:cNvPr id="1266" name="Shape 126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67" name="Shape 126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71" name="Shape 1271"/>
        <p:cNvGrpSpPr/>
        <p:nvPr/>
      </p:nvGrpSpPr>
      <p:grpSpPr>
        <a:xfrm>
          <a:off x="0" y="0"/>
          <a:ext cx="0" cy="0"/>
          <a:chOff x="0" y="0"/>
          <a:chExt cx="0" cy="0"/>
        </a:xfrm>
      </p:grpSpPr>
      <p:sp>
        <p:nvSpPr>
          <p:cNvPr id="1272" name="Shape 1272"/>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rtl="0">
              <a:spcBef>
                <a:spcPts val="0"/>
              </a:spcBef>
              <a:buNone/>
            </a:pPr>
            <a:r>
              <a:t/>
            </a:r>
            <a:endParaRPr/>
          </a:p>
        </p:txBody>
      </p:sp>
      <p:sp>
        <p:nvSpPr>
          <p:cNvPr id="1273" name="Shape 1273"/>
          <p:cNvSpPr/>
          <p:nvPr>
            <p:ph idx="2" type="sldImg"/>
          </p:nvPr>
        </p:nvSpPr>
        <p:spPr>
          <a:xfrm>
            <a:off x="380999"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78" name="Shape 1278"/>
        <p:cNvGrpSpPr/>
        <p:nvPr/>
      </p:nvGrpSpPr>
      <p:grpSpPr>
        <a:xfrm>
          <a:off x="0" y="0"/>
          <a:ext cx="0" cy="0"/>
          <a:chOff x="0" y="0"/>
          <a:chExt cx="0" cy="0"/>
        </a:xfrm>
      </p:grpSpPr>
      <p:sp>
        <p:nvSpPr>
          <p:cNvPr id="1279" name="Shape 1279"/>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rtl="0">
              <a:spcBef>
                <a:spcPts val="0"/>
              </a:spcBef>
              <a:buNone/>
            </a:pPr>
            <a:r>
              <a:t/>
            </a:r>
            <a:endParaRPr/>
          </a:p>
        </p:txBody>
      </p:sp>
      <p:sp>
        <p:nvSpPr>
          <p:cNvPr id="1280" name="Shape 1280"/>
          <p:cNvSpPr/>
          <p:nvPr>
            <p:ph idx="2" type="sldImg"/>
          </p:nvPr>
        </p:nvSpPr>
        <p:spPr>
          <a:xfrm>
            <a:off x="380999"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47" name="Shape 247"/>
        <p:cNvGrpSpPr/>
        <p:nvPr/>
      </p:nvGrpSpPr>
      <p:grpSpPr>
        <a:xfrm>
          <a:off x="0" y="0"/>
          <a:ext cx="0" cy="0"/>
          <a:chOff x="0" y="0"/>
          <a:chExt cx="0" cy="0"/>
        </a:xfrm>
      </p:grpSpPr>
      <p:sp>
        <p:nvSpPr>
          <p:cNvPr id="248" name="Shape 24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9" name="Shape 24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85" name="Shape 1285"/>
        <p:cNvGrpSpPr/>
        <p:nvPr/>
      </p:nvGrpSpPr>
      <p:grpSpPr>
        <a:xfrm>
          <a:off x="0" y="0"/>
          <a:ext cx="0" cy="0"/>
          <a:chOff x="0" y="0"/>
          <a:chExt cx="0" cy="0"/>
        </a:xfrm>
      </p:grpSpPr>
      <p:sp>
        <p:nvSpPr>
          <p:cNvPr id="1286" name="Shape 1286"/>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rtl="0">
              <a:spcBef>
                <a:spcPts val="0"/>
              </a:spcBef>
              <a:buNone/>
            </a:pPr>
            <a:r>
              <a:t/>
            </a:r>
            <a:endParaRPr/>
          </a:p>
        </p:txBody>
      </p:sp>
      <p:sp>
        <p:nvSpPr>
          <p:cNvPr id="1287" name="Shape 1287"/>
          <p:cNvSpPr/>
          <p:nvPr>
            <p:ph idx="2" type="sldImg"/>
          </p:nvPr>
        </p:nvSpPr>
        <p:spPr>
          <a:xfrm>
            <a:off x="380999"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91" name="Shape 1291"/>
        <p:cNvGrpSpPr/>
        <p:nvPr/>
      </p:nvGrpSpPr>
      <p:grpSpPr>
        <a:xfrm>
          <a:off x="0" y="0"/>
          <a:ext cx="0" cy="0"/>
          <a:chOff x="0" y="0"/>
          <a:chExt cx="0" cy="0"/>
        </a:xfrm>
      </p:grpSpPr>
      <p:sp>
        <p:nvSpPr>
          <p:cNvPr id="1292" name="Shape 1292"/>
          <p:cNvSpPr txBox="1"/>
          <p:nvPr>
            <p:ph idx="1" type="body"/>
          </p:nvPr>
        </p:nvSpPr>
        <p:spPr>
          <a:xfrm>
            <a:off x="914400" y="4343400"/>
            <a:ext cx="5029199" cy="4114800"/>
          </a:xfrm>
          <a:prstGeom prst="rect">
            <a:avLst/>
          </a:prstGeom>
          <a:noFill/>
          <a:ln>
            <a:noFill/>
          </a:ln>
        </p:spPr>
        <p:txBody>
          <a:bodyPr anchorCtr="0" anchor="ctr" bIns="91425" lIns="91425" rIns="91425" tIns="91425">
            <a:noAutofit/>
          </a:bodyPr>
          <a:lstStyle/>
          <a:p>
            <a:pPr lvl="0">
              <a:spcBef>
                <a:spcPts val="0"/>
              </a:spcBef>
              <a:buNone/>
            </a:pPr>
            <a:r>
              <a:rPr lang="en">
                <a:solidFill>
                  <a:schemeClr val="dk1"/>
                </a:solidFill>
              </a:rPr>
              <a:t>The colours are of the French Flag</a:t>
            </a:r>
          </a:p>
        </p:txBody>
      </p:sp>
      <p:sp>
        <p:nvSpPr>
          <p:cNvPr id="1293" name="Shape 1293"/>
          <p:cNvSpPr/>
          <p:nvPr>
            <p:ph idx="2" type="sldImg"/>
          </p:nvPr>
        </p:nvSpPr>
        <p:spPr>
          <a:xfrm>
            <a:off x="380999"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97" name="Shape 1297"/>
        <p:cNvGrpSpPr/>
        <p:nvPr/>
      </p:nvGrpSpPr>
      <p:grpSpPr>
        <a:xfrm>
          <a:off x="0" y="0"/>
          <a:ext cx="0" cy="0"/>
          <a:chOff x="0" y="0"/>
          <a:chExt cx="0" cy="0"/>
        </a:xfrm>
      </p:grpSpPr>
      <p:sp>
        <p:nvSpPr>
          <p:cNvPr id="1298" name="Shape 129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99" name="Shape 129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53" name="Shape 253"/>
        <p:cNvGrpSpPr/>
        <p:nvPr/>
      </p:nvGrpSpPr>
      <p:grpSpPr>
        <a:xfrm>
          <a:off x="0" y="0"/>
          <a:ext cx="0" cy="0"/>
          <a:chOff x="0" y="0"/>
          <a:chExt cx="0" cy="0"/>
        </a:xfrm>
      </p:grpSpPr>
      <p:sp>
        <p:nvSpPr>
          <p:cNvPr id="254" name="Shape 25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5" name="Shape 25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1" name="Shape 131"/>
        <p:cNvGrpSpPr/>
        <p:nvPr/>
      </p:nvGrpSpPr>
      <p:grpSpPr>
        <a:xfrm>
          <a:off x="0" y="0"/>
          <a:ext cx="0" cy="0"/>
          <a:chOff x="0" y="0"/>
          <a:chExt cx="0" cy="0"/>
        </a:xfrm>
      </p:grpSpPr>
      <p:sp>
        <p:nvSpPr>
          <p:cNvPr id="132" name="Shape 13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3" name="Shape 13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59" name="Shape 259"/>
        <p:cNvGrpSpPr/>
        <p:nvPr/>
      </p:nvGrpSpPr>
      <p:grpSpPr>
        <a:xfrm>
          <a:off x="0" y="0"/>
          <a:ext cx="0" cy="0"/>
          <a:chOff x="0" y="0"/>
          <a:chExt cx="0" cy="0"/>
        </a:xfrm>
      </p:grpSpPr>
      <p:sp>
        <p:nvSpPr>
          <p:cNvPr id="260" name="Shape 26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1" name="Shape 26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65" name="Shape 265"/>
        <p:cNvGrpSpPr/>
        <p:nvPr/>
      </p:nvGrpSpPr>
      <p:grpSpPr>
        <a:xfrm>
          <a:off x="0" y="0"/>
          <a:ext cx="0" cy="0"/>
          <a:chOff x="0" y="0"/>
          <a:chExt cx="0" cy="0"/>
        </a:xfrm>
      </p:grpSpPr>
      <p:sp>
        <p:nvSpPr>
          <p:cNvPr id="266" name="Shape 26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7" name="Shape 26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Need examples of browsers where timestamps are 0, we should also mention what happens with pre-render</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71" name="Shape 271"/>
        <p:cNvGrpSpPr/>
        <p:nvPr/>
      </p:nvGrpSpPr>
      <p:grpSpPr>
        <a:xfrm>
          <a:off x="0" y="0"/>
          <a:ext cx="0" cy="0"/>
          <a:chOff x="0" y="0"/>
          <a:chExt cx="0" cy="0"/>
        </a:xfrm>
      </p:grpSpPr>
      <p:sp>
        <p:nvSpPr>
          <p:cNvPr id="272" name="Shape 27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73" name="Shape 27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77" name="Shape 277"/>
        <p:cNvGrpSpPr/>
        <p:nvPr/>
      </p:nvGrpSpPr>
      <p:grpSpPr>
        <a:xfrm>
          <a:off x="0" y="0"/>
          <a:ext cx="0" cy="0"/>
          <a:chOff x="0" y="0"/>
          <a:chExt cx="0" cy="0"/>
        </a:xfrm>
      </p:grpSpPr>
      <p:sp>
        <p:nvSpPr>
          <p:cNvPr id="278" name="Shape 27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79" name="Shape 27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These aren't well documented</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83" name="Shape 283"/>
        <p:cNvGrpSpPr/>
        <p:nvPr/>
      </p:nvGrpSpPr>
      <p:grpSpPr>
        <a:xfrm>
          <a:off x="0" y="0"/>
          <a:ext cx="0" cy="0"/>
          <a:chOff x="0" y="0"/>
          <a:chExt cx="0" cy="0"/>
        </a:xfrm>
      </p:grpSpPr>
      <p:sp>
        <p:nvSpPr>
          <p:cNvPr id="284" name="Shape 28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85" name="Shape 28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88" name="Shape 288"/>
        <p:cNvGrpSpPr/>
        <p:nvPr/>
      </p:nvGrpSpPr>
      <p:grpSpPr>
        <a:xfrm>
          <a:off x="0" y="0"/>
          <a:ext cx="0" cy="0"/>
          <a:chOff x="0" y="0"/>
          <a:chExt cx="0" cy="0"/>
        </a:xfrm>
      </p:grpSpPr>
      <p:sp>
        <p:nvSpPr>
          <p:cNvPr id="289" name="Shape 28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90" name="Shape 29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Not going to spend too much time on legacy support, but if you're curious about the code, read the source of boomerang's rt.js</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94" name="Shape 294"/>
        <p:cNvGrpSpPr/>
        <p:nvPr/>
      </p:nvGrpSpPr>
      <p:grpSpPr>
        <a:xfrm>
          <a:off x="0" y="0"/>
          <a:ext cx="0" cy="0"/>
          <a:chOff x="0" y="0"/>
          <a:chExt cx="0" cy="0"/>
        </a:xfrm>
      </p:grpSpPr>
      <p:sp>
        <p:nvSpPr>
          <p:cNvPr id="295" name="Shape 29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96" name="Shape 29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99" name="Shape 299"/>
        <p:cNvGrpSpPr/>
        <p:nvPr/>
      </p:nvGrpSpPr>
      <p:grpSpPr>
        <a:xfrm>
          <a:off x="0" y="0"/>
          <a:ext cx="0" cy="0"/>
          <a:chOff x="0" y="0"/>
          <a:chExt cx="0" cy="0"/>
        </a:xfrm>
      </p:grpSpPr>
      <p:sp>
        <p:nvSpPr>
          <p:cNvPr id="300" name="Shape 30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01" name="Shape 30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06" name="Shape 306"/>
        <p:cNvGrpSpPr/>
        <p:nvPr/>
      </p:nvGrpSpPr>
      <p:grpSpPr>
        <a:xfrm>
          <a:off x="0" y="0"/>
          <a:ext cx="0" cy="0"/>
          <a:chOff x="0" y="0"/>
          <a:chExt cx="0" cy="0"/>
        </a:xfrm>
      </p:grpSpPr>
      <p:sp>
        <p:nvSpPr>
          <p:cNvPr id="307" name="Shape 30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08" name="Shape 30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12" name="Shape 312"/>
        <p:cNvGrpSpPr/>
        <p:nvPr/>
      </p:nvGrpSpPr>
      <p:grpSpPr>
        <a:xfrm>
          <a:off x="0" y="0"/>
          <a:ext cx="0" cy="0"/>
          <a:chOff x="0" y="0"/>
          <a:chExt cx="0" cy="0"/>
        </a:xfrm>
      </p:grpSpPr>
      <p:sp>
        <p:nvSpPr>
          <p:cNvPr id="313" name="Shape 31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14" name="Shape 31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8" name="Shape 138"/>
        <p:cNvGrpSpPr/>
        <p:nvPr/>
      </p:nvGrpSpPr>
      <p:grpSpPr>
        <a:xfrm>
          <a:off x="0" y="0"/>
          <a:ext cx="0" cy="0"/>
          <a:chOff x="0" y="0"/>
          <a:chExt cx="0" cy="0"/>
        </a:xfrm>
      </p:grpSpPr>
      <p:sp>
        <p:nvSpPr>
          <p:cNvPr id="139" name="Shape 13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0" name="Shape 14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18" name="Shape 318"/>
        <p:cNvGrpSpPr/>
        <p:nvPr/>
      </p:nvGrpSpPr>
      <p:grpSpPr>
        <a:xfrm>
          <a:off x="0" y="0"/>
          <a:ext cx="0" cy="0"/>
          <a:chOff x="0" y="0"/>
          <a:chExt cx="0" cy="0"/>
        </a:xfrm>
      </p:grpSpPr>
      <p:sp>
        <p:nvSpPr>
          <p:cNvPr id="319" name="Shape 31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20" name="Shape 32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24" name="Shape 324"/>
        <p:cNvGrpSpPr/>
        <p:nvPr/>
      </p:nvGrpSpPr>
      <p:grpSpPr>
        <a:xfrm>
          <a:off x="0" y="0"/>
          <a:ext cx="0" cy="0"/>
          <a:chOff x="0" y="0"/>
          <a:chExt cx="0" cy="0"/>
        </a:xfrm>
      </p:grpSpPr>
      <p:sp>
        <p:nvSpPr>
          <p:cNvPr id="325" name="Shape 32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26" name="Shape 32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30" name="Shape 330"/>
        <p:cNvGrpSpPr/>
        <p:nvPr/>
      </p:nvGrpSpPr>
      <p:grpSpPr>
        <a:xfrm>
          <a:off x="0" y="0"/>
          <a:ext cx="0" cy="0"/>
          <a:chOff x="0" y="0"/>
          <a:chExt cx="0" cy="0"/>
        </a:xfrm>
      </p:grpSpPr>
      <p:sp>
        <p:nvSpPr>
          <p:cNvPr id="331" name="Shape 33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32" name="Shape 33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36" name="Shape 336"/>
        <p:cNvGrpSpPr/>
        <p:nvPr/>
      </p:nvGrpSpPr>
      <p:grpSpPr>
        <a:xfrm>
          <a:off x="0" y="0"/>
          <a:ext cx="0" cy="0"/>
          <a:chOff x="0" y="0"/>
          <a:chExt cx="0" cy="0"/>
        </a:xfrm>
      </p:grpSpPr>
      <p:sp>
        <p:nvSpPr>
          <p:cNvPr id="337" name="Shape 33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38" name="Shape 33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localName of the element</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44" name="Shape 344"/>
        <p:cNvGrpSpPr/>
        <p:nvPr/>
      </p:nvGrpSpPr>
      <p:grpSpPr>
        <a:xfrm>
          <a:off x="0" y="0"/>
          <a:ext cx="0" cy="0"/>
          <a:chOff x="0" y="0"/>
          <a:chExt cx="0" cy="0"/>
        </a:xfrm>
      </p:grpSpPr>
      <p:sp>
        <p:nvSpPr>
          <p:cNvPr id="345" name="Shape 34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46" name="Shape 34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50" name="Shape 350"/>
        <p:cNvGrpSpPr/>
        <p:nvPr/>
      </p:nvGrpSpPr>
      <p:grpSpPr>
        <a:xfrm>
          <a:off x="0" y="0"/>
          <a:ext cx="0" cy="0"/>
          <a:chOff x="0" y="0"/>
          <a:chExt cx="0" cy="0"/>
        </a:xfrm>
      </p:grpSpPr>
      <p:sp>
        <p:nvSpPr>
          <p:cNvPr id="351" name="Shape 35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52" name="Shape 35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JSON.stringify(performance.getEntriesByType("resource"));</a:t>
            </a:r>
          </a:p>
          <a:p>
            <a:pPr lvl="0" rtl="0">
              <a:spcBef>
                <a:spcPts val="0"/>
              </a:spcBef>
              <a:buClr>
                <a:schemeClr val="dk1"/>
              </a:buClr>
              <a:buSzPct val="100000"/>
              <a:buFont typeface="Arial"/>
              <a:buNone/>
            </a:pPr>
            <a:r>
              <a:rPr lang="en">
                <a:solidFill>
                  <a:schemeClr val="dk1"/>
                </a:solidFill>
              </a:rPr>
              <a:t>JSON.stringify(performance.getEntriesByType("resource")).length;</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56" name="Shape 356"/>
        <p:cNvGrpSpPr/>
        <p:nvPr/>
      </p:nvGrpSpPr>
      <p:grpSpPr>
        <a:xfrm>
          <a:off x="0" y="0"/>
          <a:ext cx="0" cy="0"/>
          <a:chOff x="0" y="0"/>
          <a:chExt cx="0" cy="0"/>
        </a:xfrm>
      </p:grpSpPr>
      <p:sp>
        <p:nvSpPr>
          <p:cNvPr id="357" name="Shape 35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58" name="Shape 35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65" name="Shape 365"/>
        <p:cNvGrpSpPr/>
        <p:nvPr/>
      </p:nvGrpSpPr>
      <p:grpSpPr>
        <a:xfrm>
          <a:off x="0" y="0"/>
          <a:ext cx="0" cy="0"/>
          <a:chOff x="0" y="0"/>
          <a:chExt cx="0" cy="0"/>
        </a:xfrm>
      </p:grpSpPr>
      <p:sp>
        <p:nvSpPr>
          <p:cNvPr id="366" name="Shape 36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67" name="Shape 36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71" name="Shape 371"/>
        <p:cNvGrpSpPr/>
        <p:nvPr/>
      </p:nvGrpSpPr>
      <p:grpSpPr>
        <a:xfrm>
          <a:off x="0" y="0"/>
          <a:ext cx="0" cy="0"/>
          <a:chOff x="0" y="0"/>
          <a:chExt cx="0" cy="0"/>
        </a:xfrm>
      </p:grpSpPr>
      <p:sp>
        <p:nvSpPr>
          <p:cNvPr id="372" name="Shape 37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73" name="Shape 37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79" name="Shape 379"/>
        <p:cNvGrpSpPr/>
        <p:nvPr/>
      </p:nvGrpSpPr>
      <p:grpSpPr>
        <a:xfrm>
          <a:off x="0" y="0"/>
          <a:ext cx="0" cy="0"/>
          <a:chOff x="0" y="0"/>
          <a:chExt cx="0" cy="0"/>
        </a:xfrm>
      </p:grpSpPr>
      <p:sp>
        <p:nvSpPr>
          <p:cNvPr id="380" name="Shape 38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81" name="Shape 38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Mention blocking time after payload comes back but the UI can't display it yet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4" name="Shape 144"/>
        <p:cNvGrpSpPr/>
        <p:nvPr/>
      </p:nvGrpSpPr>
      <p:grpSpPr>
        <a:xfrm>
          <a:off x="0" y="0"/>
          <a:ext cx="0" cy="0"/>
          <a:chOff x="0" y="0"/>
          <a:chExt cx="0" cy="0"/>
        </a:xfrm>
      </p:grpSpPr>
      <p:sp>
        <p:nvSpPr>
          <p:cNvPr id="145" name="Shape 14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6" name="Shape 14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85" name="Shape 385"/>
        <p:cNvGrpSpPr/>
        <p:nvPr/>
      </p:nvGrpSpPr>
      <p:grpSpPr>
        <a:xfrm>
          <a:off x="0" y="0"/>
          <a:ext cx="0" cy="0"/>
          <a:chOff x="0" y="0"/>
          <a:chExt cx="0" cy="0"/>
        </a:xfrm>
      </p:grpSpPr>
      <p:sp>
        <p:nvSpPr>
          <p:cNvPr id="386" name="Shape 38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87" name="Shape 38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Mention blocking time after payload comes back but the UI can't display it yet</a:t>
            </a: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91" name="Shape 391"/>
        <p:cNvGrpSpPr/>
        <p:nvPr/>
      </p:nvGrpSpPr>
      <p:grpSpPr>
        <a:xfrm>
          <a:off x="0" y="0"/>
          <a:ext cx="0" cy="0"/>
          <a:chOff x="0" y="0"/>
          <a:chExt cx="0" cy="0"/>
        </a:xfrm>
      </p:grpSpPr>
      <p:sp>
        <p:nvSpPr>
          <p:cNvPr id="392" name="Shape 39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93" name="Shape 39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99" name="Shape 399"/>
        <p:cNvGrpSpPr/>
        <p:nvPr/>
      </p:nvGrpSpPr>
      <p:grpSpPr>
        <a:xfrm>
          <a:off x="0" y="0"/>
          <a:ext cx="0" cy="0"/>
          <a:chOff x="0" y="0"/>
          <a:chExt cx="0" cy="0"/>
        </a:xfrm>
      </p:grpSpPr>
      <p:sp>
        <p:nvSpPr>
          <p:cNvPr id="400" name="Shape 40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01" name="Shape 40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05" name="Shape 405"/>
        <p:cNvGrpSpPr/>
        <p:nvPr/>
      </p:nvGrpSpPr>
      <p:grpSpPr>
        <a:xfrm>
          <a:off x="0" y="0"/>
          <a:ext cx="0" cy="0"/>
          <a:chOff x="0" y="0"/>
          <a:chExt cx="0" cy="0"/>
        </a:xfrm>
      </p:grpSpPr>
      <p:sp>
        <p:nvSpPr>
          <p:cNvPr id="406" name="Shape 40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07" name="Shape 40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11" name="Shape 411"/>
        <p:cNvGrpSpPr/>
        <p:nvPr/>
      </p:nvGrpSpPr>
      <p:grpSpPr>
        <a:xfrm>
          <a:off x="0" y="0"/>
          <a:ext cx="0" cy="0"/>
          <a:chOff x="0" y="0"/>
          <a:chExt cx="0" cy="0"/>
        </a:xfrm>
      </p:grpSpPr>
      <p:sp>
        <p:nvSpPr>
          <p:cNvPr id="412" name="Shape 41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13" name="Shape 41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See boomerang.js for IFRAME traversal code</a:t>
            </a: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17" name="Shape 417"/>
        <p:cNvGrpSpPr/>
        <p:nvPr/>
      </p:nvGrpSpPr>
      <p:grpSpPr>
        <a:xfrm>
          <a:off x="0" y="0"/>
          <a:ext cx="0" cy="0"/>
          <a:chOff x="0" y="0"/>
          <a:chExt cx="0" cy="0"/>
        </a:xfrm>
      </p:grpSpPr>
      <p:sp>
        <p:nvSpPr>
          <p:cNvPr id="418" name="Shape 41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19" name="Shape 41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23" name="Shape 423"/>
        <p:cNvGrpSpPr/>
        <p:nvPr/>
      </p:nvGrpSpPr>
      <p:grpSpPr>
        <a:xfrm>
          <a:off x="0" y="0"/>
          <a:ext cx="0" cy="0"/>
          <a:chOff x="0" y="0"/>
          <a:chExt cx="0" cy="0"/>
        </a:xfrm>
      </p:grpSpPr>
      <p:sp>
        <p:nvSpPr>
          <p:cNvPr id="424" name="Shape 42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25" name="Shape 42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29" name="Shape 429"/>
        <p:cNvGrpSpPr/>
        <p:nvPr/>
      </p:nvGrpSpPr>
      <p:grpSpPr>
        <a:xfrm>
          <a:off x="0" y="0"/>
          <a:ext cx="0" cy="0"/>
          <a:chOff x="0" y="0"/>
          <a:chExt cx="0" cy="0"/>
        </a:xfrm>
      </p:grpSpPr>
      <p:sp>
        <p:nvSpPr>
          <p:cNvPr id="430" name="Shape 43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31" name="Shape 43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36" name="Shape 436"/>
        <p:cNvGrpSpPr/>
        <p:nvPr/>
      </p:nvGrpSpPr>
      <p:grpSpPr>
        <a:xfrm>
          <a:off x="0" y="0"/>
          <a:ext cx="0" cy="0"/>
          <a:chOff x="0" y="0"/>
          <a:chExt cx="0" cy="0"/>
        </a:xfrm>
      </p:grpSpPr>
      <p:sp>
        <p:nvSpPr>
          <p:cNvPr id="437" name="Shape 43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38" name="Shape 43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42" name="Shape 442"/>
        <p:cNvGrpSpPr/>
        <p:nvPr/>
      </p:nvGrpSpPr>
      <p:grpSpPr>
        <a:xfrm>
          <a:off x="0" y="0"/>
          <a:ext cx="0" cy="0"/>
          <a:chOff x="0" y="0"/>
          <a:chExt cx="0" cy="0"/>
        </a:xfrm>
      </p:grpSpPr>
      <p:sp>
        <p:nvSpPr>
          <p:cNvPr id="443" name="Shape 44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44" name="Shape 44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1" name="Shape 151"/>
        <p:cNvGrpSpPr/>
        <p:nvPr/>
      </p:nvGrpSpPr>
      <p:grpSpPr>
        <a:xfrm>
          <a:off x="0" y="0"/>
          <a:ext cx="0" cy="0"/>
          <a:chOff x="0" y="0"/>
          <a:chExt cx="0" cy="0"/>
        </a:xfrm>
      </p:grpSpPr>
      <p:sp>
        <p:nvSpPr>
          <p:cNvPr id="152" name="Shape 15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3" name="Shape 15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48" name="Shape 448"/>
        <p:cNvGrpSpPr/>
        <p:nvPr/>
      </p:nvGrpSpPr>
      <p:grpSpPr>
        <a:xfrm>
          <a:off x="0" y="0"/>
          <a:ext cx="0" cy="0"/>
          <a:chOff x="0" y="0"/>
          <a:chExt cx="0" cy="0"/>
        </a:xfrm>
      </p:grpSpPr>
      <p:sp>
        <p:nvSpPr>
          <p:cNvPr id="449" name="Shape 44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50" name="Shape 45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54" name="Shape 454"/>
        <p:cNvGrpSpPr/>
        <p:nvPr/>
      </p:nvGrpSpPr>
      <p:grpSpPr>
        <a:xfrm>
          <a:off x="0" y="0"/>
          <a:ext cx="0" cy="0"/>
          <a:chOff x="0" y="0"/>
          <a:chExt cx="0" cy="0"/>
        </a:xfrm>
      </p:grpSpPr>
      <p:sp>
        <p:nvSpPr>
          <p:cNvPr id="455" name="Shape 45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56" name="Shape 45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DEMO</a:t>
            </a: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61" name="Shape 461"/>
        <p:cNvGrpSpPr/>
        <p:nvPr/>
      </p:nvGrpSpPr>
      <p:grpSpPr>
        <a:xfrm>
          <a:off x="0" y="0"/>
          <a:ext cx="0" cy="0"/>
          <a:chOff x="0" y="0"/>
          <a:chExt cx="0" cy="0"/>
        </a:xfrm>
      </p:grpSpPr>
      <p:sp>
        <p:nvSpPr>
          <p:cNvPr id="462" name="Shape 46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63" name="Shape 46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67" name="Shape 467"/>
        <p:cNvGrpSpPr/>
        <p:nvPr/>
      </p:nvGrpSpPr>
      <p:grpSpPr>
        <a:xfrm>
          <a:off x="0" y="0"/>
          <a:ext cx="0" cy="0"/>
          <a:chOff x="0" y="0"/>
          <a:chExt cx="0" cy="0"/>
        </a:xfrm>
      </p:grpSpPr>
      <p:sp>
        <p:nvSpPr>
          <p:cNvPr id="468" name="Shape 46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69" name="Shape 46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73" name="Shape 473"/>
        <p:cNvGrpSpPr/>
        <p:nvPr/>
      </p:nvGrpSpPr>
      <p:grpSpPr>
        <a:xfrm>
          <a:off x="0" y="0"/>
          <a:ext cx="0" cy="0"/>
          <a:chOff x="0" y="0"/>
          <a:chExt cx="0" cy="0"/>
        </a:xfrm>
      </p:grpSpPr>
      <p:sp>
        <p:nvSpPr>
          <p:cNvPr id="474" name="Shape 47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75" name="Shape 47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79" name="Shape 479"/>
        <p:cNvGrpSpPr/>
        <p:nvPr/>
      </p:nvGrpSpPr>
      <p:grpSpPr>
        <a:xfrm>
          <a:off x="0" y="0"/>
          <a:ext cx="0" cy="0"/>
          <a:chOff x="0" y="0"/>
          <a:chExt cx="0" cy="0"/>
        </a:xfrm>
      </p:grpSpPr>
      <p:sp>
        <p:nvSpPr>
          <p:cNvPr id="480" name="Shape 48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81" name="Shape 48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85" name="Shape 485"/>
        <p:cNvGrpSpPr/>
        <p:nvPr/>
      </p:nvGrpSpPr>
      <p:grpSpPr>
        <a:xfrm>
          <a:off x="0" y="0"/>
          <a:ext cx="0" cy="0"/>
          <a:chOff x="0" y="0"/>
          <a:chExt cx="0" cy="0"/>
        </a:xfrm>
      </p:grpSpPr>
      <p:sp>
        <p:nvSpPr>
          <p:cNvPr id="486" name="Shape 48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87" name="Shape 48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91" name="Shape 491"/>
        <p:cNvGrpSpPr/>
        <p:nvPr/>
      </p:nvGrpSpPr>
      <p:grpSpPr>
        <a:xfrm>
          <a:off x="0" y="0"/>
          <a:ext cx="0" cy="0"/>
          <a:chOff x="0" y="0"/>
          <a:chExt cx="0" cy="0"/>
        </a:xfrm>
      </p:grpSpPr>
      <p:sp>
        <p:nvSpPr>
          <p:cNvPr id="492" name="Shape 49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93" name="Shape 49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97" name="Shape 497"/>
        <p:cNvGrpSpPr/>
        <p:nvPr/>
      </p:nvGrpSpPr>
      <p:grpSpPr>
        <a:xfrm>
          <a:off x="0" y="0"/>
          <a:ext cx="0" cy="0"/>
          <a:chOff x="0" y="0"/>
          <a:chExt cx="0" cy="0"/>
        </a:xfrm>
      </p:grpSpPr>
      <p:sp>
        <p:nvSpPr>
          <p:cNvPr id="498" name="Shape 49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99" name="Shape 49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03" name="Shape 503"/>
        <p:cNvGrpSpPr/>
        <p:nvPr/>
      </p:nvGrpSpPr>
      <p:grpSpPr>
        <a:xfrm>
          <a:off x="0" y="0"/>
          <a:ext cx="0" cy="0"/>
          <a:chOff x="0" y="0"/>
          <a:chExt cx="0" cy="0"/>
        </a:xfrm>
      </p:grpSpPr>
      <p:sp>
        <p:nvSpPr>
          <p:cNvPr id="504" name="Shape 50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05" name="Shape 50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8" name="Shape 158"/>
        <p:cNvGrpSpPr/>
        <p:nvPr/>
      </p:nvGrpSpPr>
      <p:grpSpPr>
        <a:xfrm>
          <a:off x="0" y="0"/>
          <a:ext cx="0" cy="0"/>
          <a:chOff x="0" y="0"/>
          <a:chExt cx="0" cy="0"/>
        </a:xfrm>
      </p:grpSpPr>
      <p:sp>
        <p:nvSpPr>
          <p:cNvPr id="159" name="Shape 15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0" name="Shape 16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09" name="Shape 509"/>
        <p:cNvGrpSpPr/>
        <p:nvPr/>
      </p:nvGrpSpPr>
      <p:grpSpPr>
        <a:xfrm>
          <a:off x="0" y="0"/>
          <a:ext cx="0" cy="0"/>
          <a:chOff x="0" y="0"/>
          <a:chExt cx="0" cy="0"/>
        </a:xfrm>
      </p:grpSpPr>
      <p:sp>
        <p:nvSpPr>
          <p:cNvPr id="510" name="Shape 51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11" name="Shape 51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15" name="Shape 515"/>
        <p:cNvGrpSpPr/>
        <p:nvPr/>
      </p:nvGrpSpPr>
      <p:grpSpPr>
        <a:xfrm>
          <a:off x="0" y="0"/>
          <a:ext cx="0" cy="0"/>
          <a:chOff x="0" y="0"/>
          <a:chExt cx="0" cy="0"/>
        </a:xfrm>
      </p:grpSpPr>
      <p:sp>
        <p:nvSpPr>
          <p:cNvPr id="516" name="Shape 51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17" name="Shape 51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sz="900">
                <a:solidFill>
                  <a:srgbClr val="222222"/>
                </a:solidFill>
                <a:highlight>
                  <a:srgbClr val="FFFFFF"/>
                </a:highlight>
                <a:latin typeface="Consolas"/>
                <a:ea typeface="Consolas"/>
                <a:cs typeface="Consolas"/>
                <a:sym typeface="Consolas"/>
              </a:rPr>
              <a:t>Demo</a:t>
            </a:r>
          </a:p>
          <a:p>
            <a:pPr lvl="0" rtl="0">
              <a:spcBef>
                <a:spcPts val="0"/>
              </a:spcBef>
              <a:buNone/>
            </a:pPr>
            <a:r>
              <a:rPr lang="en" sz="900">
                <a:solidFill>
                  <a:srgbClr val="222222"/>
                </a:solidFill>
                <a:highlight>
                  <a:srgbClr val="FFFFFF"/>
                </a:highlight>
                <a:latin typeface="Consolas"/>
                <a:ea typeface="Consolas"/>
                <a:cs typeface="Consolas"/>
                <a:sym typeface="Consolas"/>
              </a:rPr>
              <a:t>setInterval(function() { console.log(document.visibilityState); }, 100)</a:t>
            </a: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21" name="Shape 521"/>
        <p:cNvGrpSpPr/>
        <p:nvPr/>
      </p:nvGrpSpPr>
      <p:grpSpPr>
        <a:xfrm>
          <a:off x="0" y="0"/>
          <a:ext cx="0" cy="0"/>
          <a:chOff x="0" y="0"/>
          <a:chExt cx="0" cy="0"/>
        </a:xfrm>
      </p:grpSpPr>
      <p:sp>
        <p:nvSpPr>
          <p:cNvPr id="522" name="Shape 52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23" name="Shape 52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27" name="Shape 527"/>
        <p:cNvGrpSpPr/>
        <p:nvPr/>
      </p:nvGrpSpPr>
      <p:grpSpPr>
        <a:xfrm>
          <a:off x="0" y="0"/>
          <a:ext cx="0" cy="0"/>
          <a:chOff x="0" y="0"/>
          <a:chExt cx="0" cy="0"/>
        </a:xfrm>
      </p:grpSpPr>
      <p:sp>
        <p:nvSpPr>
          <p:cNvPr id="528" name="Shape 52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29" name="Shape 52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33" name="Shape 533"/>
        <p:cNvGrpSpPr/>
        <p:nvPr/>
      </p:nvGrpSpPr>
      <p:grpSpPr>
        <a:xfrm>
          <a:off x="0" y="0"/>
          <a:ext cx="0" cy="0"/>
          <a:chOff x="0" y="0"/>
          <a:chExt cx="0" cy="0"/>
        </a:xfrm>
      </p:grpSpPr>
      <p:sp>
        <p:nvSpPr>
          <p:cNvPr id="534" name="Shape 53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35" name="Shape 53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39" name="Shape 539"/>
        <p:cNvGrpSpPr/>
        <p:nvPr/>
      </p:nvGrpSpPr>
      <p:grpSpPr>
        <a:xfrm>
          <a:off x="0" y="0"/>
          <a:ext cx="0" cy="0"/>
          <a:chOff x="0" y="0"/>
          <a:chExt cx="0" cy="0"/>
        </a:xfrm>
      </p:grpSpPr>
      <p:sp>
        <p:nvSpPr>
          <p:cNvPr id="540" name="Shape 540"/>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rtl="0">
              <a:spcBef>
                <a:spcPts val="0"/>
              </a:spcBef>
              <a:buNone/>
            </a:pPr>
            <a:r>
              <a:t/>
            </a:r>
            <a:endParaRPr/>
          </a:p>
        </p:txBody>
      </p:sp>
      <p:sp>
        <p:nvSpPr>
          <p:cNvPr id="541" name="Shape 541"/>
          <p:cNvSpPr/>
          <p:nvPr>
            <p:ph idx="2" type="sldImg"/>
          </p:nvPr>
        </p:nvSpPr>
        <p:spPr>
          <a:xfrm>
            <a:off x="380999"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45" name="Shape 545"/>
        <p:cNvGrpSpPr/>
        <p:nvPr/>
      </p:nvGrpSpPr>
      <p:grpSpPr>
        <a:xfrm>
          <a:off x="0" y="0"/>
          <a:ext cx="0" cy="0"/>
          <a:chOff x="0" y="0"/>
          <a:chExt cx="0" cy="0"/>
        </a:xfrm>
      </p:grpSpPr>
      <p:sp>
        <p:nvSpPr>
          <p:cNvPr id="546" name="Shape 546"/>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rtl="0">
              <a:spcBef>
                <a:spcPts val="0"/>
              </a:spcBef>
              <a:buNone/>
            </a:pPr>
            <a:r>
              <a:t/>
            </a:r>
            <a:endParaRPr/>
          </a:p>
        </p:txBody>
      </p:sp>
      <p:sp>
        <p:nvSpPr>
          <p:cNvPr id="547" name="Shape 547"/>
          <p:cNvSpPr/>
          <p:nvPr>
            <p:ph idx="2" type="sldImg"/>
          </p:nvPr>
        </p:nvSpPr>
        <p:spPr>
          <a:xfrm>
            <a:off x="380999"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52" name="Shape 552"/>
        <p:cNvGrpSpPr/>
        <p:nvPr/>
      </p:nvGrpSpPr>
      <p:grpSpPr>
        <a:xfrm>
          <a:off x="0" y="0"/>
          <a:ext cx="0" cy="0"/>
          <a:chOff x="0" y="0"/>
          <a:chExt cx="0" cy="0"/>
        </a:xfrm>
      </p:grpSpPr>
      <p:sp>
        <p:nvSpPr>
          <p:cNvPr id="553" name="Shape 553"/>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rtl="0">
              <a:spcBef>
                <a:spcPts val="0"/>
              </a:spcBef>
              <a:buNone/>
            </a:pPr>
            <a:r>
              <a:t/>
            </a:r>
            <a:endParaRPr/>
          </a:p>
        </p:txBody>
      </p:sp>
      <p:sp>
        <p:nvSpPr>
          <p:cNvPr id="554" name="Shape 554"/>
          <p:cNvSpPr/>
          <p:nvPr>
            <p:ph idx="2" type="sldImg"/>
          </p:nvPr>
        </p:nvSpPr>
        <p:spPr>
          <a:xfrm>
            <a:off x="380999"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59" name="Shape 559"/>
        <p:cNvGrpSpPr/>
        <p:nvPr/>
      </p:nvGrpSpPr>
      <p:grpSpPr>
        <a:xfrm>
          <a:off x="0" y="0"/>
          <a:ext cx="0" cy="0"/>
          <a:chOff x="0" y="0"/>
          <a:chExt cx="0" cy="0"/>
        </a:xfrm>
      </p:grpSpPr>
      <p:sp>
        <p:nvSpPr>
          <p:cNvPr id="560" name="Shape 560"/>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rtl="0">
              <a:spcBef>
                <a:spcPts val="0"/>
              </a:spcBef>
              <a:buNone/>
            </a:pPr>
            <a:r>
              <a:rPr lang="en"/>
              <a:t>This slide is meant to have a white image :)</a:t>
            </a:r>
          </a:p>
        </p:txBody>
      </p:sp>
      <p:sp>
        <p:nvSpPr>
          <p:cNvPr id="561" name="Shape 561"/>
          <p:cNvSpPr/>
          <p:nvPr>
            <p:ph idx="2" type="sldImg"/>
          </p:nvPr>
        </p:nvSpPr>
        <p:spPr>
          <a:xfrm>
            <a:off x="380999"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66" name="Shape 566"/>
        <p:cNvGrpSpPr/>
        <p:nvPr/>
      </p:nvGrpSpPr>
      <p:grpSpPr>
        <a:xfrm>
          <a:off x="0" y="0"/>
          <a:ext cx="0" cy="0"/>
          <a:chOff x="0" y="0"/>
          <a:chExt cx="0" cy="0"/>
        </a:xfrm>
      </p:grpSpPr>
      <p:sp>
        <p:nvSpPr>
          <p:cNvPr id="567" name="Shape 567"/>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rtl="0">
              <a:spcBef>
                <a:spcPts val="0"/>
              </a:spcBef>
              <a:buNone/>
            </a:pPr>
            <a:r>
              <a:t/>
            </a:r>
            <a:endParaRPr/>
          </a:p>
        </p:txBody>
      </p:sp>
      <p:sp>
        <p:nvSpPr>
          <p:cNvPr id="568" name="Shape 568"/>
          <p:cNvSpPr/>
          <p:nvPr>
            <p:ph idx="2" type="sldImg"/>
          </p:nvPr>
        </p:nvSpPr>
        <p:spPr>
          <a:xfrm>
            <a:off x="380999"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3" name="Shape 163"/>
        <p:cNvGrpSpPr/>
        <p:nvPr/>
      </p:nvGrpSpPr>
      <p:grpSpPr>
        <a:xfrm>
          <a:off x="0" y="0"/>
          <a:ext cx="0" cy="0"/>
          <a:chOff x="0" y="0"/>
          <a:chExt cx="0" cy="0"/>
        </a:xfrm>
      </p:grpSpPr>
      <p:sp>
        <p:nvSpPr>
          <p:cNvPr id="164" name="Shape 16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5" name="Shape 16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The head of marketing at a company we recently spoke to asked us, "Even if I knew that things were bad, what would I do about it? My job is just to run the campaign, not to fix it if it's broken."</a:t>
            </a: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73" name="Shape 573"/>
        <p:cNvGrpSpPr/>
        <p:nvPr/>
      </p:nvGrpSpPr>
      <p:grpSpPr>
        <a:xfrm>
          <a:off x="0" y="0"/>
          <a:ext cx="0" cy="0"/>
          <a:chOff x="0" y="0"/>
          <a:chExt cx="0" cy="0"/>
        </a:xfrm>
      </p:grpSpPr>
      <p:sp>
        <p:nvSpPr>
          <p:cNvPr id="574" name="Shape 574"/>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rtl="0">
              <a:spcBef>
                <a:spcPts val="0"/>
              </a:spcBef>
              <a:buNone/>
            </a:pPr>
            <a:r>
              <a:t/>
            </a:r>
            <a:endParaRPr/>
          </a:p>
        </p:txBody>
      </p:sp>
      <p:sp>
        <p:nvSpPr>
          <p:cNvPr id="575" name="Shape 575"/>
          <p:cNvSpPr/>
          <p:nvPr>
            <p:ph idx="2" type="sldImg"/>
          </p:nvPr>
        </p:nvSpPr>
        <p:spPr>
          <a:xfrm>
            <a:off x="380999"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81" name="Shape 581"/>
        <p:cNvGrpSpPr/>
        <p:nvPr/>
      </p:nvGrpSpPr>
      <p:grpSpPr>
        <a:xfrm>
          <a:off x="0" y="0"/>
          <a:ext cx="0" cy="0"/>
          <a:chOff x="0" y="0"/>
          <a:chExt cx="0" cy="0"/>
        </a:xfrm>
      </p:grpSpPr>
      <p:sp>
        <p:nvSpPr>
          <p:cNvPr id="582" name="Shape 582"/>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rtl="0">
              <a:spcBef>
                <a:spcPts val="0"/>
              </a:spcBef>
              <a:buNone/>
            </a:pPr>
            <a:r>
              <a:t/>
            </a:r>
            <a:endParaRPr/>
          </a:p>
        </p:txBody>
      </p:sp>
      <p:sp>
        <p:nvSpPr>
          <p:cNvPr id="583" name="Shape 583"/>
          <p:cNvSpPr/>
          <p:nvPr>
            <p:ph idx="2" type="sldImg"/>
          </p:nvPr>
        </p:nvSpPr>
        <p:spPr>
          <a:xfrm>
            <a:off x="380999"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89" name="Shape 589"/>
        <p:cNvGrpSpPr/>
        <p:nvPr/>
      </p:nvGrpSpPr>
      <p:grpSpPr>
        <a:xfrm>
          <a:off x="0" y="0"/>
          <a:ext cx="0" cy="0"/>
          <a:chOff x="0" y="0"/>
          <a:chExt cx="0" cy="0"/>
        </a:xfrm>
      </p:grpSpPr>
      <p:sp>
        <p:nvSpPr>
          <p:cNvPr id="590" name="Shape 590"/>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rtl="0">
              <a:spcBef>
                <a:spcPts val="0"/>
              </a:spcBef>
              <a:buNone/>
            </a:pPr>
            <a:r>
              <a:t/>
            </a:r>
            <a:endParaRPr/>
          </a:p>
        </p:txBody>
      </p:sp>
      <p:sp>
        <p:nvSpPr>
          <p:cNvPr id="591" name="Shape 591"/>
          <p:cNvSpPr/>
          <p:nvPr>
            <p:ph idx="2" type="sldImg"/>
          </p:nvPr>
        </p:nvSpPr>
        <p:spPr>
          <a:xfrm>
            <a:off x="380999"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97" name="Shape 597"/>
        <p:cNvGrpSpPr/>
        <p:nvPr/>
      </p:nvGrpSpPr>
      <p:grpSpPr>
        <a:xfrm>
          <a:off x="0" y="0"/>
          <a:ext cx="0" cy="0"/>
          <a:chOff x="0" y="0"/>
          <a:chExt cx="0" cy="0"/>
        </a:xfrm>
      </p:grpSpPr>
      <p:sp>
        <p:nvSpPr>
          <p:cNvPr id="598" name="Shape 598"/>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rtl="0">
              <a:spcBef>
                <a:spcPts val="0"/>
              </a:spcBef>
              <a:buNone/>
            </a:pPr>
            <a:r>
              <a:t/>
            </a:r>
            <a:endParaRPr/>
          </a:p>
        </p:txBody>
      </p:sp>
      <p:sp>
        <p:nvSpPr>
          <p:cNvPr id="599" name="Shape 599"/>
          <p:cNvSpPr/>
          <p:nvPr>
            <p:ph idx="2" type="sldImg"/>
          </p:nvPr>
        </p:nvSpPr>
        <p:spPr>
          <a:xfrm>
            <a:off x="380999"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05" name="Shape 605"/>
        <p:cNvGrpSpPr/>
        <p:nvPr/>
      </p:nvGrpSpPr>
      <p:grpSpPr>
        <a:xfrm>
          <a:off x="0" y="0"/>
          <a:ext cx="0" cy="0"/>
          <a:chOff x="0" y="0"/>
          <a:chExt cx="0" cy="0"/>
        </a:xfrm>
      </p:grpSpPr>
      <p:sp>
        <p:nvSpPr>
          <p:cNvPr id="606" name="Shape 606"/>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rtl="0">
              <a:spcBef>
                <a:spcPts val="0"/>
              </a:spcBef>
              <a:buNone/>
            </a:pPr>
            <a:r>
              <a:t/>
            </a:r>
            <a:endParaRPr/>
          </a:p>
        </p:txBody>
      </p:sp>
      <p:sp>
        <p:nvSpPr>
          <p:cNvPr id="607" name="Shape 607"/>
          <p:cNvSpPr/>
          <p:nvPr>
            <p:ph idx="2" type="sldImg"/>
          </p:nvPr>
        </p:nvSpPr>
        <p:spPr>
          <a:xfrm>
            <a:off x="380999"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11" name="Shape 611"/>
        <p:cNvGrpSpPr/>
        <p:nvPr/>
      </p:nvGrpSpPr>
      <p:grpSpPr>
        <a:xfrm>
          <a:off x="0" y="0"/>
          <a:ext cx="0" cy="0"/>
          <a:chOff x="0" y="0"/>
          <a:chExt cx="0" cy="0"/>
        </a:xfrm>
      </p:grpSpPr>
      <p:sp>
        <p:nvSpPr>
          <p:cNvPr id="612" name="Shape 612"/>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rtl="0">
              <a:spcBef>
                <a:spcPts val="0"/>
              </a:spcBef>
              <a:buNone/>
            </a:pPr>
            <a:r>
              <a:t/>
            </a:r>
            <a:endParaRPr/>
          </a:p>
        </p:txBody>
      </p:sp>
      <p:sp>
        <p:nvSpPr>
          <p:cNvPr id="613" name="Shape 613"/>
          <p:cNvSpPr/>
          <p:nvPr>
            <p:ph idx="2" type="sldImg"/>
          </p:nvPr>
        </p:nvSpPr>
        <p:spPr>
          <a:xfrm>
            <a:off x="380999"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18" name="Shape 618"/>
        <p:cNvGrpSpPr/>
        <p:nvPr/>
      </p:nvGrpSpPr>
      <p:grpSpPr>
        <a:xfrm>
          <a:off x="0" y="0"/>
          <a:ext cx="0" cy="0"/>
          <a:chOff x="0" y="0"/>
          <a:chExt cx="0" cy="0"/>
        </a:xfrm>
      </p:grpSpPr>
      <p:sp>
        <p:nvSpPr>
          <p:cNvPr id="619" name="Shape 619"/>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a:spcBef>
                <a:spcPts val="0"/>
              </a:spcBef>
              <a:buNone/>
            </a:pPr>
            <a:r>
              <a:rPr lang="en"/>
              <a:t>Can't measure this in RUM today</a:t>
            </a:r>
          </a:p>
          <a:p>
            <a:pPr lvl="0" rtl="0">
              <a:spcBef>
                <a:spcPts val="0"/>
              </a:spcBef>
              <a:buNone/>
            </a:pPr>
            <a:r>
              <a:rPr lang="en"/>
              <a:t>Need synthetic testing</a:t>
            </a:r>
          </a:p>
        </p:txBody>
      </p:sp>
      <p:sp>
        <p:nvSpPr>
          <p:cNvPr id="620" name="Shape 620"/>
          <p:cNvSpPr/>
          <p:nvPr>
            <p:ph idx="2" type="sldImg"/>
          </p:nvPr>
        </p:nvSpPr>
        <p:spPr>
          <a:xfrm>
            <a:off x="380999"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25" name="Shape 625"/>
        <p:cNvGrpSpPr/>
        <p:nvPr/>
      </p:nvGrpSpPr>
      <p:grpSpPr>
        <a:xfrm>
          <a:off x="0" y="0"/>
          <a:ext cx="0" cy="0"/>
          <a:chOff x="0" y="0"/>
          <a:chExt cx="0" cy="0"/>
        </a:xfrm>
      </p:grpSpPr>
      <p:sp>
        <p:nvSpPr>
          <p:cNvPr id="626" name="Shape 626"/>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rtl="0">
              <a:spcBef>
                <a:spcPts val="0"/>
              </a:spcBef>
              <a:buNone/>
            </a:pPr>
            <a:r>
              <a:t/>
            </a:r>
            <a:endParaRPr/>
          </a:p>
        </p:txBody>
      </p:sp>
      <p:sp>
        <p:nvSpPr>
          <p:cNvPr id="627" name="Shape 627"/>
          <p:cNvSpPr/>
          <p:nvPr>
            <p:ph idx="2" type="sldImg"/>
          </p:nvPr>
        </p:nvSpPr>
        <p:spPr>
          <a:xfrm>
            <a:off x="380999"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33" name="Shape 633"/>
        <p:cNvGrpSpPr/>
        <p:nvPr/>
      </p:nvGrpSpPr>
      <p:grpSpPr>
        <a:xfrm>
          <a:off x="0" y="0"/>
          <a:ext cx="0" cy="0"/>
          <a:chOff x="0" y="0"/>
          <a:chExt cx="0" cy="0"/>
        </a:xfrm>
      </p:grpSpPr>
      <p:sp>
        <p:nvSpPr>
          <p:cNvPr id="634" name="Shape 634"/>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rtl="0">
              <a:spcBef>
                <a:spcPts val="0"/>
              </a:spcBef>
              <a:buNone/>
            </a:pPr>
            <a:r>
              <a:t/>
            </a:r>
            <a:endParaRPr/>
          </a:p>
        </p:txBody>
      </p:sp>
      <p:sp>
        <p:nvSpPr>
          <p:cNvPr id="635" name="Shape 635"/>
          <p:cNvSpPr/>
          <p:nvPr>
            <p:ph idx="2" type="sldImg"/>
          </p:nvPr>
        </p:nvSpPr>
        <p:spPr>
          <a:xfrm>
            <a:off x="380999"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39" name="Shape 639"/>
        <p:cNvGrpSpPr/>
        <p:nvPr/>
      </p:nvGrpSpPr>
      <p:grpSpPr>
        <a:xfrm>
          <a:off x="0" y="0"/>
          <a:ext cx="0" cy="0"/>
          <a:chOff x="0" y="0"/>
          <a:chExt cx="0" cy="0"/>
        </a:xfrm>
      </p:grpSpPr>
      <p:sp>
        <p:nvSpPr>
          <p:cNvPr id="640" name="Shape 640"/>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rtl="0">
              <a:spcBef>
                <a:spcPts val="0"/>
              </a:spcBef>
              <a:buNone/>
            </a:pPr>
            <a:r>
              <a:t/>
            </a:r>
            <a:endParaRPr/>
          </a:p>
        </p:txBody>
      </p:sp>
      <p:sp>
        <p:nvSpPr>
          <p:cNvPr id="641" name="Shape 641"/>
          <p:cNvSpPr/>
          <p:nvPr>
            <p:ph idx="2" type="sldImg"/>
          </p:nvPr>
        </p:nvSpPr>
        <p:spPr>
          <a:xfrm>
            <a:off x="380999"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9" name="Shape 169"/>
        <p:cNvGrpSpPr/>
        <p:nvPr/>
      </p:nvGrpSpPr>
      <p:grpSpPr>
        <a:xfrm>
          <a:off x="0" y="0"/>
          <a:ext cx="0" cy="0"/>
          <a:chOff x="0" y="0"/>
          <a:chExt cx="0" cy="0"/>
        </a:xfrm>
      </p:grpSpPr>
      <p:sp>
        <p:nvSpPr>
          <p:cNvPr id="170" name="Shape 17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1" name="Shape 17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A user experience has the ability to delight or frustrate, and the reaction to that experience can make or break our businesses.</a:t>
            </a: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45" name="Shape 645"/>
        <p:cNvGrpSpPr/>
        <p:nvPr/>
      </p:nvGrpSpPr>
      <p:grpSpPr>
        <a:xfrm>
          <a:off x="0" y="0"/>
          <a:ext cx="0" cy="0"/>
          <a:chOff x="0" y="0"/>
          <a:chExt cx="0" cy="0"/>
        </a:xfrm>
      </p:grpSpPr>
      <p:sp>
        <p:nvSpPr>
          <p:cNvPr id="646" name="Shape 646"/>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rtl="0">
              <a:spcBef>
                <a:spcPts val="0"/>
              </a:spcBef>
              <a:buNone/>
            </a:pPr>
            <a:r>
              <a:t/>
            </a:r>
            <a:endParaRPr/>
          </a:p>
        </p:txBody>
      </p:sp>
      <p:sp>
        <p:nvSpPr>
          <p:cNvPr id="647" name="Shape 647"/>
          <p:cNvSpPr/>
          <p:nvPr>
            <p:ph idx="2" type="sldImg"/>
          </p:nvPr>
        </p:nvSpPr>
        <p:spPr>
          <a:xfrm>
            <a:off x="380999"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50" name="Shape 650"/>
        <p:cNvGrpSpPr/>
        <p:nvPr/>
      </p:nvGrpSpPr>
      <p:grpSpPr>
        <a:xfrm>
          <a:off x="0" y="0"/>
          <a:ext cx="0" cy="0"/>
          <a:chOff x="0" y="0"/>
          <a:chExt cx="0" cy="0"/>
        </a:xfrm>
      </p:grpSpPr>
      <p:sp>
        <p:nvSpPr>
          <p:cNvPr id="651" name="Shape 65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52" name="Shape 65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56" name="Shape 656"/>
        <p:cNvGrpSpPr/>
        <p:nvPr/>
      </p:nvGrpSpPr>
      <p:grpSpPr>
        <a:xfrm>
          <a:off x="0" y="0"/>
          <a:ext cx="0" cy="0"/>
          <a:chOff x="0" y="0"/>
          <a:chExt cx="0" cy="0"/>
        </a:xfrm>
      </p:grpSpPr>
      <p:sp>
        <p:nvSpPr>
          <p:cNvPr id="657" name="Shape 657"/>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rtl="0">
              <a:spcBef>
                <a:spcPts val="0"/>
              </a:spcBef>
              <a:buNone/>
            </a:pPr>
            <a:r>
              <a:t/>
            </a:r>
            <a:endParaRPr/>
          </a:p>
        </p:txBody>
      </p:sp>
      <p:sp>
        <p:nvSpPr>
          <p:cNvPr id="658" name="Shape 658"/>
          <p:cNvSpPr/>
          <p:nvPr>
            <p:ph idx="2" type="sldImg"/>
          </p:nvPr>
        </p:nvSpPr>
        <p:spPr>
          <a:xfrm>
            <a:off x="380999"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62" name="Shape 662"/>
        <p:cNvGrpSpPr/>
        <p:nvPr/>
      </p:nvGrpSpPr>
      <p:grpSpPr>
        <a:xfrm>
          <a:off x="0" y="0"/>
          <a:ext cx="0" cy="0"/>
          <a:chOff x="0" y="0"/>
          <a:chExt cx="0" cy="0"/>
        </a:xfrm>
      </p:grpSpPr>
      <p:sp>
        <p:nvSpPr>
          <p:cNvPr id="663" name="Shape 66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64" name="Shape 66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68" name="Shape 668"/>
        <p:cNvGrpSpPr/>
        <p:nvPr/>
      </p:nvGrpSpPr>
      <p:grpSpPr>
        <a:xfrm>
          <a:off x="0" y="0"/>
          <a:ext cx="0" cy="0"/>
          <a:chOff x="0" y="0"/>
          <a:chExt cx="0" cy="0"/>
        </a:xfrm>
      </p:grpSpPr>
      <p:sp>
        <p:nvSpPr>
          <p:cNvPr id="669" name="Shape 669"/>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rtl="0">
              <a:spcBef>
                <a:spcPts val="0"/>
              </a:spcBef>
              <a:buNone/>
            </a:pPr>
            <a:r>
              <a:t/>
            </a:r>
            <a:endParaRPr/>
          </a:p>
        </p:txBody>
      </p:sp>
      <p:sp>
        <p:nvSpPr>
          <p:cNvPr id="670" name="Shape 670"/>
          <p:cNvSpPr/>
          <p:nvPr>
            <p:ph idx="2" type="sldImg"/>
          </p:nvPr>
        </p:nvSpPr>
        <p:spPr>
          <a:xfrm>
            <a:off x="380999"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74" name="Shape 674"/>
        <p:cNvGrpSpPr/>
        <p:nvPr/>
      </p:nvGrpSpPr>
      <p:grpSpPr>
        <a:xfrm>
          <a:off x="0" y="0"/>
          <a:ext cx="0" cy="0"/>
          <a:chOff x="0" y="0"/>
          <a:chExt cx="0" cy="0"/>
        </a:xfrm>
      </p:grpSpPr>
      <p:sp>
        <p:nvSpPr>
          <p:cNvPr id="675" name="Shape 675"/>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rtl="0">
              <a:spcBef>
                <a:spcPts val="0"/>
              </a:spcBef>
              <a:buNone/>
            </a:pPr>
            <a:r>
              <a:t/>
            </a:r>
            <a:endParaRPr/>
          </a:p>
        </p:txBody>
      </p:sp>
      <p:sp>
        <p:nvSpPr>
          <p:cNvPr id="676" name="Shape 676"/>
          <p:cNvSpPr/>
          <p:nvPr>
            <p:ph idx="2" type="sldImg"/>
          </p:nvPr>
        </p:nvSpPr>
        <p:spPr>
          <a:xfrm>
            <a:off x="380999"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80" name="Shape 680"/>
        <p:cNvGrpSpPr/>
        <p:nvPr/>
      </p:nvGrpSpPr>
      <p:grpSpPr>
        <a:xfrm>
          <a:off x="0" y="0"/>
          <a:ext cx="0" cy="0"/>
          <a:chOff x="0" y="0"/>
          <a:chExt cx="0" cy="0"/>
        </a:xfrm>
      </p:grpSpPr>
      <p:sp>
        <p:nvSpPr>
          <p:cNvPr id="681" name="Shape 681"/>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rtl="0">
              <a:spcBef>
                <a:spcPts val="0"/>
              </a:spcBef>
              <a:buNone/>
            </a:pPr>
            <a:r>
              <a:t/>
            </a:r>
            <a:endParaRPr/>
          </a:p>
        </p:txBody>
      </p:sp>
      <p:sp>
        <p:nvSpPr>
          <p:cNvPr id="682" name="Shape 682"/>
          <p:cNvSpPr/>
          <p:nvPr>
            <p:ph idx="2" type="sldImg"/>
          </p:nvPr>
        </p:nvSpPr>
        <p:spPr>
          <a:xfrm>
            <a:off x="380999"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86" name="Shape 686"/>
        <p:cNvGrpSpPr/>
        <p:nvPr/>
      </p:nvGrpSpPr>
      <p:grpSpPr>
        <a:xfrm>
          <a:off x="0" y="0"/>
          <a:ext cx="0" cy="0"/>
          <a:chOff x="0" y="0"/>
          <a:chExt cx="0" cy="0"/>
        </a:xfrm>
      </p:grpSpPr>
      <p:sp>
        <p:nvSpPr>
          <p:cNvPr id="687" name="Shape 687"/>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rtl="0">
              <a:spcBef>
                <a:spcPts val="0"/>
              </a:spcBef>
              <a:buNone/>
            </a:pPr>
            <a:r>
              <a:t/>
            </a:r>
            <a:endParaRPr/>
          </a:p>
        </p:txBody>
      </p:sp>
      <p:sp>
        <p:nvSpPr>
          <p:cNvPr id="688" name="Shape 688"/>
          <p:cNvSpPr/>
          <p:nvPr>
            <p:ph idx="2" type="sldImg"/>
          </p:nvPr>
        </p:nvSpPr>
        <p:spPr>
          <a:xfrm>
            <a:off x="380999"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92" name="Shape 692"/>
        <p:cNvGrpSpPr/>
        <p:nvPr/>
      </p:nvGrpSpPr>
      <p:grpSpPr>
        <a:xfrm>
          <a:off x="0" y="0"/>
          <a:ext cx="0" cy="0"/>
          <a:chOff x="0" y="0"/>
          <a:chExt cx="0" cy="0"/>
        </a:xfrm>
      </p:grpSpPr>
      <p:sp>
        <p:nvSpPr>
          <p:cNvPr id="693" name="Shape 693"/>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rtl="0">
              <a:spcBef>
                <a:spcPts val="0"/>
              </a:spcBef>
              <a:buNone/>
            </a:pPr>
            <a:r>
              <a:t/>
            </a:r>
            <a:endParaRPr/>
          </a:p>
        </p:txBody>
      </p:sp>
      <p:sp>
        <p:nvSpPr>
          <p:cNvPr id="694" name="Shape 694"/>
          <p:cNvSpPr/>
          <p:nvPr>
            <p:ph idx="2" type="sldImg"/>
          </p:nvPr>
        </p:nvSpPr>
        <p:spPr>
          <a:xfrm>
            <a:off x="380999"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00" name="Shape 700"/>
        <p:cNvGrpSpPr/>
        <p:nvPr/>
      </p:nvGrpSpPr>
      <p:grpSpPr>
        <a:xfrm>
          <a:off x="0" y="0"/>
          <a:ext cx="0" cy="0"/>
          <a:chOff x="0" y="0"/>
          <a:chExt cx="0" cy="0"/>
        </a:xfrm>
      </p:grpSpPr>
      <p:sp>
        <p:nvSpPr>
          <p:cNvPr id="701" name="Shape 701"/>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rtl="0">
              <a:spcBef>
                <a:spcPts val="0"/>
              </a:spcBef>
              <a:buNone/>
            </a:pPr>
            <a:r>
              <a:t/>
            </a:r>
            <a:endParaRPr/>
          </a:p>
        </p:txBody>
      </p:sp>
      <p:sp>
        <p:nvSpPr>
          <p:cNvPr id="702" name="Shape 702"/>
          <p:cNvSpPr/>
          <p:nvPr>
            <p:ph idx="2" type="sldImg"/>
          </p:nvPr>
        </p:nvSpPr>
        <p:spPr>
          <a:xfrm>
            <a:off x="380999"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8" name="Shape 178"/>
        <p:cNvGrpSpPr/>
        <p:nvPr/>
      </p:nvGrpSpPr>
      <p:grpSpPr>
        <a:xfrm>
          <a:off x="0" y="0"/>
          <a:ext cx="0" cy="0"/>
          <a:chOff x="0" y="0"/>
          <a:chExt cx="0" cy="0"/>
        </a:xfrm>
      </p:grpSpPr>
      <p:sp>
        <p:nvSpPr>
          <p:cNvPr id="179" name="Shape 17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0" name="Shape 18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lnSpc>
                <a:spcPct val="115000"/>
              </a:lnSpc>
              <a:spcBef>
                <a:spcPts val="0"/>
              </a:spcBef>
              <a:buNone/>
            </a:pPr>
            <a:r>
              <a:rPr lang="en">
                <a:solidFill>
                  <a:schemeClr val="dk1"/>
                </a:solidFill>
              </a:rPr>
              <a:t>What goes into an experience?</a:t>
            </a:r>
          </a:p>
          <a:p>
            <a:pPr indent="-298450" lvl="0" marL="457200" rtl="0">
              <a:lnSpc>
                <a:spcPct val="115000"/>
              </a:lnSpc>
              <a:spcBef>
                <a:spcPts val="0"/>
              </a:spcBef>
              <a:buClr>
                <a:schemeClr val="dk1"/>
              </a:buClr>
              <a:buSzPct val="100000"/>
            </a:pPr>
            <a:r>
              <a:rPr lang="en">
                <a:solidFill>
                  <a:schemeClr val="dk1"/>
                </a:solidFill>
              </a:rPr>
              <a:t>Responsiveness, ie, How quickly or slowly the browser reacts to a user action (click, scroll, etc.)</a:t>
            </a:r>
          </a:p>
          <a:p>
            <a:pPr indent="-298450" lvl="0" marL="457200" rtl="0">
              <a:lnSpc>
                <a:spcPct val="115000"/>
              </a:lnSpc>
              <a:spcBef>
                <a:spcPts val="0"/>
              </a:spcBef>
              <a:buClr>
                <a:schemeClr val="dk1"/>
              </a:buClr>
              <a:buSzPct val="100000"/>
            </a:pPr>
            <a:r>
              <a:rPr lang="en">
                <a:solidFill>
                  <a:schemeClr val="dk1"/>
                </a:solidFill>
              </a:rPr>
              <a:t>Smoothness, ie How smooth interacting with the browser is (animation, scrolling, typing)</a:t>
            </a:r>
          </a:p>
          <a:p>
            <a:pPr indent="-298450" lvl="0" marL="457200" rtl="0">
              <a:lnSpc>
                <a:spcPct val="115000"/>
              </a:lnSpc>
              <a:spcBef>
                <a:spcPts val="0"/>
              </a:spcBef>
              <a:buClr>
                <a:schemeClr val="dk1"/>
              </a:buClr>
              <a:buSzPct val="100000"/>
            </a:pPr>
            <a:r>
              <a:rPr lang="en">
                <a:solidFill>
                  <a:schemeClr val="dk1"/>
                </a:solidFill>
              </a:rPr>
              <a:t>Cognitive dissonance, ie, the user tried to do something but something else happened</a:t>
            </a: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06" name="Shape 706"/>
        <p:cNvGrpSpPr/>
        <p:nvPr/>
      </p:nvGrpSpPr>
      <p:grpSpPr>
        <a:xfrm>
          <a:off x="0" y="0"/>
          <a:ext cx="0" cy="0"/>
          <a:chOff x="0" y="0"/>
          <a:chExt cx="0" cy="0"/>
        </a:xfrm>
      </p:grpSpPr>
      <p:sp>
        <p:nvSpPr>
          <p:cNvPr id="707" name="Shape 707"/>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rtl="0">
              <a:lnSpc>
                <a:spcPct val="115000"/>
              </a:lnSpc>
              <a:spcBef>
                <a:spcPts val="0"/>
              </a:spcBef>
              <a:buNone/>
            </a:pPr>
            <a:r>
              <a:t/>
            </a:r>
            <a:endParaRPr sz="1100">
              <a:solidFill>
                <a:schemeClr val="dk1"/>
              </a:solidFill>
            </a:endParaRPr>
          </a:p>
          <a:p>
            <a:pPr lvl="0" rtl="0">
              <a:spcBef>
                <a:spcPts val="0"/>
              </a:spcBef>
              <a:buNone/>
            </a:pPr>
            <a:r>
              <a:t/>
            </a:r>
            <a:endParaRPr/>
          </a:p>
        </p:txBody>
      </p:sp>
      <p:sp>
        <p:nvSpPr>
          <p:cNvPr id="708" name="Shape 708"/>
          <p:cNvSpPr/>
          <p:nvPr>
            <p:ph idx="2" type="sldImg"/>
          </p:nvPr>
        </p:nvSpPr>
        <p:spPr>
          <a:xfrm>
            <a:off x="380999"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13" name="Shape 713"/>
        <p:cNvGrpSpPr/>
        <p:nvPr/>
      </p:nvGrpSpPr>
      <p:grpSpPr>
        <a:xfrm>
          <a:off x="0" y="0"/>
          <a:ext cx="0" cy="0"/>
          <a:chOff x="0" y="0"/>
          <a:chExt cx="0" cy="0"/>
        </a:xfrm>
      </p:grpSpPr>
      <p:sp>
        <p:nvSpPr>
          <p:cNvPr id="714" name="Shape 714"/>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rtl="0">
              <a:lnSpc>
                <a:spcPct val="115000"/>
              </a:lnSpc>
              <a:spcBef>
                <a:spcPts val="0"/>
              </a:spcBef>
              <a:buNone/>
            </a:pPr>
            <a:r>
              <a:t/>
            </a:r>
            <a:endParaRPr/>
          </a:p>
        </p:txBody>
      </p:sp>
      <p:sp>
        <p:nvSpPr>
          <p:cNvPr id="715" name="Shape 715"/>
          <p:cNvSpPr/>
          <p:nvPr>
            <p:ph idx="2" type="sldImg"/>
          </p:nvPr>
        </p:nvSpPr>
        <p:spPr>
          <a:xfrm>
            <a:off x="380999"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19" name="Shape 719"/>
        <p:cNvGrpSpPr/>
        <p:nvPr/>
      </p:nvGrpSpPr>
      <p:grpSpPr>
        <a:xfrm>
          <a:off x="0" y="0"/>
          <a:ext cx="0" cy="0"/>
          <a:chOff x="0" y="0"/>
          <a:chExt cx="0" cy="0"/>
        </a:xfrm>
      </p:grpSpPr>
      <p:sp>
        <p:nvSpPr>
          <p:cNvPr id="720" name="Shape 720"/>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rtl="0">
              <a:spcBef>
                <a:spcPts val="0"/>
              </a:spcBef>
              <a:buNone/>
            </a:pPr>
            <a:r>
              <a:t/>
            </a:r>
            <a:endParaRPr/>
          </a:p>
        </p:txBody>
      </p:sp>
      <p:sp>
        <p:nvSpPr>
          <p:cNvPr id="721" name="Shape 721"/>
          <p:cNvSpPr/>
          <p:nvPr>
            <p:ph idx="2" type="sldImg"/>
          </p:nvPr>
        </p:nvSpPr>
        <p:spPr>
          <a:xfrm>
            <a:off x="380999"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25" name="Shape 725"/>
        <p:cNvGrpSpPr/>
        <p:nvPr/>
      </p:nvGrpSpPr>
      <p:grpSpPr>
        <a:xfrm>
          <a:off x="0" y="0"/>
          <a:ext cx="0" cy="0"/>
          <a:chOff x="0" y="0"/>
          <a:chExt cx="0" cy="0"/>
        </a:xfrm>
      </p:grpSpPr>
      <p:sp>
        <p:nvSpPr>
          <p:cNvPr id="726" name="Shape 726"/>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rtl="0">
              <a:spcBef>
                <a:spcPts val="0"/>
              </a:spcBef>
              <a:buNone/>
            </a:pPr>
            <a:r>
              <a:t/>
            </a:r>
            <a:endParaRPr/>
          </a:p>
        </p:txBody>
      </p:sp>
      <p:sp>
        <p:nvSpPr>
          <p:cNvPr id="727" name="Shape 727"/>
          <p:cNvSpPr/>
          <p:nvPr>
            <p:ph idx="2" type="sldImg"/>
          </p:nvPr>
        </p:nvSpPr>
        <p:spPr>
          <a:xfrm>
            <a:off x="380999"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31" name="Shape 731"/>
        <p:cNvGrpSpPr/>
        <p:nvPr/>
      </p:nvGrpSpPr>
      <p:grpSpPr>
        <a:xfrm>
          <a:off x="0" y="0"/>
          <a:ext cx="0" cy="0"/>
          <a:chOff x="0" y="0"/>
          <a:chExt cx="0" cy="0"/>
        </a:xfrm>
      </p:grpSpPr>
      <p:sp>
        <p:nvSpPr>
          <p:cNvPr id="732" name="Shape 732"/>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rtl="0">
              <a:spcBef>
                <a:spcPts val="0"/>
              </a:spcBef>
              <a:buNone/>
            </a:pPr>
            <a:r>
              <a:t/>
            </a:r>
            <a:endParaRPr/>
          </a:p>
        </p:txBody>
      </p:sp>
      <p:sp>
        <p:nvSpPr>
          <p:cNvPr id="733" name="Shape 733"/>
          <p:cNvSpPr/>
          <p:nvPr>
            <p:ph idx="2" type="sldImg"/>
          </p:nvPr>
        </p:nvSpPr>
        <p:spPr>
          <a:xfrm>
            <a:off x="380999"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37" name="Shape 737"/>
        <p:cNvGrpSpPr/>
        <p:nvPr/>
      </p:nvGrpSpPr>
      <p:grpSpPr>
        <a:xfrm>
          <a:off x="0" y="0"/>
          <a:ext cx="0" cy="0"/>
          <a:chOff x="0" y="0"/>
          <a:chExt cx="0" cy="0"/>
        </a:xfrm>
      </p:grpSpPr>
      <p:sp>
        <p:nvSpPr>
          <p:cNvPr id="738" name="Shape 738"/>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rtl="0">
              <a:spcBef>
                <a:spcPts val="0"/>
              </a:spcBef>
              <a:buNone/>
            </a:pPr>
            <a:r>
              <a:t/>
            </a:r>
            <a:endParaRPr/>
          </a:p>
        </p:txBody>
      </p:sp>
      <p:sp>
        <p:nvSpPr>
          <p:cNvPr id="739" name="Shape 739"/>
          <p:cNvSpPr/>
          <p:nvPr>
            <p:ph idx="2" type="sldImg"/>
          </p:nvPr>
        </p:nvSpPr>
        <p:spPr>
          <a:xfrm>
            <a:off x="380999"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43" name="Shape 743"/>
        <p:cNvGrpSpPr/>
        <p:nvPr/>
      </p:nvGrpSpPr>
      <p:grpSpPr>
        <a:xfrm>
          <a:off x="0" y="0"/>
          <a:ext cx="0" cy="0"/>
          <a:chOff x="0" y="0"/>
          <a:chExt cx="0" cy="0"/>
        </a:xfrm>
      </p:grpSpPr>
      <p:sp>
        <p:nvSpPr>
          <p:cNvPr id="744" name="Shape 744"/>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rtl="0">
              <a:lnSpc>
                <a:spcPct val="115000"/>
              </a:lnSpc>
              <a:spcBef>
                <a:spcPts val="0"/>
              </a:spcBef>
              <a:buNone/>
            </a:pPr>
            <a:r>
              <a:t/>
            </a:r>
            <a:endParaRPr sz="1100">
              <a:solidFill>
                <a:schemeClr val="dk1"/>
              </a:solidFill>
            </a:endParaRPr>
          </a:p>
          <a:p>
            <a:pPr lvl="0" rtl="0">
              <a:spcBef>
                <a:spcPts val="0"/>
              </a:spcBef>
              <a:buNone/>
            </a:pPr>
            <a:r>
              <a:t/>
            </a:r>
            <a:endParaRPr/>
          </a:p>
        </p:txBody>
      </p:sp>
      <p:sp>
        <p:nvSpPr>
          <p:cNvPr id="745" name="Shape 745"/>
          <p:cNvSpPr/>
          <p:nvPr>
            <p:ph idx="2" type="sldImg"/>
          </p:nvPr>
        </p:nvSpPr>
        <p:spPr>
          <a:xfrm>
            <a:off x="380999"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49" name="Shape 749"/>
        <p:cNvGrpSpPr/>
        <p:nvPr/>
      </p:nvGrpSpPr>
      <p:grpSpPr>
        <a:xfrm>
          <a:off x="0" y="0"/>
          <a:ext cx="0" cy="0"/>
          <a:chOff x="0" y="0"/>
          <a:chExt cx="0" cy="0"/>
        </a:xfrm>
      </p:grpSpPr>
      <p:sp>
        <p:nvSpPr>
          <p:cNvPr id="750" name="Shape 750"/>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rtl="0">
              <a:spcBef>
                <a:spcPts val="0"/>
              </a:spcBef>
              <a:buNone/>
            </a:pPr>
            <a:r>
              <a:t/>
            </a:r>
            <a:endParaRPr/>
          </a:p>
        </p:txBody>
      </p:sp>
      <p:sp>
        <p:nvSpPr>
          <p:cNvPr id="751" name="Shape 751"/>
          <p:cNvSpPr/>
          <p:nvPr>
            <p:ph idx="2" type="sldImg"/>
          </p:nvPr>
        </p:nvSpPr>
        <p:spPr>
          <a:xfrm>
            <a:off x="380999"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55" name="Shape 755"/>
        <p:cNvGrpSpPr/>
        <p:nvPr/>
      </p:nvGrpSpPr>
      <p:grpSpPr>
        <a:xfrm>
          <a:off x="0" y="0"/>
          <a:ext cx="0" cy="0"/>
          <a:chOff x="0" y="0"/>
          <a:chExt cx="0" cy="0"/>
        </a:xfrm>
      </p:grpSpPr>
      <p:sp>
        <p:nvSpPr>
          <p:cNvPr id="756" name="Shape 756"/>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rtl="0">
              <a:lnSpc>
                <a:spcPct val="115000"/>
              </a:lnSpc>
              <a:spcBef>
                <a:spcPts val="0"/>
              </a:spcBef>
              <a:buNone/>
            </a:pPr>
            <a:r>
              <a:t/>
            </a:r>
            <a:endParaRPr sz="1100">
              <a:solidFill>
                <a:schemeClr val="dk1"/>
              </a:solidFill>
            </a:endParaRPr>
          </a:p>
          <a:p>
            <a:pPr lvl="0" rtl="0">
              <a:spcBef>
                <a:spcPts val="0"/>
              </a:spcBef>
              <a:buNone/>
            </a:pPr>
            <a:r>
              <a:t/>
            </a:r>
            <a:endParaRPr/>
          </a:p>
        </p:txBody>
      </p:sp>
      <p:sp>
        <p:nvSpPr>
          <p:cNvPr id="757" name="Shape 757"/>
          <p:cNvSpPr/>
          <p:nvPr>
            <p:ph idx="2" type="sldImg"/>
          </p:nvPr>
        </p:nvSpPr>
        <p:spPr>
          <a:xfrm>
            <a:off x="380999"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61" name="Shape 761"/>
        <p:cNvGrpSpPr/>
        <p:nvPr/>
      </p:nvGrpSpPr>
      <p:grpSpPr>
        <a:xfrm>
          <a:off x="0" y="0"/>
          <a:ext cx="0" cy="0"/>
          <a:chOff x="0" y="0"/>
          <a:chExt cx="0" cy="0"/>
        </a:xfrm>
      </p:grpSpPr>
      <p:sp>
        <p:nvSpPr>
          <p:cNvPr id="762" name="Shape 762"/>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rtl="0">
              <a:lnSpc>
                <a:spcPct val="115000"/>
              </a:lnSpc>
              <a:spcBef>
                <a:spcPts val="0"/>
              </a:spcBef>
              <a:buNone/>
            </a:pPr>
            <a:r>
              <a:rPr lang="en" sz="1100">
                <a:solidFill>
                  <a:schemeClr val="dk1"/>
                </a:solidFill>
              </a:rPr>
              <a:t>Then there are websites that violate the spec and call `open` and `send` multiple times on the same XHR object</a:t>
            </a:r>
          </a:p>
          <a:p>
            <a:pPr lvl="0" rtl="0">
              <a:spcBef>
                <a:spcPts val="0"/>
              </a:spcBef>
              <a:buNone/>
            </a:pPr>
            <a:r>
              <a:t/>
            </a:r>
            <a:endParaRPr/>
          </a:p>
        </p:txBody>
      </p:sp>
      <p:sp>
        <p:nvSpPr>
          <p:cNvPr id="763" name="Shape 763"/>
          <p:cNvSpPr/>
          <p:nvPr>
            <p:ph idx="2" type="sldImg"/>
          </p:nvPr>
        </p:nvSpPr>
        <p:spPr>
          <a:xfrm>
            <a:off x="380999"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9" name="Shape 9"/>
        <p:cNvGrpSpPr/>
        <p:nvPr/>
      </p:nvGrpSpPr>
      <p:grpSpPr>
        <a:xfrm>
          <a:off x="0" y="0"/>
          <a:ext cx="0" cy="0"/>
          <a:chOff x="0" y="0"/>
          <a:chExt cx="0" cy="0"/>
        </a:xfrm>
      </p:grpSpPr>
      <p:sp>
        <p:nvSpPr>
          <p:cNvPr id="10" name="Shape 10"/>
          <p:cNvSpPr txBox="1"/>
          <p:nvPr>
            <p:ph type="ctrTitle"/>
          </p:nvPr>
        </p:nvSpPr>
        <p:spPr>
          <a:xfrm>
            <a:off x="311708" y="744575"/>
            <a:ext cx="8520600" cy="2052600"/>
          </a:xfrm>
          <a:prstGeom prst="rect">
            <a:avLst/>
          </a:prstGeom>
        </p:spPr>
        <p:txBody>
          <a:bodyPr anchorCtr="0" anchor="b" bIns="91425" lIns="91425" rIns="91425" tIns="91425"/>
          <a:lstStyle>
            <a:lvl1pPr lvl="0" algn="ctr">
              <a:spcBef>
                <a:spcPts val="0"/>
              </a:spcBef>
              <a:buSzPct val="100000"/>
              <a:defRPr sz="5200"/>
            </a:lvl1pPr>
            <a:lvl2pPr lvl="1" algn="ctr">
              <a:spcBef>
                <a:spcPts val="0"/>
              </a:spcBef>
              <a:buSzPct val="100000"/>
              <a:defRPr sz="5200"/>
            </a:lvl2pPr>
            <a:lvl3pPr lvl="2" algn="ctr">
              <a:spcBef>
                <a:spcPts val="0"/>
              </a:spcBef>
              <a:buSzPct val="100000"/>
              <a:defRPr sz="5200"/>
            </a:lvl3pPr>
            <a:lvl4pPr lvl="3" algn="ctr">
              <a:spcBef>
                <a:spcPts val="0"/>
              </a:spcBef>
              <a:buSzPct val="100000"/>
              <a:defRPr sz="5200"/>
            </a:lvl4pPr>
            <a:lvl5pPr lvl="4" algn="ctr">
              <a:spcBef>
                <a:spcPts val="0"/>
              </a:spcBef>
              <a:buSzPct val="100000"/>
              <a:defRPr sz="5200"/>
            </a:lvl5pPr>
            <a:lvl6pPr lvl="5" algn="ctr">
              <a:spcBef>
                <a:spcPts val="0"/>
              </a:spcBef>
              <a:buSzPct val="100000"/>
              <a:defRPr sz="5200"/>
            </a:lvl6pPr>
            <a:lvl7pPr lvl="6" algn="ctr">
              <a:spcBef>
                <a:spcPts val="0"/>
              </a:spcBef>
              <a:buSzPct val="100000"/>
              <a:defRPr sz="5200"/>
            </a:lvl7pPr>
            <a:lvl8pPr lvl="7" algn="ctr">
              <a:spcBef>
                <a:spcPts val="0"/>
              </a:spcBef>
              <a:buSzPct val="100000"/>
              <a:defRPr sz="5200"/>
            </a:lvl8pPr>
            <a:lvl9pPr lvl="8" algn="ctr">
              <a:spcBef>
                <a:spcPts val="0"/>
              </a:spcBef>
              <a:buSzPct val="100000"/>
              <a:defRPr sz="5200"/>
            </a:lvl9pPr>
          </a:lstStyle>
          <a:p/>
        </p:txBody>
      </p:sp>
      <p:sp>
        <p:nvSpPr>
          <p:cNvPr id="11" name="Shape 11"/>
          <p:cNvSpPr txBox="1"/>
          <p:nvPr>
            <p:ph idx="1" type="subTitle"/>
          </p:nvPr>
        </p:nvSpPr>
        <p:spPr>
          <a:xfrm>
            <a:off x="311700" y="2834125"/>
            <a:ext cx="8520600" cy="792600"/>
          </a:xfrm>
          <a:prstGeom prst="rect">
            <a:avLst/>
          </a:prstGeom>
        </p:spPr>
        <p:txBody>
          <a:bodyPr anchorCtr="0" anchor="t" bIns="91425" lIns="91425" rIns="91425" tIns="91425"/>
          <a:lstStyle>
            <a:lvl1pPr lvl="0" algn="ctr">
              <a:lnSpc>
                <a:spcPct val="100000"/>
              </a:lnSpc>
              <a:spcBef>
                <a:spcPts val="0"/>
              </a:spcBef>
              <a:spcAft>
                <a:spcPts val="0"/>
              </a:spcAft>
              <a:buSzPct val="100000"/>
              <a:buNone/>
              <a:defRPr sz="2800"/>
            </a:lvl1pPr>
            <a:lvl2pPr lvl="1" algn="ctr">
              <a:lnSpc>
                <a:spcPct val="100000"/>
              </a:lnSpc>
              <a:spcBef>
                <a:spcPts val="0"/>
              </a:spcBef>
              <a:spcAft>
                <a:spcPts val="0"/>
              </a:spcAft>
              <a:buSzPct val="100000"/>
              <a:buNone/>
              <a:defRPr sz="2800"/>
            </a:lvl2pPr>
            <a:lvl3pPr lvl="2" algn="ctr">
              <a:lnSpc>
                <a:spcPct val="100000"/>
              </a:lnSpc>
              <a:spcBef>
                <a:spcPts val="0"/>
              </a:spcBef>
              <a:spcAft>
                <a:spcPts val="0"/>
              </a:spcAft>
              <a:buSzPct val="100000"/>
              <a:buNone/>
              <a:defRPr sz="2800"/>
            </a:lvl3pPr>
            <a:lvl4pPr lvl="3" algn="ctr">
              <a:lnSpc>
                <a:spcPct val="100000"/>
              </a:lnSpc>
              <a:spcBef>
                <a:spcPts val="0"/>
              </a:spcBef>
              <a:spcAft>
                <a:spcPts val="0"/>
              </a:spcAft>
              <a:buSzPct val="100000"/>
              <a:buNone/>
              <a:defRPr sz="2800"/>
            </a:lvl4pPr>
            <a:lvl5pPr lvl="4" algn="ctr">
              <a:lnSpc>
                <a:spcPct val="100000"/>
              </a:lnSpc>
              <a:spcBef>
                <a:spcPts val="0"/>
              </a:spcBef>
              <a:spcAft>
                <a:spcPts val="0"/>
              </a:spcAft>
              <a:buSzPct val="100000"/>
              <a:buNone/>
              <a:defRPr sz="2800"/>
            </a:lvl5pPr>
            <a:lvl6pPr lvl="5" algn="ctr">
              <a:lnSpc>
                <a:spcPct val="100000"/>
              </a:lnSpc>
              <a:spcBef>
                <a:spcPts val="0"/>
              </a:spcBef>
              <a:spcAft>
                <a:spcPts val="0"/>
              </a:spcAft>
              <a:buSzPct val="100000"/>
              <a:buNone/>
              <a:defRPr sz="2800"/>
            </a:lvl6pPr>
            <a:lvl7pPr lvl="6" algn="ctr">
              <a:lnSpc>
                <a:spcPct val="100000"/>
              </a:lnSpc>
              <a:spcBef>
                <a:spcPts val="0"/>
              </a:spcBef>
              <a:spcAft>
                <a:spcPts val="0"/>
              </a:spcAft>
              <a:buSzPct val="100000"/>
              <a:buNone/>
              <a:defRPr sz="2800"/>
            </a:lvl7pPr>
            <a:lvl8pPr lvl="7" algn="ctr">
              <a:lnSpc>
                <a:spcPct val="100000"/>
              </a:lnSpc>
              <a:spcBef>
                <a:spcPts val="0"/>
              </a:spcBef>
              <a:spcAft>
                <a:spcPts val="0"/>
              </a:spcAft>
              <a:buSzPct val="100000"/>
              <a:buNone/>
              <a:defRPr sz="2800"/>
            </a:lvl8pPr>
            <a:lvl9pPr lvl="8" algn="ctr">
              <a:lnSpc>
                <a:spcPct val="100000"/>
              </a:lnSpc>
              <a:spcBef>
                <a:spcPts val="0"/>
              </a:spcBef>
              <a:spcAft>
                <a:spcPts val="0"/>
              </a:spcAft>
              <a:buSzPct val="100000"/>
              <a:buNone/>
              <a:defRPr sz="2800"/>
            </a:lvl9pPr>
          </a:lstStyle>
          <a:p/>
        </p:txBody>
      </p:sp>
      <p:sp>
        <p:nvSpPr>
          <p:cNvPr id="12" name="Shape 12"/>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ig number">
    <p:spTree>
      <p:nvGrpSpPr>
        <p:cNvPr id="44" name="Shape 44"/>
        <p:cNvGrpSpPr/>
        <p:nvPr/>
      </p:nvGrpSpPr>
      <p:grpSpPr>
        <a:xfrm>
          <a:off x="0" y="0"/>
          <a:ext cx="0" cy="0"/>
          <a:chOff x="0" y="0"/>
          <a:chExt cx="0" cy="0"/>
        </a:xfrm>
      </p:grpSpPr>
      <p:sp>
        <p:nvSpPr>
          <p:cNvPr id="45" name="Shape 45"/>
          <p:cNvSpPr txBox="1"/>
          <p:nvPr>
            <p:ph type="title"/>
          </p:nvPr>
        </p:nvSpPr>
        <p:spPr>
          <a:xfrm>
            <a:off x="311700" y="1106125"/>
            <a:ext cx="8520600" cy="1963500"/>
          </a:xfrm>
          <a:prstGeom prst="rect">
            <a:avLst/>
          </a:prstGeom>
        </p:spPr>
        <p:txBody>
          <a:bodyPr anchorCtr="0" anchor="b" bIns="91425" lIns="91425" rIns="91425" tIns="91425"/>
          <a:lstStyle>
            <a:lvl1pPr lvl="0" algn="ctr">
              <a:spcBef>
                <a:spcPts val="0"/>
              </a:spcBef>
              <a:buSzPct val="100000"/>
              <a:defRPr sz="12000"/>
            </a:lvl1pPr>
            <a:lvl2pPr lvl="1" algn="ctr">
              <a:spcBef>
                <a:spcPts val="0"/>
              </a:spcBef>
              <a:buSzPct val="100000"/>
              <a:defRPr sz="12000"/>
            </a:lvl2pPr>
            <a:lvl3pPr lvl="2" algn="ctr">
              <a:spcBef>
                <a:spcPts val="0"/>
              </a:spcBef>
              <a:buSzPct val="100000"/>
              <a:defRPr sz="12000"/>
            </a:lvl3pPr>
            <a:lvl4pPr lvl="3" algn="ctr">
              <a:spcBef>
                <a:spcPts val="0"/>
              </a:spcBef>
              <a:buSzPct val="100000"/>
              <a:defRPr sz="12000"/>
            </a:lvl4pPr>
            <a:lvl5pPr lvl="4" algn="ctr">
              <a:spcBef>
                <a:spcPts val="0"/>
              </a:spcBef>
              <a:buSzPct val="100000"/>
              <a:defRPr sz="12000"/>
            </a:lvl5pPr>
            <a:lvl6pPr lvl="5" algn="ctr">
              <a:spcBef>
                <a:spcPts val="0"/>
              </a:spcBef>
              <a:buSzPct val="100000"/>
              <a:defRPr sz="12000"/>
            </a:lvl6pPr>
            <a:lvl7pPr lvl="6" algn="ctr">
              <a:spcBef>
                <a:spcPts val="0"/>
              </a:spcBef>
              <a:buSzPct val="100000"/>
              <a:defRPr sz="12000"/>
            </a:lvl7pPr>
            <a:lvl8pPr lvl="7" algn="ctr">
              <a:spcBef>
                <a:spcPts val="0"/>
              </a:spcBef>
              <a:buSzPct val="100000"/>
              <a:defRPr sz="12000"/>
            </a:lvl8pPr>
            <a:lvl9pPr lvl="8" algn="ctr">
              <a:spcBef>
                <a:spcPts val="0"/>
              </a:spcBef>
              <a:buSzPct val="100000"/>
              <a:defRPr sz="12000"/>
            </a:lvl9pPr>
          </a:lstStyle>
          <a:p/>
        </p:txBody>
      </p:sp>
      <p:sp>
        <p:nvSpPr>
          <p:cNvPr id="46" name="Shape 46"/>
          <p:cNvSpPr txBox="1"/>
          <p:nvPr>
            <p:ph idx="1" type="body"/>
          </p:nvPr>
        </p:nvSpPr>
        <p:spPr>
          <a:xfrm>
            <a:off x="311700" y="3152225"/>
            <a:ext cx="8520600" cy="1300800"/>
          </a:xfrm>
          <a:prstGeom prst="rect">
            <a:avLst/>
          </a:prstGeom>
        </p:spPr>
        <p:txBody>
          <a:bodyPr anchorCtr="0" anchor="t" bIns="91425" lIns="91425" rIns="91425" tIns="91425"/>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p:txBody>
      </p:sp>
      <p:sp>
        <p:nvSpPr>
          <p:cNvPr id="47" name="Shape 47"/>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48" name="Shape 48"/>
        <p:cNvGrpSpPr/>
        <p:nvPr/>
      </p:nvGrpSpPr>
      <p:grpSpPr>
        <a:xfrm>
          <a:off x="0" y="0"/>
          <a:ext cx="0" cy="0"/>
          <a:chOff x="0" y="0"/>
          <a:chExt cx="0" cy="0"/>
        </a:xfrm>
      </p:grpSpPr>
      <p:sp>
        <p:nvSpPr>
          <p:cNvPr id="49" name="Shape 49"/>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Section Body">
    <p:spTree>
      <p:nvGrpSpPr>
        <p:cNvPr id="54" name="Shape 54"/>
        <p:cNvGrpSpPr/>
        <p:nvPr/>
      </p:nvGrpSpPr>
      <p:grpSpPr>
        <a:xfrm>
          <a:off x="0" y="0"/>
          <a:ext cx="0" cy="0"/>
          <a:chOff x="0" y="0"/>
          <a:chExt cx="0" cy="0"/>
        </a:xfrm>
      </p:grpSpPr>
      <p:sp>
        <p:nvSpPr>
          <p:cNvPr id="55" name="Shape 55"/>
          <p:cNvSpPr txBox="1"/>
          <p:nvPr>
            <p:ph type="title"/>
          </p:nvPr>
        </p:nvSpPr>
        <p:spPr>
          <a:xfrm>
            <a:off x="336921" y="133945"/>
            <a:ext cx="8470200" cy="771900"/>
          </a:xfrm>
          <a:prstGeom prst="rect">
            <a:avLst/>
          </a:prstGeom>
          <a:noFill/>
          <a:ln>
            <a:noFill/>
          </a:ln>
        </p:spPr>
        <p:txBody>
          <a:bodyPr anchorCtr="0" anchor="ctr" bIns="58925" lIns="58925" rIns="58925" tIns="58925"/>
          <a:lstStyle>
            <a:lvl1pPr indent="0" lvl="0" marL="0" marR="0" rtl="0" algn="l">
              <a:lnSpc>
                <a:spcPct val="100000"/>
              </a:lnSpc>
              <a:spcBef>
                <a:spcPts val="0"/>
              </a:spcBef>
              <a:spcAft>
                <a:spcPts val="0"/>
              </a:spcAft>
              <a:buClr>
                <a:srgbClr val="FFFFFF"/>
              </a:buClr>
              <a:buFont typeface="Libre Baskerville"/>
              <a:buNone/>
              <a:defRPr b="0" i="1" sz="3200" u="none" cap="none" strike="noStrike">
                <a:solidFill>
                  <a:srgbClr val="FFFFFF"/>
                </a:solidFill>
                <a:latin typeface="Libre Baskerville"/>
                <a:ea typeface="Libre Baskerville"/>
                <a:cs typeface="Libre Baskerville"/>
                <a:sym typeface="Libre Baskerville"/>
              </a:defRPr>
            </a:lvl1pPr>
            <a:lvl2pPr indent="152400" lvl="1" marL="0" marR="0" rtl="0" algn="ctr">
              <a:lnSpc>
                <a:spcPct val="100000"/>
              </a:lnSpc>
              <a:spcBef>
                <a:spcPts val="0"/>
              </a:spcBef>
              <a:spcAft>
                <a:spcPts val="0"/>
              </a:spcAft>
              <a:buClr>
                <a:srgbClr val="FFFFFF"/>
              </a:buClr>
              <a:buFont typeface="Arial"/>
              <a:buNone/>
              <a:defRPr b="0" i="0" sz="5200" u="none" cap="none" strike="noStrike">
                <a:solidFill>
                  <a:srgbClr val="FFFFFF"/>
                </a:solidFill>
                <a:latin typeface="Arial"/>
                <a:ea typeface="Arial"/>
                <a:cs typeface="Arial"/>
                <a:sym typeface="Arial"/>
              </a:defRPr>
            </a:lvl2pPr>
            <a:lvl3pPr indent="292100" lvl="2" marL="0" marR="0" rtl="0" algn="ctr">
              <a:lnSpc>
                <a:spcPct val="100000"/>
              </a:lnSpc>
              <a:spcBef>
                <a:spcPts val="0"/>
              </a:spcBef>
              <a:spcAft>
                <a:spcPts val="0"/>
              </a:spcAft>
              <a:buClr>
                <a:srgbClr val="FFFFFF"/>
              </a:buClr>
              <a:buFont typeface="Arial"/>
              <a:buNone/>
              <a:defRPr b="0" i="0" sz="5200" u="none" cap="none" strike="noStrike">
                <a:solidFill>
                  <a:srgbClr val="FFFFFF"/>
                </a:solidFill>
                <a:latin typeface="Arial"/>
                <a:ea typeface="Arial"/>
                <a:cs typeface="Arial"/>
                <a:sym typeface="Arial"/>
              </a:defRPr>
            </a:lvl3pPr>
            <a:lvl4pPr indent="444500" lvl="3" marL="0" marR="0" rtl="0" algn="ctr">
              <a:lnSpc>
                <a:spcPct val="100000"/>
              </a:lnSpc>
              <a:spcBef>
                <a:spcPts val="0"/>
              </a:spcBef>
              <a:spcAft>
                <a:spcPts val="0"/>
              </a:spcAft>
              <a:buClr>
                <a:srgbClr val="FFFFFF"/>
              </a:buClr>
              <a:buFont typeface="Arial"/>
              <a:buNone/>
              <a:defRPr b="0" i="0" sz="5200" u="none" cap="none" strike="noStrike">
                <a:solidFill>
                  <a:srgbClr val="FFFFFF"/>
                </a:solidFill>
                <a:latin typeface="Arial"/>
                <a:ea typeface="Arial"/>
                <a:cs typeface="Arial"/>
                <a:sym typeface="Arial"/>
              </a:defRPr>
            </a:lvl4pPr>
            <a:lvl5pPr indent="584200" lvl="4" marL="0" marR="0" rtl="0" algn="ctr">
              <a:lnSpc>
                <a:spcPct val="100000"/>
              </a:lnSpc>
              <a:spcBef>
                <a:spcPts val="0"/>
              </a:spcBef>
              <a:spcAft>
                <a:spcPts val="0"/>
              </a:spcAft>
              <a:buClr>
                <a:srgbClr val="FFFFFF"/>
              </a:buClr>
              <a:buFont typeface="Arial"/>
              <a:buNone/>
              <a:defRPr b="0" i="0" sz="5200" u="none" cap="none" strike="noStrike">
                <a:solidFill>
                  <a:srgbClr val="FFFFFF"/>
                </a:solidFill>
                <a:latin typeface="Arial"/>
                <a:ea typeface="Arial"/>
                <a:cs typeface="Arial"/>
                <a:sym typeface="Arial"/>
              </a:defRPr>
            </a:lvl5pPr>
            <a:lvl6pPr indent="736600" lvl="5" marL="0" marR="0" rtl="0" algn="ctr">
              <a:lnSpc>
                <a:spcPct val="100000"/>
              </a:lnSpc>
              <a:spcBef>
                <a:spcPts val="0"/>
              </a:spcBef>
              <a:spcAft>
                <a:spcPts val="0"/>
              </a:spcAft>
              <a:buClr>
                <a:srgbClr val="FFFFFF"/>
              </a:buClr>
              <a:buFont typeface="Arial"/>
              <a:buNone/>
              <a:defRPr b="0" i="0" sz="5200" u="none" cap="none" strike="noStrike">
                <a:solidFill>
                  <a:srgbClr val="FFFFFF"/>
                </a:solidFill>
                <a:latin typeface="Arial"/>
                <a:ea typeface="Arial"/>
                <a:cs typeface="Arial"/>
                <a:sym typeface="Arial"/>
              </a:defRPr>
            </a:lvl6pPr>
            <a:lvl7pPr indent="889000" lvl="6" marL="0" marR="0" rtl="0" algn="ctr">
              <a:lnSpc>
                <a:spcPct val="100000"/>
              </a:lnSpc>
              <a:spcBef>
                <a:spcPts val="0"/>
              </a:spcBef>
              <a:spcAft>
                <a:spcPts val="0"/>
              </a:spcAft>
              <a:buClr>
                <a:srgbClr val="FFFFFF"/>
              </a:buClr>
              <a:buFont typeface="Arial"/>
              <a:buNone/>
              <a:defRPr b="0" i="0" sz="5200" u="none" cap="none" strike="noStrike">
                <a:solidFill>
                  <a:srgbClr val="FFFFFF"/>
                </a:solidFill>
                <a:latin typeface="Arial"/>
                <a:ea typeface="Arial"/>
                <a:cs typeface="Arial"/>
                <a:sym typeface="Arial"/>
              </a:defRPr>
            </a:lvl7pPr>
            <a:lvl8pPr indent="1028700" lvl="7" marL="0" marR="0" rtl="0" algn="ctr">
              <a:lnSpc>
                <a:spcPct val="100000"/>
              </a:lnSpc>
              <a:spcBef>
                <a:spcPts val="0"/>
              </a:spcBef>
              <a:spcAft>
                <a:spcPts val="0"/>
              </a:spcAft>
              <a:buClr>
                <a:srgbClr val="FFFFFF"/>
              </a:buClr>
              <a:buFont typeface="Arial"/>
              <a:buNone/>
              <a:defRPr b="0" i="0" sz="5200" u="none" cap="none" strike="noStrike">
                <a:solidFill>
                  <a:srgbClr val="FFFFFF"/>
                </a:solidFill>
                <a:latin typeface="Arial"/>
                <a:ea typeface="Arial"/>
                <a:cs typeface="Arial"/>
                <a:sym typeface="Arial"/>
              </a:defRPr>
            </a:lvl8pPr>
            <a:lvl9pPr indent="1181100" lvl="8" marL="0" marR="0" rtl="0" algn="ctr">
              <a:lnSpc>
                <a:spcPct val="100000"/>
              </a:lnSpc>
              <a:spcBef>
                <a:spcPts val="0"/>
              </a:spcBef>
              <a:spcAft>
                <a:spcPts val="0"/>
              </a:spcAft>
              <a:buClr>
                <a:srgbClr val="FFFFFF"/>
              </a:buClr>
              <a:buFont typeface="Arial"/>
              <a:buNone/>
              <a:defRPr b="0" i="0" sz="5200" u="none" cap="none" strike="noStrike">
                <a:solidFill>
                  <a:srgbClr val="FFFFFF"/>
                </a:solidFill>
                <a:latin typeface="Arial"/>
                <a:ea typeface="Arial"/>
                <a:cs typeface="Arial"/>
                <a:sym typeface="Arial"/>
              </a:defRPr>
            </a:lvl9pPr>
          </a:lstStyle>
          <a:p/>
        </p:txBody>
      </p:sp>
      <p:sp>
        <p:nvSpPr>
          <p:cNvPr id="56" name="Shape 56"/>
          <p:cNvSpPr txBox="1"/>
          <p:nvPr>
            <p:ph idx="1" type="body"/>
          </p:nvPr>
        </p:nvSpPr>
        <p:spPr>
          <a:xfrm>
            <a:off x="669726" y="1366242"/>
            <a:ext cx="7804500" cy="3315000"/>
          </a:xfrm>
          <a:prstGeom prst="rect">
            <a:avLst/>
          </a:prstGeom>
          <a:noFill/>
          <a:ln>
            <a:noFill/>
          </a:ln>
        </p:spPr>
        <p:txBody>
          <a:bodyPr anchorCtr="0" anchor="ctr" bIns="58925" lIns="58925" rIns="58925" tIns="58925"/>
          <a:lstStyle>
            <a:lvl1pPr indent="-177800" lvl="0" marL="292100" marR="0" rtl="0" algn="l">
              <a:lnSpc>
                <a:spcPct val="100000"/>
              </a:lnSpc>
              <a:spcBef>
                <a:spcPts val="2700"/>
              </a:spcBef>
              <a:spcAft>
                <a:spcPts val="0"/>
              </a:spcAft>
              <a:buClr>
                <a:srgbClr val="FFFFFF"/>
              </a:buClr>
              <a:buSzPct val="75000"/>
              <a:buFont typeface="Arial"/>
              <a:buChar char="•"/>
              <a:defRPr b="0" i="0" sz="2400" u="none" cap="none" strike="noStrike">
                <a:solidFill>
                  <a:srgbClr val="FFFFFF"/>
                </a:solidFill>
                <a:latin typeface="Arial"/>
                <a:ea typeface="Arial"/>
                <a:cs typeface="Arial"/>
                <a:sym typeface="Arial"/>
              </a:defRPr>
            </a:lvl1pPr>
            <a:lvl2pPr indent="-165100" lvl="1" marL="571500" marR="0" rtl="0" algn="l">
              <a:lnSpc>
                <a:spcPct val="100000"/>
              </a:lnSpc>
              <a:spcBef>
                <a:spcPts val="2700"/>
              </a:spcBef>
              <a:spcAft>
                <a:spcPts val="0"/>
              </a:spcAft>
              <a:buClr>
                <a:srgbClr val="FFFFFF"/>
              </a:buClr>
              <a:buSzPct val="75000"/>
              <a:buFont typeface="Arial"/>
              <a:buChar char="•"/>
              <a:defRPr b="0" i="0" sz="2400" u="none" cap="none" strike="noStrike">
                <a:solidFill>
                  <a:srgbClr val="FFFFFF"/>
                </a:solidFill>
                <a:latin typeface="Arial"/>
                <a:ea typeface="Arial"/>
                <a:cs typeface="Arial"/>
                <a:sym typeface="Arial"/>
              </a:defRPr>
            </a:lvl2pPr>
            <a:lvl3pPr indent="-177800" lvl="2" marL="863600" marR="0" rtl="0" algn="l">
              <a:lnSpc>
                <a:spcPct val="100000"/>
              </a:lnSpc>
              <a:spcBef>
                <a:spcPts val="2700"/>
              </a:spcBef>
              <a:spcAft>
                <a:spcPts val="0"/>
              </a:spcAft>
              <a:buClr>
                <a:srgbClr val="FFFFFF"/>
              </a:buClr>
              <a:buSzPct val="75000"/>
              <a:buFont typeface="Arial"/>
              <a:buChar char="•"/>
              <a:defRPr b="0" i="0" sz="2400" u="none" cap="none" strike="noStrike">
                <a:solidFill>
                  <a:srgbClr val="FFFFFF"/>
                </a:solidFill>
                <a:latin typeface="Arial"/>
                <a:ea typeface="Arial"/>
                <a:cs typeface="Arial"/>
                <a:sym typeface="Arial"/>
              </a:defRPr>
            </a:lvl3pPr>
            <a:lvl4pPr indent="-165100" lvl="3" marL="1143000" marR="0" rtl="0" algn="l">
              <a:lnSpc>
                <a:spcPct val="100000"/>
              </a:lnSpc>
              <a:spcBef>
                <a:spcPts val="2700"/>
              </a:spcBef>
              <a:spcAft>
                <a:spcPts val="0"/>
              </a:spcAft>
              <a:buClr>
                <a:srgbClr val="FFFFFF"/>
              </a:buClr>
              <a:buSzPct val="75000"/>
              <a:buFont typeface="Arial"/>
              <a:buChar char="•"/>
              <a:defRPr b="0" i="0" sz="2400" u="none" cap="none" strike="noStrike">
                <a:solidFill>
                  <a:srgbClr val="FFFFFF"/>
                </a:solidFill>
                <a:latin typeface="Arial"/>
                <a:ea typeface="Arial"/>
                <a:cs typeface="Arial"/>
                <a:sym typeface="Arial"/>
              </a:defRPr>
            </a:lvl4pPr>
            <a:lvl5pPr indent="-177800" lvl="4" marL="1435100" marR="0" rtl="0" algn="l">
              <a:lnSpc>
                <a:spcPct val="100000"/>
              </a:lnSpc>
              <a:spcBef>
                <a:spcPts val="2700"/>
              </a:spcBef>
              <a:spcAft>
                <a:spcPts val="0"/>
              </a:spcAft>
              <a:buClr>
                <a:srgbClr val="FFFFFF"/>
              </a:buClr>
              <a:buSzPct val="75000"/>
              <a:buFont typeface="Arial"/>
              <a:buChar char="•"/>
              <a:defRPr b="0" i="0" sz="2400" u="none" cap="none" strike="noStrike">
                <a:solidFill>
                  <a:srgbClr val="FFFFFF"/>
                </a:solidFill>
                <a:latin typeface="Arial"/>
                <a:ea typeface="Arial"/>
                <a:cs typeface="Arial"/>
                <a:sym typeface="Arial"/>
              </a:defRPr>
            </a:lvl5pPr>
            <a:lvl6pPr indent="-165100" lvl="5" marL="1714500" marR="0" rtl="0" algn="l">
              <a:lnSpc>
                <a:spcPct val="100000"/>
              </a:lnSpc>
              <a:spcBef>
                <a:spcPts val="2700"/>
              </a:spcBef>
              <a:spcAft>
                <a:spcPts val="0"/>
              </a:spcAft>
              <a:buClr>
                <a:srgbClr val="FFFFFF"/>
              </a:buClr>
              <a:buSzPct val="75000"/>
              <a:buFont typeface="Arial"/>
              <a:buChar char="•"/>
              <a:defRPr b="0" i="0" sz="2400" u="none" cap="none" strike="noStrike">
                <a:solidFill>
                  <a:srgbClr val="FFFFFF"/>
                </a:solidFill>
                <a:latin typeface="Arial"/>
                <a:ea typeface="Arial"/>
                <a:cs typeface="Arial"/>
                <a:sym typeface="Arial"/>
              </a:defRPr>
            </a:lvl6pPr>
            <a:lvl7pPr indent="-165100" lvl="6" marL="2006600" marR="0" rtl="0" algn="l">
              <a:lnSpc>
                <a:spcPct val="100000"/>
              </a:lnSpc>
              <a:spcBef>
                <a:spcPts val="2700"/>
              </a:spcBef>
              <a:spcAft>
                <a:spcPts val="0"/>
              </a:spcAft>
              <a:buClr>
                <a:srgbClr val="FFFFFF"/>
              </a:buClr>
              <a:buSzPct val="75000"/>
              <a:buFont typeface="Arial"/>
              <a:buChar char="•"/>
              <a:defRPr b="0" i="0" sz="2400" u="none" cap="none" strike="noStrike">
                <a:solidFill>
                  <a:srgbClr val="FFFFFF"/>
                </a:solidFill>
                <a:latin typeface="Arial"/>
                <a:ea typeface="Arial"/>
                <a:cs typeface="Arial"/>
                <a:sym typeface="Arial"/>
              </a:defRPr>
            </a:lvl7pPr>
            <a:lvl8pPr indent="-165100" lvl="7" marL="2286000" marR="0" rtl="0" algn="l">
              <a:lnSpc>
                <a:spcPct val="100000"/>
              </a:lnSpc>
              <a:spcBef>
                <a:spcPts val="2700"/>
              </a:spcBef>
              <a:spcAft>
                <a:spcPts val="0"/>
              </a:spcAft>
              <a:buClr>
                <a:srgbClr val="FFFFFF"/>
              </a:buClr>
              <a:buSzPct val="75000"/>
              <a:buFont typeface="Arial"/>
              <a:buChar char="•"/>
              <a:defRPr b="0" i="0" sz="2400" u="none" cap="none" strike="noStrike">
                <a:solidFill>
                  <a:srgbClr val="FFFFFF"/>
                </a:solidFill>
                <a:latin typeface="Arial"/>
                <a:ea typeface="Arial"/>
                <a:cs typeface="Arial"/>
                <a:sym typeface="Arial"/>
              </a:defRPr>
            </a:lvl8pPr>
            <a:lvl9pPr indent="-165100" lvl="8" marL="2578100" marR="0" rtl="0" algn="l">
              <a:lnSpc>
                <a:spcPct val="100000"/>
              </a:lnSpc>
              <a:spcBef>
                <a:spcPts val="2700"/>
              </a:spcBef>
              <a:spcAft>
                <a:spcPts val="0"/>
              </a:spcAft>
              <a:buClr>
                <a:srgbClr val="FFFFFF"/>
              </a:buClr>
              <a:buSzPct val="75000"/>
              <a:buFont typeface="Arial"/>
              <a:buChar char="•"/>
              <a:defRPr b="0" i="0" sz="2400" u="none" cap="none" strike="noStrike">
                <a:solidFill>
                  <a:srgbClr val="FFFFFF"/>
                </a:solidFill>
                <a:latin typeface="Arial"/>
                <a:ea typeface="Arial"/>
                <a:cs typeface="Arial"/>
                <a:sym typeface="Arial"/>
              </a:defRPr>
            </a:lvl9pPr>
          </a:lstStyle>
          <a:p/>
        </p:txBody>
      </p:sp>
      <p:sp>
        <p:nvSpPr>
          <p:cNvPr id="57" name="Shape 57"/>
          <p:cNvSpPr txBox="1"/>
          <p:nvPr>
            <p:ph idx="12" type="sldNum"/>
          </p:nvPr>
        </p:nvSpPr>
        <p:spPr>
          <a:xfrm>
            <a:off x="4437983" y="4882306"/>
            <a:ext cx="259200" cy="201000"/>
          </a:xfrm>
          <a:prstGeom prst="rect">
            <a:avLst/>
          </a:prstGeom>
          <a:noFill/>
          <a:ln>
            <a:noFill/>
          </a:ln>
        </p:spPr>
        <p:txBody>
          <a:bodyPr anchorCtr="0" anchor="t" bIns="32750" lIns="32750" rIns="32750" tIns="32750">
            <a:noAutofit/>
          </a:bodyPr>
          <a:lstStyle/>
          <a:p>
            <a:pPr indent="0" lvl="0" marL="0" marR="0" rtl="0" algn="ctr">
              <a:lnSpc>
                <a:spcPct val="100000"/>
              </a:lnSpc>
              <a:spcBef>
                <a:spcPts val="0"/>
              </a:spcBef>
              <a:spcAft>
                <a:spcPts val="0"/>
              </a:spcAft>
              <a:buClr>
                <a:srgbClr val="FFFFFF"/>
              </a:buClr>
              <a:buSzPct val="25000"/>
              <a:buFont typeface="Helvetica Neue"/>
              <a:buNone/>
            </a:pPr>
            <a:fld id="{00000000-1234-1234-1234-123412341234}" type="slidenum">
              <a:rPr b="0" i="0" lang="en" sz="1200" u="none" cap="none" strike="noStrike">
                <a:solidFill>
                  <a:srgbClr val="FFFFFF"/>
                </a:solidFill>
                <a:latin typeface="Helvetica Neue"/>
                <a:ea typeface="Helvetica Neue"/>
                <a:cs typeface="Helvetica Neue"/>
                <a:sym typeface="Helvetica Neue"/>
              </a:rPr>
              <a:t>‹#›</a:t>
            </a:fld>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itle - Center">
    <p:spTree>
      <p:nvGrpSpPr>
        <p:cNvPr id="58" name="Shape 58"/>
        <p:cNvGrpSpPr/>
        <p:nvPr/>
      </p:nvGrpSpPr>
      <p:grpSpPr>
        <a:xfrm>
          <a:off x="0" y="0"/>
          <a:ext cx="0" cy="0"/>
          <a:chOff x="0" y="0"/>
          <a:chExt cx="0" cy="0"/>
        </a:xfrm>
      </p:grpSpPr>
      <p:sp>
        <p:nvSpPr>
          <p:cNvPr id="59" name="Shape 59"/>
          <p:cNvSpPr txBox="1"/>
          <p:nvPr>
            <p:ph type="title"/>
          </p:nvPr>
        </p:nvSpPr>
        <p:spPr>
          <a:xfrm>
            <a:off x="892968" y="1701105"/>
            <a:ext cx="7358100" cy="1741200"/>
          </a:xfrm>
          <a:prstGeom prst="rect">
            <a:avLst/>
          </a:prstGeom>
          <a:noFill/>
          <a:ln>
            <a:noFill/>
          </a:ln>
        </p:spPr>
        <p:txBody>
          <a:bodyPr anchorCtr="0" anchor="ctr" bIns="58925" lIns="58925" rIns="58925" tIns="58925"/>
          <a:lstStyle>
            <a:lvl1pPr indent="0" lvl="0" marL="0" marR="0" rtl="0" algn="ctr">
              <a:lnSpc>
                <a:spcPct val="100000"/>
              </a:lnSpc>
              <a:spcBef>
                <a:spcPts val="0"/>
              </a:spcBef>
              <a:spcAft>
                <a:spcPts val="0"/>
              </a:spcAft>
              <a:buClr>
                <a:srgbClr val="FFFFFF"/>
              </a:buClr>
              <a:buFont typeface="Arial"/>
              <a:buNone/>
              <a:defRPr b="0" i="0" sz="5200" u="none" cap="none" strike="noStrike">
                <a:solidFill>
                  <a:srgbClr val="FFFFFF"/>
                </a:solidFill>
                <a:latin typeface="Arial"/>
                <a:ea typeface="Arial"/>
                <a:cs typeface="Arial"/>
                <a:sym typeface="Arial"/>
              </a:defRPr>
            </a:lvl1pPr>
            <a:lvl2pPr indent="152400" lvl="1" marL="0" marR="0" rtl="0" algn="ctr">
              <a:lnSpc>
                <a:spcPct val="100000"/>
              </a:lnSpc>
              <a:spcBef>
                <a:spcPts val="0"/>
              </a:spcBef>
              <a:spcAft>
                <a:spcPts val="0"/>
              </a:spcAft>
              <a:buClr>
                <a:srgbClr val="FFFFFF"/>
              </a:buClr>
              <a:buFont typeface="Arial"/>
              <a:buNone/>
              <a:defRPr b="0" i="0" sz="5200" u="none" cap="none" strike="noStrike">
                <a:solidFill>
                  <a:srgbClr val="FFFFFF"/>
                </a:solidFill>
                <a:latin typeface="Arial"/>
                <a:ea typeface="Arial"/>
                <a:cs typeface="Arial"/>
                <a:sym typeface="Arial"/>
              </a:defRPr>
            </a:lvl2pPr>
            <a:lvl3pPr indent="292100" lvl="2" marL="0" marR="0" rtl="0" algn="ctr">
              <a:lnSpc>
                <a:spcPct val="100000"/>
              </a:lnSpc>
              <a:spcBef>
                <a:spcPts val="0"/>
              </a:spcBef>
              <a:spcAft>
                <a:spcPts val="0"/>
              </a:spcAft>
              <a:buClr>
                <a:srgbClr val="FFFFFF"/>
              </a:buClr>
              <a:buFont typeface="Arial"/>
              <a:buNone/>
              <a:defRPr b="0" i="0" sz="5200" u="none" cap="none" strike="noStrike">
                <a:solidFill>
                  <a:srgbClr val="FFFFFF"/>
                </a:solidFill>
                <a:latin typeface="Arial"/>
                <a:ea typeface="Arial"/>
                <a:cs typeface="Arial"/>
                <a:sym typeface="Arial"/>
              </a:defRPr>
            </a:lvl3pPr>
            <a:lvl4pPr indent="444500" lvl="3" marL="0" marR="0" rtl="0" algn="ctr">
              <a:lnSpc>
                <a:spcPct val="100000"/>
              </a:lnSpc>
              <a:spcBef>
                <a:spcPts val="0"/>
              </a:spcBef>
              <a:spcAft>
                <a:spcPts val="0"/>
              </a:spcAft>
              <a:buClr>
                <a:srgbClr val="FFFFFF"/>
              </a:buClr>
              <a:buFont typeface="Arial"/>
              <a:buNone/>
              <a:defRPr b="0" i="0" sz="5200" u="none" cap="none" strike="noStrike">
                <a:solidFill>
                  <a:srgbClr val="FFFFFF"/>
                </a:solidFill>
                <a:latin typeface="Arial"/>
                <a:ea typeface="Arial"/>
                <a:cs typeface="Arial"/>
                <a:sym typeface="Arial"/>
              </a:defRPr>
            </a:lvl4pPr>
            <a:lvl5pPr indent="584200" lvl="4" marL="0" marR="0" rtl="0" algn="ctr">
              <a:lnSpc>
                <a:spcPct val="100000"/>
              </a:lnSpc>
              <a:spcBef>
                <a:spcPts val="0"/>
              </a:spcBef>
              <a:spcAft>
                <a:spcPts val="0"/>
              </a:spcAft>
              <a:buClr>
                <a:srgbClr val="FFFFFF"/>
              </a:buClr>
              <a:buFont typeface="Arial"/>
              <a:buNone/>
              <a:defRPr b="0" i="0" sz="5200" u="none" cap="none" strike="noStrike">
                <a:solidFill>
                  <a:srgbClr val="FFFFFF"/>
                </a:solidFill>
                <a:latin typeface="Arial"/>
                <a:ea typeface="Arial"/>
                <a:cs typeface="Arial"/>
                <a:sym typeface="Arial"/>
              </a:defRPr>
            </a:lvl5pPr>
            <a:lvl6pPr indent="736600" lvl="5" marL="0" marR="0" rtl="0" algn="ctr">
              <a:lnSpc>
                <a:spcPct val="100000"/>
              </a:lnSpc>
              <a:spcBef>
                <a:spcPts val="0"/>
              </a:spcBef>
              <a:spcAft>
                <a:spcPts val="0"/>
              </a:spcAft>
              <a:buClr>
                <a:srgbClr val="FFFFFF"/>
              </a:buClr>
              <a:buFont typeface="Arial"/>
              <a:buNone/>
              <a:defRPr b="0" i="0" sz="5200" u="none" cap="none" strike="noStrike">
                <a:solidFill>
                  <a:srgbClr val="FFFFFF"/>
                </a:solidFill>
                <a:latin typeface="Arial"/>
                <a:ea typeface="Arial"/>
                <a:cs typeface="Arial"/>
                <a:sym typeface="Arial"/>
              </a:defRPr>
            </a:lvl6pPr>
            <a:lvl7pPr indent="889000" lvl="6" marL="0" marR="0" rtl="0" algn="ctr">
              <a:lnSpc>
                <a:spcPct val="100000"/>
              </a:lnSpc>
              <a:spcBef>
                <a:spcPts val="0"/>
              </a:spcBef>
              <a:spcAft>
                <a:spcPts val="0"/>
              </a:spcAft>
              <a:buClr>
                <a:srgbClr val="FFFFFF"/>
              </a:buClr>
              <a:buFont typeface="Arial"/>
              <a:buNone/>
              <a:defRPr b="0" i="0" sz="5200" u="none" cap="none" strike="noStrike">
                <a:solidFill>
                  <a:srgbClr val="FFFFFF"/>
                </a:solidFill>
                <a:latin typeface="Arial"/>
                <a:ea typeface="Arial"/>
                <a:cs typeface="Arial"/>
                <a:sym typeface="Arial"/>
              </a:defRPr>
            </a:lvl7pPr>
            <a:lvl8pPr indent="1028700" lvl="7" marL="0" marR="0" rtl="0" algn="ctr">
              <a:lnSpc>
                <a:spcPct val="100000"/>
              </a:lnSpc>
              <a:spcBef>
                <a:spcPts val="0"/>
              </a:spcBef>
              <a:spcAft>
                <a:spcPts val="0"/>
              </a:spcAft>
              <a:buClr>
                <a:srgbClr val="FFFFFF"/>
              </a:buClr>
              <a:buFont typeface="Arial"/>
              <a:buNone/>
              <a:defRPr b="0" i="0" sz="5200" u="none" cap="none" strike="noStrike">
                <a:solidFill>
                  <a:srgbClr val="FFFFFF"/>
                </a:solidFill>
                <a:latin typeface="Arial"/>
                <a:ea typeface="Arial"/>
                <a:cs typeface="Arial"/>
                <a:sym typeface="Arial"/>
              </a:defRPr>
            </a:lvl8pPr>
            <a:lvl9pPr indent="1181100" lvl="8" marL="0" marR="0" rtl="0" algn="ctr">
              <a:lnSpc>
                <a:spcPct val="100000"/>
              </a:lnSpc>
              <a:spcBef>
                <a:spcPts val="0"/>
              </a:spcBef>
              <a:spcAft>
                <a:spcPts val="0"/>
              </a:spcAft>
              <a:buClr>
                <a:srgbClr val="FFFFFF"/>
              </a:buClr>
              <a:buFont typeface="Arial"/>
              <a:buNone/>
              <a:defRPr b="0" i="0" sz="5200" u="none" cap="none" strike="noStrike">
                <a:solidFill>
                  <a:srgbClr val="FFFFFF"/>
                </a:solidFill>
                <a:latin typeface="Arial"/>
                <a:ea typeface="Arial"/>
                <a:cs typeface="Arial"/>
                <a:sym typeface="Arial"/>
              </a:defRPr>
            </a:lvl9pPr>
          </a:lstStyle>
          <a:p/>
        </p:txBody>
      </p:sp>
      <p:sp>
        <p:nvSpPr>
          <p:cNvPr id="60" name="Shape 60"/>
          <p:cNvSpPr txBox="1"/>
          <p:nvPr>
            <p:ph idx="12" type="sldNum"/>
          </p:nvPr>
        </p:nvSpPr>
        <p:spPr>
          <a:xfrm>
            <a:off x="4437983" y="4882306"/>
            <a:ext cx="259200" cy="201000"/>
          </a:xfrm>
          <a:prstGeom prst="rect">
            <a:avLst/>
          </a:prstGeom>
          <a:noFill/>
          <a:ln>
            <a:noFill/>
          </a:ln>
        </p:spPr>
        <p:txBody>
          <a:bodyPr anchorCtr="0" anchor="t" bIns="32750" lIns="32750" rIns="32750" tIns="32750">
            <a:noAutofit/>
          </a:bodyPr>
          <a:lstStyle/>
          <a:p>
            <a:pPr indent="0" lvl="0" marL="0" marR="0" rtl="0" algn="ctr">
              <a:lnSpc>
                <a:spcPct val="100000"/>
              </a:lnSpc>
              <a:spcBef>
                <a:spcPts val="0"/>
              </a:spcBef>
              <a:spcAft>
                <a:spcPts val="0"/>
              </a:spcAft>
              <a:buClr>
                <a:srgbClr val="FFFFFF"/>
              </a:buClr>
              <a:buSzPct val="25000"/>
              <a:buFont typeface="Helvetica Neue"/>
              <a:buNone/>
            </a:pPr>
            <a:fld id="{00000000-1234-1234-1234-123412341234}" type="slidenum">
              <a:rPr b="0" i="0" lang="en" sz="1200" u="none" cap="none" strike="noStrike">
                <a:solidFill>
                  <a:srgbClr val="FFFFFF"/>
                </a:solidFill>
                <a:latin typeface="Helvetica Neue"/>
                <a:ea typeface="Helvetica Neue"/>
                <a:cs typeface="Helvetica Neue"/>
                <a:sym typeface="Helvetica Neue"/>
              </a:rPr>
              <a:t>‹#›</a:t>
            </a:fld>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amp; Subtitle">
    <p:spTree>
      <p:nvGrpSpPr>
        <p:cNvPr id="61" name="Shape 61"/>
        <p:cNvGrpSpPr/>
        <p:nvPr/>
      </p:nvGrpSpPr>
      <p:grpSpPr>
        <a:xfrm>
          <a:off x="0" y="0"/>
          <a:ext cx="0" cy="0"/>
          <a:chOff x="0" y="0"/>
          <a:chExt cx="0" cy="0"/>
        </a:xfrm>
      </p:grpSpPr>
      <p:sp>
        <p:nvSpPr>
          <p:cNvPr id="62" name="Shape 62"/>
          <p:cNvSpPr txBox="1"/>
          <p:nvPr>
            <p:ph type="title"/>
          </p:nvPr>
        </p:nvSpPr>
        <p:spPr>
          <a:xfrm>
            <a:off x="892968" y="863947"/>
            <a:ext cx="7358100" cy="1741200"/>
          </a:xfrm>
          <a:prstGeom prst="rect">
            <a:avLst/>
          </a:prstGeom>
          <a:noFill/>
          <a:ln>
            <a:noFill/>
          </a:ln>
        </p:spPr>
        <p:txBody>
          <a:bodyPr anchorCtr="0" anchor="b" bIns="58925" lIns="58925" rIns="58925" tIns="58925"/>
          <a:lstStyle>
            <a:lvl1pPr indent="0" lvl="0" marL="0" marR="0" rtl="0" algn="ctr">
              <a:lnSpc>
                <a:spcPct val="100000"/>
              </a:lnSpc>
              <a:spcBef>
                <a:spcPts val="0"/>
              </a:spcBef>
              <a:spcAft>
                <a:spcPts val="0"/>
              </a:spcAft>
              <a:buClr>
                <a:srgbClr val="FFFFFF"/>
              </a:buClr>
              <a:buFont typeface="Arial"/>
              <a:buNone/>
              <a:defRPr b="0" i="0" sz="5200" u="none" cap="none" strike="noStrike">
                <a:solidFill>
                  <a:srgbClr val="FFFFFF"/>
                </a:solidFill>
                <a:latin typeface="Arial"/>
                <a:ea typeface="Arial"/>
                <a:cs typeface="Arial"/>
                <a:sym typeface="Arial"/>
              </a:defRPr>
            </a:lvl1pPr>
            <a:lvl2pPr indent="152400" lvl="1" marL="0" marR="0" rtl="0" algn="ctr">
              <a:lnSpc>
                <a:spcPct val="100000"/>
              </a:lnSpc>
              <a:spcBef>
                <a:spcPts val="0"/>
              </a:spcBef>
              <a:spcAft>
                <a:spcPts val="0"/>
              </a:spcAft>
              <a:buClr>
                <a:srgbClr val="FFFFFF"/>
              </a:buClr>
              <a:buFont typeface="Arial"/>
              <a:buNone/>
              <a:defRPr b="0" i="0" sz="5200" u="none" cap="none" strike="noStrike">
                <a:solidFill>
                  <a:srgbClr val="FFFFFF"/>
                </a:solidFill>
                <a:latin typeface="Arial"/>
                <a:ea typeface="Arial"/>
                <a:cs typeface="Arial"/>
                <a:sym typeface="Arial"/>
              </a:defRPr>
            </a:lvl2pPr>
            <a:lvl3pPr indent="292100" lvl="2" marL="0" marR="0" rtl="0" algn="ctr">
              <a:lnSpc>
                <a:spcPct val="100000"/>
              </a:lnSpc>
              <a:spcBef>
                <a:spcPts val="0"/>
              </a:spcBef>
              <a:spcAft>
                <a:spcPts val="0"/>
              </a:spcAft>
              <a:buClr>
                <a:srgbClr val="FFFFFF"/>
              </a:buClr>
              <a:buFont typeface="Arial"/>
              <a:buNone/>
              <a:defRPr b="0" i="0" sz="5200" u="none" cap="none" strike="noStrike">
                <a:solidFill>
                  <a:srgbClr val="FFFFFF"/>
                </a:solidFill>
                <a:latin typeface="Arial"/>
                <a:ea typeface="Arial"/>
                <a:cs typeface="Arial"/>
                <a:sym typeface="Arial"/>
              </a:defRPr>
            </a:lvl3pPr>
            <a:lvl4pPr indent="444500" lvl="3" marL="0" marR="0" rtl="0" algn="ctr">
              <a:lnSpc>
                <a:spcPct val="100000"/>
              </a:lnSpc>
              <a:spcBef>
                <a:spcPts val="0"/>
              </a:spcBef>
              <a:spcAft>
                <a:spcPts val="0"/>
              </a:spcAft>
              <a:buClr>
                <a:srgbClr val="FFFFFF"/>
              </a:buClr>
              <a:buFont typeface="Arial"/>
              <a:buNone/>
              <a:defRPr b="0" i="0" sz="5200" u="none" cap="none" strike="noStrike">
                <a:solidFill>
                  <a:srgbClr val="FFFFFF"/>
                </a:solidFill>
                <a:latin typeface="Arial"/>
                <a:ea typeface="Arial"/>
                <a:cs typeface="Arial"/>
                <a:sym typeface="Arial"/>
              </a:defRPr>
            </a:lvl4pPr>
            <a:lvl5pPr indent="584200" lvl="4" marL="0" marR="0" rtl="0" algn="ctr">
              <a:lnSpc>
                <a:spcPct val="100000"/>
              </a:lnSpc>
              <a:spcBef>
                <a:spcPts val="0"/>
              </a:spcBef>
              <a:spcAft>
                <a:spcPts val="0"/>
              </a:spcAft>
              <a:buClr>
                <a:srgbClr val="FFFFFF"/>
              </a:buClr>
              <a:buFont typeface="Arial"/>
              <a:buNone/>
              <a:defRPr b="0" i="0" sz="5200" u="none" cap="none" strike="noStrike">
                <a:solidFill>
                  <a:srgbClr val="FFFFFF"/>
                </a:solidFill>
                <a:latin typeface="Arial"/>
                <a:ea typeface="Arial"/>
                <a:cs typeface="Arial"/>
                <a:sym typeface="Arial"/>
              </a:defRPr>
            </a:lvl5pPr>
            <a:lvl6pPr indent="736600" lvl="5" marL="0" marR="0" rtl="0" algn="ctr">
              <a:lnSpc>
                <a:spcPct val="100000"/>
              </a:lnSpc>
              <a:spcBef>
                <a:spcPts val="0"/>
              </a:spcBef>
              <a:spcAft>
                <a:spcPts val="0"/>
              </a:spcAft>
              <a:buClr>
                <a:srgbClr val="FFFFFF"/>
              </a:buClr>
              <a:buFont typeface="Arial"/>
              <a:buNone/>
              <a:defRPr b="0" i="0" sz="5200" u="none" cap="none" strike="noStrike">
                <a:solidFill>
                  <a:srgbClr val="FFFFFF"/>
                </a:solidFill>
                <a:latin typeface="Arial"/>
                <a:ea typeface="Arial"/>
                <a:cs typeface="Arial"/>
                <a:sym typeface="Arial"/>
              </a:defRPr>
            </a:lvl6pPr>
            <a:lvl7pPr indent="889000" lvl="6" marL="0" marR="0" rtl="0" algn="ctr">
              <a:lnSpc>
                <a:spcPct val="100000"/>
              </a:lnSpc>
              <a:spcBef>
                <a:spcPts val="0"/>
              </a:spcBef>
              <a:spcAft>
                <a:spcPts val="0"/>
              </a:spcAft>
              <a:buClr>
                <a:srgbClr val="FFFFFF"/>
              </a:buClr>
              <a:buFont typeface="Arial"/>
              <a:buNone/>
              <a:defRPr b="0" i="0" sz="5200" u="none" cap="none" strike="noStrike">
                <a:solidFill>
                  <a:srgbClr val="FFFFFF"/>
                </a:solidFill>
                <a:latin typeface="Arial"/>
                <a:ea typeface="Arial"/>
                <a:cs typeface="Arial"/>
                <a:sym typeface="Arial"/>
              </a:defRPr>
            </a:lvl7pPr>
            <a:lvl8pPr indent="1028700" lvl="7" marL="0" marR="0" rtl="0" algn="ctr">
              <a:lnSpc>
                <a:spcPct val="100000"/>
              </a:lnSpc>
              <a:spcBef>
                <a:spcPts val="0"/>
              </a:spcBef>
              <a:spcAft>
                <a:spcPts val="0"/>
              </a:spcAft>
              <a:buClr>
                <a:srgbClr val="FFFFFF"/>
              </a:buClr>
              <a:buFont typeface="Arial"/>
              <a:buNone/>
              <a:defRPr b="0" i="0" sz="5200" u="none" cap="none" strike="noStrike">
                <a:solidFill>
                  <a:srgbClr val="FFFFFF"/>
                </a:solidFill>
                <a:latin typeface="Arial"/>
                <a:ea typeface="Arial"/>
                <a:cs typeface="Arial"/>
                <a:sym typeface="Arial"/>
              </a:defRPr>
            </a:lvl8pPr>
            <a:lvl9pPr indent="1181100" lvl="8" marL="0" marR="0" rtl="0" algn="ctr">
              <a:lnSpc>
                <a:spcPct val="100000"/>
              </a:lnSpc>
              <a:spcBef>
                <a:spcPts val="0"/>
              </a:spcBef>
              <a:spcAft>
                <a:spcPts val="0"/>
              </a:spcAft>
              <a:buClr>
                <a:srgbClr val="FFFFFF"/>
              </a:buClr>
              <a:buFont typeface="Arial"/>
              <a:buNone/>
              <a:defRPr b="0" i="0" sz="5200" u="none" cap="none" strike="noStrike">
                <a:solidFill>
                  <a:srgbClr val="FFFFFF"/>
                </a:solidFill>
                <a:latin typeface="Arial"/>
                <a:ea typeface="Arial"/>
                <a:cs typeface="Arial"/>
                <a:sym typeface="Arial"/>
              </a:defRPr>
            </a:lvl9pPr>
          </a:lstStyle>
          <a:p/>
        </p:txBody>
      </p:sp>
      <p:sp>
        <p:nvSpPr>
          <p:cNvPr id="63" name="Shape 63"/>
          <p:cNvSpPr txBox="1"/>
          <p:nvPr>
            <p:ph idx="1" type="body"/>
          </p:nvPr>
        </p:nvSpPr>
        <p:spPr>
          <a:xfrm>
            <a:off x="892968" y="2652117"/>
            <a:ext cx="7358100" cy="596100"/>
          </a:xfrm>
          <a:prstGeom prst="rect">
            <a:avLst/>
          </a:prstGeom>
          <a:noFill/>
          <a:ln>
            <a:noFill/>
          </a:ln>
        </p:spPr>
        <p:txBody>
          <a:bodyPr anchorCtr="0" anchor="t" bIns="58925" lIns="58925" rIns="58925" tIns="58925"/>
          <a:lstStyle>
            <a:lvl1pPr indent="0" lvl="0" marL="0" marR="0" rtl="0" algn="ctr">
              <a:lnSpc>
                <a:spcPct val="100000"/>
              </a:lnSpc>
              <a:spcBef>
                <a:spcPts val="0"/>
              </a:spcBef>
              <a:spcAft>
                <a:spcPts val="0"/>
              </a:spcAft>
              <a:buClr>
                <a:srgbClr val="FFFFFF"/>
              </a:buClr>
              <a:buFont typeface="Arial"/>
              <a:buNone/>
              <a:defRPr b="0" i="0" sz="2100" u="none" cap="none" strike="noStrike">
                <a:solidFill>
                  <a:srgbClr val="FFFFFF"/>
                </a:solidFill>
                <a:latin typeface="Arial"/>
                <a:ea typeface="Arial"/>
                <a:cs typeface="Arial"/>
                <a:sym typeface="Arial"/>
              </a:defRPr>
            </a:lvl1pPr>
            <a:lvl2pPr indent="152400" lvl="1" marL="0" marR="0" rtl="0" algn="ctr">
              <a:lnSpc>
                <a:spcPct val="100000"/>
              </a:lnSpc>
              <a:spcBef>
                <a:spcPts val="0"/>
              </a:spcBef>
              <a:spcAft>
                <a:spcPts val="0"/>
              </a:spcAft>
              <a:buClr>
                <a:srgbClr val="FFFFFF"/>
              </a:buClr>
              <a:buFont typeface="Arial"/>
              <a:buNone/>
              <a:defRPr b="0" i="0" sz="2100" u="none" cap="none" strike="noStrike">
                <a:solidFill>
                  <a:srgbClr val="FFFFFF"/>
                </a:solidFill>
                <a:latin typeface="Arial"/>
                <a:ea typeface="Arial"/>
                <a:cs typeface="Arial"/>
                <a:sym typeface="Arial"/>
              </a:defRPr>
            </a:lvl2pPr>
            <a:lvl3pPr indent="292100" lvl="2" marL="0" marR="0" rtl="0" algn="ctr">
              <a:lnSpc>
                <a:spcPct val="100000"/>
              </a:lnSpc>
              <a:spcBef>
                <a:spcPts val="0"/>
              </a:spcBef>
              <a:spcAft>
                <a:spcPts val="0"/>
              </a:spcAft>
              <a:buClr>
                <a:srgbClr val="FFFFFF"/>
              </a:buClr>
              <a:buFont typeface="Arial"/>
              <a:buNone/>
              <a:defRPr b="0" i="0" sz="2100" u="none" cap="none" strike="noStrike">
                <a:solidFill>
                  <a:srgbClr val="FFFFFF"/>
                </a:solidFill>
                <a:latin typeface="Arial"/>
                <a:ea typeface="Arial"/>
                <a:cs typeface="Arial"/>
                <a:sym typeface="Arial"/>
              </a:defRPr>
            </a:lvl3pPr>
            <a:lvl4pPr indent="444500" lvl="3" marL="0" marR="0" rtl="0" algn="ctr">
              <a:lnSpc>
                <a:spcPct val="100000"/>
              </a:lnSpc>
              <a:spcBef>
                <a:spcPts val="0"/>
              </a:spcBef>
              <a:spcAft>
                <a:spcPts val="0"/>
              </a:spcAft>
              <a:buClr>
                <a:srgbClr val="FFFFFF"/>
              </a:buClr>
              <a:buFont typeface="Arial"/>
              <a:buNone/>
              <a:defRPr b="0" i="0" sz="2100" u="none" cap="none" strike="noStrike">
                <a:solidFill>
                  <a:srgbClr val="FFFFFF"/>
                </a:solidFill>
                <a:latin typeface="Arial"/>
                <a:ea typeface="Arial"/>
                <a:cs typeface="Arial"/>
                <a:sym typeface="Arial"/>
              </a:defRPr>
            </a:lvl4pPr>
            <a:lvl5pPr indent="584200" lvl="4" marL="0" marR="0" rtl="0" algn="ctr">
              <a:lnSpc>
                <a:spcPct val="100000"/>
              </a:lnSpc>
              <a:spcBef>
                <a:spcPts val="0"/>
              </a:spcBef>
              <a:spcAft>
                <a:spcPts val="0"/>
              </a:spcAft>
              <a:buClr>
                <a:srgbClr val="FFFFFF"/>
              </a:buClr>
              <a:buFont typeface="Arial"/>
              <a:buNone/>
              <a:defRPr b="0" i="0" sz="2100" u="none" cap="none" strike="noStrike">
                <a:solidFill>
                  <a:srgbClr val="FFFFFF"/>
                </a:solidFill>
                <a:latin typeface="Arial"/>
                <a:ea typeface="Arial"/>
                <a:cs typeface="Arial"/>
                <a:sym typeface="Arial"/>
              </a:defRPr>
            </a:lvl5pPr>
            <a:lvl6pPr indent="-165100" lvl="5" marL="1714500" marR="0" rtl="0" algn="l">
              <a:lnSpc>
                <a:spcPct val="100000"/>
              </a:lnSpc>
              <a:spcBef>
                <a:spcPts val="2700"/>
              </a:spcBef>
              <a:spcAft>
                <a:spcPts val="0"/>
              </a:spcAft>
              <a:buClr>
                <a:srgbClr val="FFFFFF"/>
              </a:buClr>
              <a:buSzPct val="75000"/>
              <a:buFont typeface="Arial"/>
              <a:buChar char="•"/>
              <a:defRPr b="0" i="0" sz="2400" u="none" cap="none" strike="noStrike">
                <a:solidFill>
                  <a:srgbClr val="FFFFFF"/>
                </a:solidFill>
                <a:latin typeface="Arial"/>
                <a:ea typeface="Arial"/>
                <a:cs typeface="Arial"/>
                <a:sym typeface="Arial"/>
              </a:defRPr>
            </a:lvl6pPr>
            <a:lvl7pPr indent="-165100" lvl="6" marL="2006600" marR="0" rtl="0" algn="l">
              <a:lnSpc>
                <a:spcPct val="100000"/>
              </a:lnSpc>
              <a:spcBef>
                <a:spcPts val="2700"/>
              </a:spcBef>
              <a:spcAft>
                <a:spcPts val="0"/>
              </a:spcAft>
              <a:buClr>
                <a:srgbClr val="FFFFFF"/>
              </a:buClr>
              <a:buSzPct val="75000"/>
              <a:buFont typeface="Arial"/>
              <a:buChar char="•"/>
              <a:defRPr b="0" i="0" sz="2400" u="none" cap="none" strike="noStrike">
                <a:solidFill>
                  <a:srgbClr val="FFFFFF"/>
                </a:solidFill>
                <a:latin typeface="Arial"/>
                <a:ea typeface="Arial"/>
                <a:cs typeface="Arial"/>
                <a:sym typeface="Arial"/>
              </a:defRPr>
            </a:lvl7pPr>
            <a:lvl8pPr indent="-165100" lvl="7" marL="2286000" marR="0" rtl="0" algn="l">
              <a:lnSpc>
                <a:spcPct val="100000"/>
              </a:lnSpc>
              <a:spcBef>
                <a:spcPts val="2700"/>
              </a:spcBef>
              <a:spcAft>
                <a:spcPts val="0"/>
              </a:spcAft>
              <a:buClr>
                <a:srgbClr val="FFFFFF"/>
              </a:buClr>
              <a:buSzPct val="75000"/>
              <a:buFont typeface="Arial"/>
              <a:buChar char="•"/>
              <a:defRPr b="0" i="0" sz="2400" u="none" cap="none" strike="noStrike">
                <a:solidFill>
                  <a:srgbClr val="FFFFFF"/>
                </a:solidFill>
                <a:latin typeface="Arial"/>
                <a:ea typeface="Arial"/>
                <a:cs typeface="Arial"/>
                <a:sym typeface="Arial"/>
              </a:defRPr>
            </a:lvl8pPr>
            <a:lvl9pPr indent="-165100" lvl="8" marL="2578100" marR="0" rtl="0" algn="l">
              <a:lnSpc>
                <a:spcPct val="100000"/>
              </a:lnSpc>
              <a:spcBef>
                <a:spcPts val="2700"/>
              </a:spcBef>
              <a:spcAft>
                <a:spcPts val="0"/>
              </a:spcAft>
              <a:buClr>
                <a:srgbClr val="FFFFFF"/>
              </a:buClr>
              <a:buSzPct val="75000"/>
              <a:buFont typeface="Arial"/>
              <a:buChar char="•"/>
              <a:defRPr b="0" i="0" sz="2400" u="none" cap="none" strike="noStrike">
                <a:solidFill>
                  <a:srgbClr val="FFFFFF"/>
                </a:solidFill>
                <a:latin typeface="Arial"/>
                <a:ea typeface="Arial"/>
                <a:cs typeface="Arial"/>
                <a:sym typeface="Arial"/>
              </a:defRPr>
            </a:lvl9pPr>
          </a:lstStyle>
          <a:p/>
        </p:txBody>
      </p:sp>
      <p:sp>
        <p:nvSpPr>
          <p:cNvPr id="64" name="Shape 64"/>
          <p:cNvSpPr txBox="1"/>
          <p:nvPr>
            <p:ph idx="12" type="sldNum"/>
          </p:nvPr>
        </p:nvSpPr>
        <p:spPr>
          <a:xfrm>
            <a:off x="4437983" y="4882306"/>
            <a:ext cx="259200" cy="201000"/>
          </a:xfrm>
          <a:prstGeom prst="rect">
            <a:avLst/>
          </a:prstGeom>
          <a:noFill/>
          <a:ln>
            <a:noFill/>
          </a:ln>
        </p:spPr>
        <p:txBody>
          <a:bodyPr anchorCtr="0" anchor="t" bIns="32750" lIns="32750" rIns="32750" tIns="32750">
            <a:noAutofit/>
          </a:bodyPr>
          <a:lstStyle/>
          <a:p>
            <a:pPr indent="0" lvl="0" marL="0" marR="0" rtl="0" algn="ctr">
              <a:lnSpc>
                <a:spcPct val="100000"/>
              </a:lnSpc>
              <a:spcBef>
                <a:spcPts val="0"/>
              </a:spcBef>
              <a:spcAft>
                <a:spcPts val="0"/>
              </a:spcAft>
              <a:buClr>
                <a:srgbClr val="FFFFFF"/>
              </a:buClr>
              <a:buSzPct val="25000"/>
              <a:buFont typeface="Helvetica Neue"/>
              <a:buNone/>
            </a:pPr>
            <a:fld id="{00000000-1234-1234-1234-123412341234}" type="slidenum">
              <a:rPr b="0" i="0" lang="en" sz="1200" u="none" cap="none" strike="noStrike">
                <a:solidFill>
                  <a:srgbClr val="FFFFFF"/>
                </a:solidFill>
                <a:latin typeface="Helvetica Neue"/>
                <a:ea typeface="Helvetica Neue"/>
                <a:cs typeface="Helvetica Neue"/>
                <a:sym typeface="Helvetica Neue"/>
              </a:rPr>
              <a:t>‹#›</a:t>
            </a:fld>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Photo - Horizontal">
    <p:spTree>
      <p:nvGrpSpPr>
        <p:cNvPr id="65" name="Shape 65"/>
        <p:cNvGrpSpPr/>
        <p:nvPr/>
      </p:nvGrpSpPr>
      <p:grpSpPr>
        <a:xfrm>
          <a:off x="0" y="0"/>
          <a:ext cx="0" cy="0"/>
          <a:chOff x="0" y="0"/>
          <a:chExt cx="0" cy="0"/>
        </a:xfrm>
      </p:grpSpPr>
      <p:sp>
        <p:nvSpPr>
          <p:cNvPr id="66" name="Shape 66"/>
          <p:cNvSpPr/>
          <p:nvPr>
            <p:ph idx="2" type="pic"/>
          </p:nvPr>
        </p:nvSpPr>
        <p:spPr>
          <a:xfrm>
            <a:off x="1138535" y="348257"/>
            <a:ext cx="6861000" cy="3114300"/>
          </a:xfrm>
          <a:prstGeom prst="rect">
            <a:avLst/>
          </a:prstGeom>
          <a:noFill/>
          <a:ln>
            <a:noFill/>
          </a:ln>
        </p:spPr>
        <p:txBody>
          <a:bodyPr anchorCtr="0" anchor="t" bIns="58925" lIns="58925" rIns="58925" tIns="58925"/>
          <a:lstStyle>
            <a:lvl1pPr indent="-177800" lvl="0" marL="292100" marR="0" rtl="0" algn="l">
              <a:lnSpc>
                <a:spcPct val="100000"/>
              </a:lnSpc>
              <a:spcBef>
                <a:spcPts val="2700"/>
              </a:spcBef>
              <a:spcAft>
                <a:spcPts val="0"/>
              </a:spcAft>
              <a:buClr>
                <a:srgbClr val="FFFFFF"/>
              </a:buClr>
              <a:buSzPct val="75000"/>
              <a:buFont typeface="Arial"/>
              <a:buChar char="•"/>
              <a:defRPr b="0" i="0" sz="2400" u="none" cap="none" strike="noStrike">
                <a:solidFill>
                  <a:srgbClr val="FFFFFF"/>
                </a:solidFill>
                <a:latin typeface="Arial"/>
                <a:ea typeface="Arial"/>
                <a:cs typeface="Arial"/>
                <a:sym typeface="Arial"/>
              </a:defRPr>
            </a:lvl1pPr>
            <a:lvl2pPr indent="-165100" lvl="1" marL="571500" marR="0" rtl="0" algn="l">
              <a:lnSpc>
                <a:spcPct val="100000"/>
              </a:lnSpc>
              <a:spcBef>
                <a:spcPts val="2700"/>
              </a:spcBef>
              <a:spcAft>
                <a:spcPts val="0"/>
              </a:spcAft>
              <a:buClr>
                <a:srgbClr val="FFFFFF"/>
              </a:buClr>
              <a:buSzPct val="75000"/>
              <a:buFont typeface="Arial"/>
              <a:buChar char="•"/>
              <a:defRPr b="0" i="0" sz="2400" u="none" cap="none" strike="noStrike">
                <a:solidFill>
                  <a:srgbClr val="FFFFFF"/>
                </a:solidFill>
                <a:latin typeface="Arial"/>
                <a:ea typeface="Arial"/>
                <a:cs typeface="Arial"/>
                <a:sym typeface="Arial"/>
              </a:defRPr>
            </a:lvl2pPr>
            <a:lvl3pPr indent="-177800" lvl="2" marL="863600" marR="0" rtl="0" algn="l">
              <a:lnSpc>
                <a:spcPct val="100000"/>
              </a:lnSpc>
              <a:spcBef>
                <a:spcPts val="2700"/>
              </a:spcBef>
              <a:spcAft>
                <a:spcPts val="0"/>
              </a:spcAft>
              <a:buClr>
                <a:srgbClr val="FFFFFF"/>
              </a:buClr>
              <a:buSzPct val="75000"/>
              <a:buFont typeface="Arial"/>
              <a:buChar char="•"/>
              <a:defRPr b="0" i="0" sz="2400" u="none" cap="none" strike="noStrike">
                <a:solidFill>
                  <a:srgbClr val="FFFFFF"/>
                </a:solidFill>
                <a:latin typeface="Arial"/>
                <a:ea typeface="Arial"/>
                <a:cs typeface="Arial"/>
                <a:sym typeface="Arial"/>
              </a:defRPr>
            </a:lvl3pPr>
            <a:lvl4pPr indent="-165100" lvl="3" marL="1143000" marR="0" rtl="0" algn="l">
              <a:lnSpc>
                <a:spcPct val="100000"/>
              </a:lnSpc>
              <a:spcBef>
                <a:spcPts val="2700"/>
              </a:spcBef>
              <a:spcAft>
                <a:spcPts val="0"/>
              </a:spcAft>
              <a:buClr>
                <a:srgbClr val="FFFFFF"/>
              </a:buClr>
              <a:buSzPct val="75000"/>
              <a:buFont typeface="Arial"/>
              <a:buChar char="•"/>
              <a:defRPr b="0" i="0" sz="2400" u="none" cap="none" strike="noStrike">
                <a:solidFill>
                  <a:srgbClr val="FFFFFF"/>
                </a:solidFill>
                <a:latin typeface="Arial"/>
                <a:ea typeface="Arial"/>
                <a:cs typeface="Arial"/>
                <a:sym typeface="Arial"/>
              </a:defRPr>
            </a:lvl4pPr>
            <a:lvl5pPr indent="-177800" lvl="4" marL="1435100" marR="0" rtl="0" algn="l">
              <a:lnSpc>
                <a:spcPct val="100000"/>
              </a:lnSpc>
              <a:spcBef>
                <a:spcPts val="2700"/>
              </a:spcBef>
              <a:spcAft>
                <a:spcPts val="0"/>
              </a:spcAft>
              <a:buClr>
                <a:srgbClr val="FFFFFF"/>
              </a:buClr>
              <a:buSzPct val="75000"/>
              <a:buFont typeface="Arial"/>
              <a:buChar char="•"/>
              <a:defRPr b="0" i="0" sz="2400" u="none" cap="none" strike="noStrike">
                <a:solidFill>
                  <a:srgbClr val="FFFFFF"/>
                </a:solidFill>
                <a:latin typeface="Arial"/>
                <a:ea typeface="Arial"/>
                <a:cs typeface="Arial"/>
                <a:sym typeface="Arial"/>
              </a:defRPr>
            </a:lvl5pPr>
            <a:lvl6pPr indent="-165100" lvl="5" marL="1714500" marR="0" rtl="0" algn="l">
              <a:lnSpc>
                <a:spcPct val="100000"/>
              </a:lnSpc>
              <a:spcBef>
                <a:spcPts val="2700"/>
              </a:spcBef>
              <a:spcAft>
                <a:spcPts val="0"/>
              </a:spcAft>
              <a:buClr>
                <a:srgbClr val="FFFFFF"/>
              </a:buClr>
              <a:buSzPct val="75000"/>
              <a:buFont typeface="Arial"/>
              <a:buChar char="•"/>
              <a:defRPr b="0" i="0" sz="2400" u="none" cap="none" strike="noStrike">
                <a:solidFill>
                  <a:srgbClr val="FFFFFF"/>
                </a:solidFill>
                <a:latin typeface="Arial"/>
                <a:ea typeface="Arial"/>
                <a:cs typeface="Arial"/>
                <a:sym typeface="Arial"/>
              </a:defRPr>
            </a:lvl6pPr>
            <a:lvl7pPr indent="-165100" lvl="6" marL="2006600" marR="0" rtl="0" algn="l">
              <a:lnSpc>
                <a:spcPct val="100000"/>
              </a:lnSpc>
              <a:spcBef>
                <a:spcPts val="2700"/>
              </a:spcBef>
              <a:spcAft>
                <a:spcPts val="0"/>
              </a:spcAft>
              <a:buClr>
                <a:srgbClr val="FFFFFF"/>
              </a:buClr>
              <a:buSzPct val="75000"/>
              <a:buFont typeface="Arial"/>
              <a:buChar char="•"/>
              <a:defRPr b="0" i="0" sz="2400" u="none" cap="none" strike="noStrike">
                <a:solidFill>
                  <a:srgbClr val="FFFFFF"/>
                </a:solidFill>
                <a:latin typeface="Arial"/>
                <a:ea typeface="Arial"/>
                <a:cs typeface="Arial"/>
                <a:sym typeface="Arial"/>
              </a:defRPr>
            </a:lvl7pPr>
            <a:lvl8pPr indent="-165100" lvl="7" marL="2286000" marR="0" rtl="0" algn="l">
              <a:lnSpc>
                <a:spcPct val="100000"/>
              </a:lnSpc>
              <a:spcBef>
                <a:spcPts val="2700"/>
              </a:spcBef>
              <a:spcAft>
                <a:spcPts val="0"/>
              </a:spcAft>
              <a:buClr>
                <a:srgbClr val="FFFFFF"/>
              </a:buClr>
              <a:buSzPct val="75000"/>
              <a:buFont typeface="Arial"/>
              <a:buChar char="•"/>
              <a:defRPr b="0" i="0" sz="2400" u="none" cap="none" strike="noStrike">
                <a:solidFill>
                  <a:srgbClr val="FFFFFF"/>
                </a:solidFill>
                <a:latin typeface="Arial"/>
                <a:ea typeface="Arial"/>
                <a:cs typeface="Arial"/>
                <a:sym typeface="Arial"/>
              </a:defRPr>
            </a:lvl8pPr>
            <a:lvl9pPr indent="-165100" lvl="8" marL="2578100" marR="0" rtl="0" algn="l">
              <a:lnSpc>
                <a:spcPct val="100000"/>
              </a:lnSpc>
              <a:spcBef>
                <a:spcPts val="2700"/>
              </a:spcBef>
              <a:spcAft>
                <a:spcPts val="0"/>
              </a:spcAft>
              <a:buClr>
                <a:srgbClr val="FFFFFF"/>
              </a:buClr>
              <a:buSzPct val="75000"/>
              <a:buFont typeface="Arial"/>
              <a:buChar char="•"/>
              <a:defRPr b="0" i="0" sz="2400" u="none" cap="none" strike="noStrike">
                <a:solidFill>
                  <a:srgbClr val="FFFFFF"/>
                </a:solidFill>
                <a:latin typeface="Arial"/>
                <a:ea typeface="Arial"/>
                <a:cs typeface="Arial"/>
                <a:sym typeface="Arial"/>
              </a:defRPr>
            </a:lvl9pPr>
          </a:lstStyle>
          <a:p/>
        </p:txBody>
      </p:sp>
      <p:sp>
        <p:nvSpPr>
          <p:cNvPr id="67" name="Shape 67"/>
          <p:cNvSpPr txBox="1"/>
          <p:nvPr>
            <p:ph type="title"/>
          </p:nvPr>
        </p:nvSpPr>
        <p:spPr>
          <a:xfrm>
            <a:off x="892968" y="3542853"/>
            <a:ext cx="7358100" cy="750000"/>
          </a:xfrm>
          <a:prstGeom prst="rect">
            <a:avLst/>
          </a:prstGeom>
          <a:noFill/>
          <a:ln>
            <a:noFill/>
          </a:ln>
        </p:spPr>
        <p:txBody>
          <a:bodyPr anchorCtr="0" anchor="ctr" bIns="58925" lIns="58925" rIns="58925" tIns="58925"/>
          <a:lstStyle>
            <a:lvl1pPr indent="0" lvl="0" marL="0" marR="0" rtl="0" algn="ctr">
              <a:lnSpc>
                <a:spcPct val="100000"/>
              </a:lnSpc>
              <a:spcBef>
                <a:spcPts val="0"/>
              </a:spcBef>
              <a:spcAft>
                <a:spcPts val="0"/>
              </a:spcAft>
              <a:buClr>
                <a:srgbClr val="FFFFFF"/>
              </a:buClr>
              <a:buFont typeface="Arial"/>
              <a:buNone/>
              <a:defRPr b="0" i="0" sz="5200" u="none" cap="none" strike="noStrike">
                <a:solidFill>
                  <a:srgbClr val="FFFFFF"/>
                </a:solidFill>
                <a:latin typeface="Arial"/>
                <a:ea typeface="Arial"/>
                <a:cs typeface="Arial"/>
                <a:sym typeface="Arial"/>
              </a:defRPr>
            </a:lvl1pPr>
            <a:lvl2pPr indent="152400" lvl="1" marL="0" marR="0" rtl="0" algn="ctr">
              <a:lnSpc>
                <a:spcPct val="100000"/>
              </a:lnSpc>
              <a:spcBef>
                <a:spcPts val="0"/>
              </a:spcBef>
              <a:spcAft>
                <a:spcPts val="0"/>
              </a:spcAft>
              <a:buClr>
                <a:srgbClr val="FFFFFF"/>
              </a:buClr>
              <a:buFont typeface="Arial"/>
              <a:buNone/>
              <a:defRPr b="0" i="0" sz="5200" u="none" cap="none" strike="noStrike">
                <a:solidFill>
                  <a:srgbClr val="FFFFFF"/>
                </a:solidFill>
                <a:latin typeface="Arial"/>
                <a:ea typeface="Arial"/>
                <a:cs typeface="Arial"/>
                <a:sym typeface="Arial"/>
              </a:defRPr>
            </a:lvl2pPr>
            <a:lvl3pPr indent="292100" lvl="2" marL="0" marR="0" rtl="0" algn="ctr">
              <a:lnSpc>
                <a:spcPct val="100000"/>
              </a:lnSpc>
              <a:spcBef>
                <a:spcPts val="0"/>
              </a:spcBef>
              <a:spcAft>
                <a:spcPts val="0"/>
              </a:spcAft>
              <a:buClr>
                <a:srgbClr val="FFFFFF"/>
              </a:buClr>
              <a:buFont typeface="Arial"/>
              <a:buNone/>
              <a:defRPr b="0" i="0" sz="5200" u="none" cap="none" strike="noStrike">
                <a:solidFill>
                  <a:srgbClr val="FFFFFF"/>
                </a:solidFill>
                <a:latin typeface="Arial"/>
                <a:ea typeface="Arial"/>
                <a:cs typeface="Arial"/>
                <a:sym typeface="Arial"/>
              </a:defRPr>
            </a:lvl3pPr>
            <a:lvl4pPr indent="444500" lvl="3" marL="0" marR="0" rtl="0" algn="ctr">
              <a:lnSpc>
                <a:spcPct val="100000"/>
              </a:lnSpc>
              <a:spcBef>
                <a:spcPts val="0"/>
              </a:spcBef>
              <a:spcAft>
                <a:spcPts val="0"/>
              </a:spcAft>
              <a:buClr>
                <a:srgbClr val="FFFFFF"/>
              </a:buClr>
              <a:buFont typeface="Arial"/>
              <a:buNone/>
              <a:defRPr b="0" i="0" sz="5200" u="none" cap="none" strike="noStrike">
                <a:solidFill>
                  <a:srgbClr val="FFFFFF"/>
                </a:solidFill>
                <a:latin typeface="Arial"/>
                <a:ea typeface="Arial"/>
                <a:cs typeface="Arial"/>
                <a:sym typeface="Arial"/>
              </a:defRPr>
            </a:lvl4pPr>
            <a:lvl5pPr indent="584200" lvl="4" marL="0" marR="0" rtl="0" algn="ctr">
              <a:lnSpc>
                <a:spcPct val="100000"/>
              </a:lnSpc>
              <a:spcBef>
                <a:spcPts val="0"/>
              </a:spcBef>
              <a:spcAft>
                <a:spcPts val="0"/>
              </a:spcAft>
              <a:buClr>
                <a:srgbClr val="FFFFFF"/>
              </a:buClr>
              <a:buFont typeface="Arial"/>
              <a:buNone/>
              <a:defRPr b="0" i="0" sz="5200" u="none" cap="none" strike="noStrike">
                <a:solidFill>
                  <a:srgbClr val="FFFFFF"/>
                </a:solidFill>
                <a:latin typeface="Arial"/>
                <a:ea typeface="Arial"/>
                <a:cs typeface="Arial"/>
                <a:sym typeface="Arial"/>
              </a:defRPr>
            </a:lvl5pPr>
            <a:lvl6pPr indent="736600" lvl="5" marL="0" marR="0" rtl="0" algn="ctr">
              <a:lnSpc>
                <a:spcPct val="100000"/>
              </a:lnSpc>
              <a:spcBef>
                <a:spcPts val="0"/>
              </a:spcBef>
              <a:spcAft>
                <a:spcPts val="0"/>
              </a:spcAft>
              <a:buClr>
                <a:srgbClr val="FFFFFF"/>
              </a:buClr>
              <a:buFont typeface="Arial"/>
              <a:buNone/>
              <a:defRPr b="0" i="0" sz="5200" u="none" cap="none" strike="noStrike">
                <a:solidFill>
                  <a:srgbClr val="FFFFFF"/>
                </a:solidFill>
                <a:latin typeface="Arial"/>
                <a:ea typeface="Arial"/>
                <a:cs typeface="Arial"/>
                <a:sym typeface="Arial"/>
              </a:defRPr>
            </a:lvl6pPr>
            <a:lvl7pPr indent="889000" lvl="6" marL="0" marR="0" rtl="0" algn="ctr">
              <a:lnSpc>
                <a:spcPct val="100000"/>
              </a:lnSpc>
              <a:spcBef>
                <a:spcPts val="0"/>
              </a:spcBef>
              <a:spcAft>
                <a:spcPts val="0"/>
              </a:spcAft>
              <a:buClr>
                <a:srgbClr val="FFFFFF"/>
              </a:buClr>
              <a:buFont typeface="Arial"/>
              <a:buNone/>
              <a:defRPr b="0" i="0" sz="5200" u="none" cap="none" strike="noStrike">
                <a:solidFill>
                  <a:srgbClr val="FFFFFF"/>
                </a:solidFill>
                <a:latin typeface="Arial"/>
                <a:ea typeface="Arial"/>
                <a:cs typeface="Arial"/>
                <a:sym typeface="Arial"/>
              </a:defRPr>
            </a:lvl7pPr>
            <a:lvl8pPr indent="1028700" lvl="7" marL="0" marR="0" rtl="0" algn="ctr">
              <a:lnSpc>
                <a:spcPct val="100000"/>
              </a:lnSpc>
              <a:spcBef>
                <a:spcPts val="0"/>
              </a:spcBef>
              <a:spcAft>
                <a:spcPts val="0"/>
              </a:spcAft>
              <a:buClr>
                <a:srgbClr val="FFFFFF"/>
              </a:buClr>
              <a:buFont typeface="Arial"/>
              <a:buNone/>
              <a:defRPr b="0" i="0" sz="5200" u="none" cap="none" strike="noStrike">
                <a:solidFill>
                  <a:srgbClr val="FFFFFF"/>
                </a:solidFill>
                <a:latin typeface="Arial"/>
                <a:ea typeface="Arial"/>
                <a:cs typeface="Arial"/>
                <a:sym typeface="Arial"/>
              </a:defRPr>
            </a:lvl8pPr>
            <a:lvl9pPr indent="1181100" lvl="8" marL="0" marR="0" rtl="0" algn="ctr">
              <a:lnSpc>
                <a:spcPct val="100000"/>
              </a:lnSpc>
              <a:spcBef>
                <a:spcPts val="0"/>
              </a:spcBef>
              <a:spcAft>
                <a:spcPts val="0"/>
              </a:spcAft>
              <a:buClr>
                <a:srgbClr val="FFFFFF"/>
              </a:buClr>
              <a:buFont typeface="Arial"/>
              <a:buNone/>
              <a:defRPr b="0" i="0" sz="5200" u="none" cap="none" strike="noStrike">
                <a:solidFill>
                  <a:srgbClr val="FFFFFF"/>
                </a:solidFill>
                <a:latin typeface="Arial"/>
                <a:ea typeface="Arial"/>
                <a:cs typeface="Arial"/>
                <a:sym typeface="Arial"/>
              </a:defRPr>
            </a:lvl9pPr>
          </a:lstStyle>
          <a:p/>
        </p:txBody>
      </p:sp>
      <p:sp>
        <p:nvSpPr>
          <p:cNvPr id="68" name="Shape 68"/>
          <p:cNvSpPr txBox="1"/>
          <p:nvPr>
            <p:ph idx="1" type="body"/>
          </p:nvPr>
        </p:nvSpPr>
        <p:spPr>
          <a:xfrm>
            <a:off x="892968" y="4319736"/>
            <a:ext cx="7358100" cy="596100"/>
          </a:xfrm>
          <a:prstGeom prst="rect">
            <a:avLst/>
          </a:prstGeom>
          <a:noFill/>
          <a:ln>
            <a:noFill/>
          </a:ln>
        </p:spPr>
        <p:txBody>
          <a:bodyPr anchorCtr="0" anchor="t" bIns="58925" lIns="58925" rIns="58925" tIns="58925"/>
          <a:lstStyle>
            <a:lvl1pPr indent="0" lvl="0" marL="0" marR="0" rtl="0" algn="ctr">
              <a:lnSpc>
                <a:spcPct val="100000"/>
              </a:lnSpc>
              <a:spcBef>
                <a:spcPts val="0"/>
              </a:spcBef>
              <a:spcAft>
                <a:spcPts val="0"/>
              </a:spcAft>
              <a:buClr>
                <a:srgbClr val="FFFFFF"/>
              </a:buClr>
              <a:buFont typeface="Arial"/>
              <a:buNone/>
              <a:defRPr b="0" i="0" sz="2100" u="none" cap="none" strike="noStrike">
                <a:solidFill>
                  <a:srgbClr val="FFFFFF"/>
                </a:solidFill>
                <a:latin typeface="Arial"/>
                <a:ea typeface="Arial"/>
                <a:cs typeface="Arial"/>
                <a:sym typeface="Arial"/>
              </a:defRPr>
            </a:lvl1pPr>
            <a:lvl2pPr indent="152400" lvl="1" marL="0" marR="0" rtl="0" algn="ctr">
              <a:lnSpc>
                <a:spcPct val="100000"/>
              </a:lnSpc>
              <a:spcBef>
                <a:spcPts val="0"/>
              </a:spcBef>
              <a:spcAft>
                <a:spcPts val="0"/>
              </a:spcAft>
              <a:buClr>
                <a:srgbClr val="FFFFFF"/>
              </a:buClr>
              <a:buFont typeface="Arial"/>
              <a:buNone/>
              <a:defRPr b="0" i="0" sz="2100" u="none" cap="none" strike="noStrike">
                <a:solidFill>
                  <a:srgbClr val="FFFFFF"/>
                </a:solidFill>
                <a:latin typeface="Arial"/>
                <a:ea typeface="Arial"/>
                <a:cs typeface="Arial"/>
                <a:sym typeface="Arial"/>
              </a:defRPr>
            </a:lvl2pPr>
            <a:lvl3pPr indent="292100" lvl="2" marL="0" marR="0" rtl="0" algn="ctr">
              <a:lnSpc>
                <a:spcPct val="100000"/>
              </a:lnSpc>
              <a:spcBef>
                <a:spcPts val="0"/>
              </a:spcBef>
              <a:spcAft>
                <a:spcPts val="0"/>
              </a:spcAft>
              <a:buClr>
                <a:srgbClr val="FFFFFF"/>
              </a:buClr>
              <a:buFont typeface="Arial"/>
              <a:buNone/>
              <a:defRPr b="0" i="0" sz="2100" u="none" cap="none" strike="noStrike">
                <a:solidFill>
                  <a:srgbClr val="FFFFFF"/>
                </a:solidFill>
                <a:latin typeface="Arial"/>
                <a:ea typeface="Arial"/>
                <a:cs typeface="Arial"/>
                <a:sym typeface="Arial"/>
              </a:defRPr>
            </a:lvl3pPr>
            <a:lvl4pPr indent="444500" lvl="3" marL="0" marR="0" rtl="0" algn="ctr">
              <a:lnSpc>
                <a:spcPct val="100000"/>
              </a:lnSpc>
              <a:spcBef>
                <a:spcPts val="0"/>
              </a:spcBef>
              <a:spcAft>
                <a:spcPts val="0"/>
              </a:spcAft>
              <a:buClr>
                <a:srgbClr val="FFFFFF"/>
              </a:buClr>
              <a:buFont typeface="Arial"/>
              <a:buNone/>
              <a:defRPr b="0" i="0" sz="2100" u="none" cap="none" strike="noStrike">
                <a:solidFill>
                  <a:srgbClr val="FFFFFF"/>
                </a:solidFill>
                <a:latin typeface="Arial"/>
                <a:ea typeface="Arial"/>
                <a:cs typeface="Arial"/>
                <a:sym typeface="Arial"/>
              </a:defRPr>
            </a:lvl4pPr>
            <a:lvl5pPr indent="584200" lvl="4" marL="0" marR="0" rtl="0" algn="ctr">
              <a:lnSpc>
                <a:spcPct val="100000"/>
              </a:lnSpc>
              <a:spcBef>
                <a:spcPts val="0"/>
              </a:spcBef>
              <a:spcAft>
                <a:spcPts val="0"/>
              </a:spcAft>
              <a:buClr>
                <a:srgbClr val="FFFFFF"/>
              </a:buClr>
              <a:buFont typeface="Arial"/>
              <a:buNone/>
              <a:defRPr b="0" i="0" sz="2100" u="none" cap="none" strike="noStrike">
                <a:solidFill>
                  <a:srgbClr val="FFFFFF"/>
                </a:solidFill>
                <a:latin typeface="Arial"/>
                <a:ea typeface="Arial"/>
                <a:cs typeface="Arial"/>
                <a:sym typeface="Arial"/>
              </a:defRPr>
            </a:lvl5pPr>
            <a:lvl6pPr indent="-165100" lvl="5" marL="1714500" marR="0" rtl="0" algn="l">
              <a:lnSpc>
                <a:spcPct val="100000"/>
              </a:lnSpc>
              <a:spcBef>
                <a:spcPts val="2700"/>
              </a:spcBef>
              <a:spcAft>
                <a:spcPts val="0"/>
              </a:spcAft>
              <a:buClr>
                <a:srgbClr val="FFFFFF"/>
              </a:buClr>
              <a:buSzPct val="75000"/>
              <a:buFont typeface="Arial"/>
              <a:buChar char="•"/>
              <a:defRPr b="0" i="0" sz="2400" u="none" cap="none" strike="noStrike">
                <a:solidFill>
                  <a:srgbClr val="FFFFFF"/>
                </a:solidFill>
                <a:latin typeface="Arial"/>
                <a:ea typeface="Arial"/>
                <a:cs typeface="Arial"/>
                <a:sym typeface="Arial"/>
              </a:defRPr>
            </a:lvl6pPr>
            <a:lvl7pPr indent="-165100" lvl="6" marL="2006600" marR="0" rtl="0" algn="l">
              <a:lnSpc>
                <a:spcPct val="100000"/>
              </a:lnSpc>
              <a:spcBef>
                <a:spcPts val="2700"/>
              </a:spcBef>
              <a:spcAft>
                <a:spcPts val="0"/>
              </a:spcAft>
              <a:buClr>
                <a:srgbClr val="FFFFFF"/>
              </a:buClr>
              <a:buSzPct val="75000"/>
              <a:buFont typeface="Arial"/>
              <a:buChar char="•"/>
              <a:defRPr b="0" i="0" sz="2400" u="none" cap="none" strike="noStrike">
                <a:solidFill>
                  <a:srgbClr val="FFFFFF"/>
                </a:solidFill>
                <a:latin typeface="Arial"/>
                <a:ea typeface="Arial"/>
                <a:cs typeface="Arial"/>
                <a:sym typeface="Arial"/>
              </a:defRPr>
            </a:lvl7pPr>
            <a:lvl8pPr indent="-165100" lvl="7" marL="2286000" marR="0" rtl="0" algn="l">
              <a:lnSpc>
                <a:spcPct val="100000"/>
              </a:lnSpc>
              <a:spcBef>
                <a:spcPts val="2700"/>
              </a:spcBef>
              <a:spcAft>
                <a:spcPts val="0"/>
              </a:spcAft>
              <a:buClr>
                <a:srgbClr val="FFFFFF"/>
              </a:buClr>
              <a:buSzPct val="75000"/>
              <a:buFont typeface="Arial"/>
              <a:buChar char="•"/>
              <a:defRPr b="0" i="0" sz="2400" u="none" cap="none" strike="noStrike">
                <a:solidFill>
                  <a:srgbClr val="FFFFFF"/>
                </a:solidFill>
                <a:latin typeface="Arial"/>
                <a:ea typeface="Arial"/>
                <a:cs typeface="Arial"/>
                <a:sym typeface="Arial"/>
              </a:defRPr>
            </a:lvl8pPr>
            <a:lvl9pPr indent="-165100" lvl="8" marL="2578100" marR="0" rtl="0" algn="l">
              <a:lnSpc>
                <a:spcPct val="100000"/>
              </a:lnSpc>
              <a:spcBef>
                <a:spcPts val="2700"/>
              </a:spcBef>
              <a:spcAft>
                <a:spcPts val="0"/>
              </a:spcAft>
              <a:buClr>
                <a:srgbClr val="FFFFFF"/>
              </a:buClr>
              <a:buSzPct val="75000"/>
              <a:buFont typeface="Arial"/>
              <a:buChar char="•"/>
              <a:defRPr b="0" i="0" sz="2400" u="none" cap="none" strike="noStrike">
                <a:solidFill>
                  <a:srgbClr val="FFFFFF"/>
                </a:solidFill>
                <a:latin typeface="Arial"/>
                <a:ea typeface="Arial"/>
                <a:cs typeface="Arial"/>
                <a:sym typeface="Arial"/>
              </a:defRPr>
            </a:lvl9pPr>
          </a:lstStyle>
          <a:p/>
        </p:txBody>
      </p:sp>
      <p:sp>
        <p:nvSpPr>
          <p:cNvPr id="69" name="Shape 69"/>
          <p:cNvSpPr txBox="1"/>
          <p:nvPr>
            <p:ph idx="12" type="sldNum"/>
          </p:nvPr>
        </p:nvSpPr>
        <p:spPr>
          <a:xfrm>
            <a:off x="4437983" y="4882306"/>
            <a:ext cx="259200" cy="201000"/>
          </a:xfrm>
          <a:prstGeom prst="rect">
            <a:avLst/>
          </a:prstGeom>
          <a:noFill/>
          <a:ln>
            <a:noFill/>
          </a:ln>
        </p:spPr>
        <p:txBody>
          <a:bodyPr anchorCtr="0" anchor="t" bIns="32750" lIns="32750" rIns="32750" tIns="32750">
            <a:noAutofit/>
          </a:bodyPr>
          <a:lstStyle/>
          <a:p>
            <a:pPr indent="0" lvl="0" marL="0" marR="0" rtl="0" algn="ctr">
              <a:lnSpc>
                <a:spcPct val="100000"/>
              </a:lnSpc>
              <a:spcBef>
                <a:spcPts val="0"/>
              </a:spcBef>
              <a:spcAft>
                <a:spcPts val="0"/>
              </a:spcAft>
              <a:buClr>
                <a:srgbClr val="FFFFFF"/>
              </a:buClr>
              <a:buSzPct val="25000"/>
              <a:buFont typeface="Helvetica Neue"/>
              <a:buNone/>
            </a:pPr>
            <a:fld id="{00000000-1234-1234-1234-123412341234}" type="slidenum">
              <a:rPr b="0" i="0" lang="en" sz="1200" u="none" cap="none" strike="noStrike">
                <a:solidFill>
                  <a:srgbClr val="FFFFFF"/>
                </a:solidFill>
                <a:latin typeface="Helvetica Neue"/>
                <a:ea typeface="Helvetica Neue"/>
                <a:cs typeface="Helvetica Neue"/>
                <a:sym typeface="Helvetica Neue"/>
              </a:rPr>
              <a:t>‹#›</a:t>
            </a:fld>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Photo - Vertical">
    <p:spTree>
      <p:nvGrpSpPr>
        <p:cNvPr id="70" name="Shape 70"/>
        <p:cNvGrpSpPr/>
        <p:nvPr/>
      </p:nvGrpSpPr>
      <p:grpSpPr>
        <a:xfrm>
          <a:off x="0" y="0"/>
          <a:ext cx="0" cy="0"/>
          <a:chOff x="0" y="0"/>
          <a:chExt cx="0" cy="0"/>
        </a:xfrm>
      </p:grpSpPr>
      <p:sp>
        <p:nvSpPr>
          <p:cNvPr id="71" name="Shape 71"/>
          <p:cNvSpPr/>
          <p:nvPr>
            <p:ph idx="2" type="pic"/>
          </p:nvPr>
        </p:nvSpPr>
        <p:spPr>
          <a:xfrm>
            <a:off x="4723804" y="336929"/>
            <a:ext cx="3744600" cy="4333200"/>
          </a:xfrm>
          <a:prstGeom prst="rect">
            <a:avLst/>
          </a:prstGeom>
          <a:noFill/>
          <a:ln>
            <a:noFill/>
          </a:ln>
        </p:spPr>
        <p:txBody>
          <a:bodyPr anchorCtr="0" anchor="t" bIns="58925" lIns="58925" rIns="58925" tIns="58925"/>
          <a:lstStyle>
            <a:lvl1pPr indent="-177800" lvl="0" marL="292100" marR="0" rtl="0" algn="l">
              <a:lnSpc>
                <a:spcPct val="100000"/>
              </a:lnSpc>
              <a:spcBef>
                <a:spcPts val="2700"/>
              </a:spcBef>
              <a:spcAft>
                <a:spcPts val="0"/>
              </a:spcAft>
              <a:buClr>
                <a:srgbClr val="FFFFFF"/>
              </a:buClr>
              <a:buSzPct val="75000"/>
              <a:buFont typeface="Arial"/>
              <a:buChar char="•"/>
              <a:defRPr b="0" i="0" sz="2400" u="none" cap="none" strike="noStrike">
                <a:solidFill>
                  <a:srgbClr val="FFFFFF"/>
                </a:solidFill>
                <a:latin typeface="Arial"/>
                <a:ea typeface="Arial"/>
                <a:cs typeface="Arial"/>
                <a:sym typeface="Arial"/>
              </a:defRPr>
            </a:lvl1pPr>
            <a:lvl2pPr indent="-165100" lvl="1" marL="571500" marR="0" rtl="0" algn="l">
              <a:lnSpc>
                <a:spcPct val="100000"/>
              </a:lnSpc>
              <a:spcBef>
                <a:spcPts val="2700"/>
              </a:spcBef>
              <a:spcAft>
                <a:spcPts val="0"/>
              </a:spcAft>
              <a:buClr>
                <a:srgbClr val="FFFFFF"/>
              </a:buClr>
              <a:buSzPct val="75000"/>
              <a:buFont typeface="Arial"/>
              <a:buChar char="•"/>
              <a:defRPr b="0" i="0" sz="2400" u="none" cap="none" strike="noStrike">
                <a:solidFill>
                  <a:srgbClr val="FFFFFF"/>
                </a:solidFill>
                <a:latin typeface="Arial"/>
                <a:ea typeface="Arial"/>
                <a:cs typeface="Arial"/>
                <a:sym typeface="Arial"/>
              </a:defRPr>
            </a:lvl2pPr>
            <a:lvl3pPr indent="-177800" lvl="2" marL="863600" marR="0" rtl="0" algn="l">
              <a:lnSpc>
                <a:spcPct val="100000"/>
              </a:lnSpc>
              <a:spcBef>
                <a:spcPts val="2700"/>
              </a:spcBef>
              <a:spcAft>
                <a:spcPts val="0"/>
              </a:spcAft>
              <a:buClr>
                <a:srgbClr val="FFFFFF"/>
              </a:buClr>
              <a:buSzPct val="75000"/>
              <a:buFont typeface="Arial"/>
              <a:buChar char="•"/>
              <a:defRPr b="0" i="0" sz="2400" u="none" cap="none" strike="noStrike">
                <a:solidFill>
                  <a:srgbClr val="FFFFFF"/>
                </a:solidFill>
                <a:latin typeface="Arial"/>
                <a:ea typeface="Arial"/>
                <a:cs typeface="Arial"/>
                <a:sym typeface="Arial"/>
              </a:defRPr>
            </a:lvl3pPr>
            <a:lvl4pPr indent="-165100" lvl="3" marL="1143000" marR="0" rtl="0" algn="l">
              <a:lnSpc>
                <a:spcPct val="100000"/>
              </a:lnSpc>
              <a:spcBef>
                <a:spcPts val="2700"/>
              </a:spcBef>
              <a:spcAft>
                <a:spcPts val="0"/>
              </a:spcAft>
              <a:buClr>
                <a:srgbClr val="FFFFFF"/>
              </a:buClr>
              <a:buSzPct val="75000"/>
              <a:buFont typeface="Arial"/>
              <a:buChar char="•"/>
              <a:defRPr b="0" i="0" sz="2400" u="none" cap="none" strike="noStrike">
                <a:solidFill>
                  <a:srgbClr val="FFFFFF"/>
                </a:solidFill>
                <a:latin typeface="Arial"/>
                <a:ea typeface="Arial"/>
                <a:cs typeface="Arial"/>
                <a:sym typeface="Arial"/>
              </a:defRPr>
            </a:lvl4pPr>
            <a:lvl5pPr indent="-177800" lvl="4" marL="1435100" marR="0" rtl="0" algn="l">
              <a:lnSpc>
                <a:spcPct val="100000"/>
              </a:lnSpc>
              <a:spcBef>
                <a:spcPts val="2700"/>
              </a:spcBef>
              <a:spcAft>
                <a:spcPts val="0"/>
              </a:spcAft>
              <a:buClr>
                <a:srgbClr val="FFFFFF"/>
              </a:buClr>
              <a:buSzPct val="75000"/>
              <a:buFont typeface="Arial"/>
              <a:buChar char="•"/>
              <a:defRPr b="0" i="0" sz="2400" u="none" cap="none" strike="noStrike">
                <a:solidFill>
                  <a:srgbClr val="FFFFFF"/>
                </a:solidFill>
                <a:latin typeface="Arial"/>
                <a:ea typeface="Arial"/>
                <a:cs typeface="Arial"/>
                <a:sym typeface="Arial"/>
              </a:defRPr>
            </a:lvl5pPr>
            <a:lvl6pPr indent="-165100" lvl="5" marL="1714500" marR="0" rtl="0" algn="l">
              <a:lnSpc>
                <a:spcPct val="100000"/>
              </a:lnSpc>
              <a:spcBef>
                <a:spcPts val="2700"/>
              </a:spcBef>
              <a:spcAft>
                <a:spcPts val="0"/>
              </a:spcAft>
              <a:buClr>
                <a:srgbClr val="FFFFFF"/>
              </a:buClr>
              <a:buSzPct val="75000"/>
              <a:buFont typeface="Arial"/>
              <a:buChar char="•"/>
              <a:defRPr b="0" i="0" sz="2400" u="none" cap="none" strike="noStrike">
                <a:solidFill>
                  <a:srgbClr val="FFFFFF"/>
                </a:solidFill>
                <a:latin typeface="Arial"/>
                <a:ea typeface="Arial"/>
                <a:cs typeface="Arial"/>
                <a:sym typeface="Arial"/>
              </a:defRPr>
            </a:lvl6pPr>
            <a:lvl7pPr indent="-165100" lvl="6" marL="2006600" marR="0" rtl="0" algn="l">
              <a:lnSpc>
                <a:spcPct val="100000"/>
              </a:lnSpc>
              <a:spcBef>
                <a:spcPts val="2700"/>
              </a:spcBef>
              <a:spcAft>
                <a:spcPts val="0"/>
              </a:spcAft>
              <a:buClr>
                <a:srgbClr val="FFFFFF"/>
              </a:buClr>
              <a:buSzPct val="75000"/>
              <a:buFont typeface="Arial"/>
              <a:buChar char="•"/>
              <a:defRPr b="0" i="0" sz="2400" u="none" cap="none" strike="noStrike">
                <a:solidFill>
                  <a:srgbClr val="FFFFFF"/>
                </a:solidFill>
                <a:latin typeface="Arial"/>
                <a:ea typeface="Arial"/>
                <a:cs typeface="Arial"/>
                <a:sym typeface="Arial"/>
              </a:defRPr>
            </a:lvl7pPr>
            <a:lvl8pPr indent="-165100" lvl="7" marL="2286000" marR="0" rtl="0" algn="l">
              <a:lnSpc>
                <a:spcPct val="100000"/>
              </a:lnSpc>
              <a:spcBef>
                <a:spcPts val="2700"/>
              </a:spcBef>
              <a:spcAft>
                <a:spcPts val="0"/>
              </a:spcAft>
              <a:buClr>
                <a:srgbClr val="FFFFFF"/>
              </a:buClr>
              <a:buSzPct val="75000"/>
              <a:buFont typeface="Arial"/>
              <a:buChar char="•"/>
              <a:defRPr b="0" i="0" sz="2400" u="none" cap="none" strike="noStrike">
                <a:solidFill>
                  <a:srgbClr val="FFFFFF"/>
                </a:solidFill>
                <a:latin typeface="Arial"/>
                <a:ea typeface="Arial"/>
                <a:cs typeface="Arial"/>
                <a:sym typeface="Arial"/>
              </a:defRPr>
            </a:lvl8pPr>
            <a:lvl9pPr indent="-165100" lvl="8" marL="2578100" marR="0" rtl="0" algn="l">
              <a:lnSpc>
                <a:spcPct val="100000"/>
              </a:lnSpc>
              <a:spcBef>
                <a:spcPts val="2700"/>
              </a:spcBef>
              <a:spcAft>
                <a:spcPts val="0"/>
              </a:spcAft>
              <a:buClr>
                <a:srgbClr val="FFFFFF"/>
              </a:buClr>
              <a:buSzPct val="75000"/>
              <a:buFont typeface="Arial"/>
              <a:buChar char="•"/>
              <a:defRPr b="0" i="0" sz="2400" u="none" cap="none" strike="noStrike">
                <a:solidFill>
                  <a:srgbClr val="FFFFFF"/>
                </a:solidFill>
                <a:latin typeface="Arial"/>
                <a:ea typeface="Arial"/>
                <a:cs typeface="Arial"/>
                <a:sym typeface="Arial"/>
              </a:defRPr>
            </a:lvl9pPr>
          </a:lstStyle>
          <a:p/>
        </p:txBody>
      </p:sp>
      <p:sp>
        <p:nvSpPr>
          <p:cNvPr id="72" name="Shape 72"/>
          <p:cNvSpPr txBox="1"/>
          <p:nvPr>
            <p:ph type="title"/>
          </p:nvPr>
        </p:nvSpPr>
        <p:spPr>
          <a:xfrm>
            <a:off x="669726" y="334863"/>
            <a:ext cx="3750600" cy="2103000"/>
          </a:xfrm>
          <a:prstGeom prst="rect">
            <a:avLst/>
          </a:prstGeom>
          <a:noFill/>
          <a:ln>
            <a:noFill/>
          </a:ln>
        </p:spPr>
        <p:txBody>
          <a:bodyPr anchorCtr="0" anchor="b" bIns="58925" lIns="58925" rIns="58925" tIns="58925"/>
          <a:lstStyle>
            <a:lvl1pPr indent="0" lvl="0" marL="0" marR="0" rtl="0" algn="ctr">
              <a:lnSpc>
                <a:spcPct val="100000"/>
              </a:lnSpc>
              <a:spcBef>
                <a:spcPts val="0"/>
              </a:spcBef>
              <a:spcAft>
                <a:spcPts val="0"/>
              </a:spcAft>
              <a:buClr>
                <a:srgbClr val="FFFFFF"/>
              </a:buClr>
              <a:buFont typeface="Arial"/>
              <a:buNone/>
              <a:defRPr b="0" i="0" sz="3900" u="none" cap="none" strike="noStrike">
                <a:solidFill>
                  <a:srgbClr val="FFFFFF"/>
                </a:solidFill>
                <a:latin typeface="Arial"/>
                <a:ea typeface="Arial"/>
                <a:cs typeface="Arial"/>
                <a:sym typeface="Arial"/>
              </a:defRPr>
            </a:lvl1pPr>
            <a:lvl2pPr indent="152400" lvl="1" marL="0" marR="0" rtl="0" algn="ctr">
              <a:lnSpc>
                <a:spcPct val="100000"/>
              </a:lnSpc>
              <a:spcBef>
                <a:spcPts val="0"/>
              </a:spcBef>
              <a:spcAft>
                <a:spcPts val="0"/>
              </a:spcAft>
              <a:buClr>
                <a:srgbClr val="FFFFFF"/>
              </a:buClr>
              <a:buFont typeface="Arial"/>
              <a:buNone/>
              <a:defRPr b="0" i="0" sz="5200" u="none" cap="none" strike="noStrike">
                <a:solidFill>
                  <a:srgbClr val="FFFFFF"/>
                </a:solidFill>
                <a:latin typeface="Arial"/>
                <a:ea typeface="Arial"/>
                <a:cs typeface="Arial"/>
                <a:sym typeface="Arial"/>
              </a:defRPr>
            </a:lvl2pPr>
            <a:lvl3pPr indent="292100" lvl="2" marL="0" marR="0" rtl="0" algn="ctr">
              <a:lnSpc>
                <a:spcPct val="100000"/>
              </a:lnSpc>
              <a:spcBef>
                <a:spcPts val="0"/>
              </a:spcBef>
              <a:spcAft>
                <a:spcPts val="0"/>
              </a:spcAft>
              <a:buClr>
                <a:srgbClr val="FFFFFF"/>
              </a:buClr>
              <a:buFont typeface="Arial"/>
              <a:buNone/>
              <a:defRPr b="0" i="0" sz="5200" u="none" cap="none" strike="noStrike">
                <a:solidFill>
                  <a:srgbClr val="FFFFFF"/>
                </a:solidFill>
                <a:latin typeface="Arial"/>
                <a:ea typeface="Arial"/>
                <a:cs typeface="Arial"/>
                <a:sym typeface="Arial"/>
              </a:defRPr>
            </a:lvl3pPr>
            <a:lvl4pPr indent="444500" lvl="3" marL="0" marR="0" rtl="0" algn="ctr">
              <a:lnSpc>
                <a:spcPct val="100000"/>
              </a:lnSpc>
              <a:spcBef>
                <a:spcPts val="0"/>
              </a:spcBef>
              <a:spcAft>
                <a:spcPts val="0"/>
              </a:spcAft>
              <a:buClr>
                <a:srgbClr val="FFFFFF"/>
              </a:buClr>
              <a:buFont typeface="Arial"/>
              <a:buNone/>
              <a:defRPr b="0" i="0" sz="5200" u="none" cap="none" strike="noStrike">
                <a:solidFill>
                  <a:srgbClr val="FFFFFF"/>
                </a:solidFill>
                <a:latin typeface="Arial"/>
                <a:ea typeface="Arial"/>
                <a:cs typeface="Arial"/>
                <a:sym typeface="Arial"/>
              </a:defRPr>
            </a:lvl4pPr>
            <a:lvl5pPr indent="584200" lvl="4" marL="0" marR="0" rtl="0" algn="ctr">
              <a:lnSpc>
                <a:spcPct val="100000"/>
              </a:lnSpc>
              <a:spcBef>
                <a:spcPts val="0"/>
              </a:spcBef>
              <a:spcAft>
                <a:spcPts val="0"/>
              </a:spcAft>
              <a:buClr>
                <a:srgbClr val="FFFFFF"/>
              </a:buClr>
              <a:buFont typeface="Arial"/>
              <a:buNone/>
              <a:defRPr b="0" i="0" sz="5200" u="none" cap="none" strike="noStrike">
                <a:solidFill>
                  <a:srgbClr val="FFFFFF"/>
                </a:solidFill>
                <a:latin typeface="Arial"/>
                <a:ea typeface="Arial"/>
                <a:cs typeface="Arial"/>
                <a:sym typeface="Arial"/>
              </a:defRPr>
            </a:lvl5pPr>
            <a:lvl6pPr indent="736600" lvl="5" marL="0" marR="0" rtl="0" algn="ctr">
              <a:lnSpc>
                <a:spcPct val="100000"/>
              </a:lnSpc>
              <a:spcBef>
                <a:spcPts val="0"/>
              </a:spcBef>
              <a:spcAft>
                <a:spcPts val="0"/>
              </a:spcAft>
              <a:buClr>
                <a:srgbClr val="FFFFFF"/>
              </a:buClr>
              <a:buFont typeface="Arial"/>
              <a:buNone/>
              <a:defRPr b="0" i="0" sz="5200" u="none" cap="none" strike="noStrike">
                <a:solidFill>
                  <a:srgbClr val="FFFFFF"/>
                </a:solidFill>
                <a:latin typeface="Arial"/>
                <a:ea typeface="Arial"/>
                <a:cs typeface="Arial"/>
                <a:sym typeface="Arial"/>
              </a:defRPr>
            </a:lvl6pPr>
            <a:lvl7pPr indent="889000" lvl="6" marL="0" marR="0" rtl="0" algn="ctr">
              <a:lnSpc>
                <a:spcPct val="100000"/>
              </a:lnSpc>
              <a:spcBef>
                <a:spcPts val="0"/>
              </a:spcBef>
              <a:spcAft>
                <a:spcPts val="0"/>
              </a:spcAft>
              <a:buClr>
                <a:srgbClr val="FFFFFF"/>
              </a:buClr>
              <a:buFont typeface="Arial"/>
              <a:buNone/>
              <a:defRPr b="0" i="0" sz="5200" u="none" cap="none" strike="noStrike">
                <a:solidFill>
                  <a:srgbClr val="FFFFFF"/>
                </a:solidFill>
                <a:latin typeface="Arial"/>
                <a:ea typeface="Arial"/>
                <a:cs typeface="Arial"/>
                <a:sym typeface="Arial"/>
              </a:defRPr>
            </a:lvl7pPr>
            <a:lvl8pPr indent="1028700" lvl="7" marL="0" marR="0" rtl="0" algn="ctr">
              <a:lnSpc>
                <a:spcPct val="100000"/>
              </a:lnSpc>
              <a:spcBef>
                <a:spcPts val="0"/>
              </a:spcBef>
              <a:spcAft>
                <a:spcPts val="0"/>
              </a:spcAft>
              <a:buClr>
                <a:srgbClr val="FFFFFF"/>
              </a:buClr>
              <a:buFont typeface="Arial"/>
              <a:buNone/>
              <a:defRPr b="0" i="0" sz="5200" u="none" cap="none" strike="noStrike">
                <a:solidFill>
                  <a:srgbClr val="FFFFFF"/>
                </a:solidFill>
                <a:latin typeface="Arial"/>
                <a:ea typeface="Arial"/>
                <a:cs typeface="Arial"/>
                <a:sym typeface="Arial"/>
              </a:defRPr>
            </a:lvl8pPr>
            <a:lvl9pPr indent="1181100" lvl="8" marL="0" marR="0" rtl="0" algn="ctr">
              <a:lnSpc>
                <a:spcPct val="100000"/>
              </a:lnSpc>
              <a:spcBef>
                <a:spcPts val="0"/>
              </a:spcBef>
              <a:spcAft>
                <a:spcPts val="0"/>
              </a:spcAft>
              <a:buClr>
                <a:srgbClr val="FFFFFF"/>
              </a:buClr>
              <a:buFont typeface="Arial"/>
              <a:buNone/>
              <a:defRPr b="0" i="0" sz="5200" u="none" cap="none" strike="noStrike">
                <a:solidFill>
                  <a:srgbClr val="FFFFFF"/>
                </a:solidFill>
                <a:latin typeface="Arial"/>
                <a:ea typeface="Arial"/>
                <a:cs typeface="Arial"/>
                <a:sym typeface="Arial"/>
              </a:defRPr>
            </a:lvl9pPr>
          </a:lstStyle>
          <a:p/>
        </p:txBody>
      </p:sp>
      <p:sp>
        <p:nvSpPr>
          <p:cNvPr id="73" name="Shape 73"/>
          <p:cNvSpPr txBox="1"/>
          <p:nvPr>
            <p:ph idx="1" type="body"/>
          </p:nvPr>
        </p:nvSpPr>
        <p:spPr>
          <a:xfrm>
            <a:off x="669726" y="2511474"/>
            <a:ext cx="3750600" cy="2169900"/>
          </a:xfrm>
          <a:prstGeom prst="rect">
            <a:avLst/>
          </a:prstGeom>
          <a:noFill/>
          <a:ln>
            <a:noFill/>
          </a:ln>
        </p:spPr>
        <p:txBody>
          <a:bodyPr anchorCtr="0" anchor="t" bIns="58925" lIns="58925" rIns="58925" tIns="58925"/>
          <a:lstStyle>
            <a:lvl1pPr indent="0" lvl="0" marL="0" marR="0" rtl="0" algn="ctr">
              <a:lnSpc>
                <a:spcPct val="100000"/>
              </a:lnSpc>
              <a:spcBef>
                <a:spcPts val="0"/>
              </a:spcBef>
              <a:spcAft>
                <a:spcPts val="0"/>
              </a:spcAft>
              <a:buClr>
                <a:srgbClr val="FFFFFF"/>
              </a:buClr>
              <a:buFont typeface="Arial"/>
              <a:buNone/>
              <a:defRPr b="0" i="0" sz="2100" u="none" cap="none" strike="noStrike">
                <a:solidFill>
                  <a:srgbClr val="FFFFFF"/>
                </a:solidFill>
                <a:latin typeface="Arial"/>
                <a:ea typeface="Arial"/>
                <a:cs typeface="Arial"/>
                <a:sym typeface="Arial"/>
              </a:defRPr>
            </a:lvl1pPr>
            <a:lvl2pPr indent="152400" lvl="1" marL="0" marR="0" rtl="0" algn="ctr">
              <a:lnSpc>
                <a:spcPct val="100000"/>
              </a:lnSpc>
              <a:spcBef>
                <a:spcPts val="0"/>
              </a:spcBef>
              <a:spcAft>
                <a:spcPts val="0"/>
              </a:spcAft>
              <a:buClr>
                <a:srgbClr val="FFFFFF"/>
              </a:buClr>
              <a:buFont typeface="Arial"/>
              <a:buNone/>
              <a:defRPr b="0" i="0" sz="2100" u="none" cap="none" strike="noStrike">
                <a:solidFill>
                  <a:srgbClr val="FFFFFF"/>
                </a:solidFill>
                <a:latin typeface="Arial"/>
                <a:ea typeface="Arial"/>
                <a:cs typeface="Arial"/>
                <a:sym typeface="Arial"/>
              </a:defRPr>
            </a:lvl2pPr>
            <a:lvl3pPr indent="292100" lvl="2" marL="0" marR="0" rtl="0" algn="ctr">
              <a:lnSpc>
                <a:spcPct val="100000"/>
              </a:lnSpc>
              <a:spcBef>
                <a:spcPts val="0"/>
              </a:spcBef>
              <a:spcAft>
                <a:spcPts val="0"/>
              </a:spcAft>
              <a:buClr>
                <a:srgbClr val="FFFFFF"/>
              </a:buClr>
              <a:buFont typeface="Arial"/>
              <a:buNone/>
              <a:defRPr b="0" i="0" sz="2100" u="none" cap="none" strike="noStrike">
                <a:solidFill>
                  <a:srgbClr val="FFFFFF"/>
                </a:solidFill>
                <a:latin typeface="Arial"/>
                <a:ea typeface="Arial"/>
                <a:cs typeface="Arial"/>
                <a:sym typeface="Arial"/>
              </a:defRPr>
            </a:lvl3pPr>
            <a:lvl4pPr indent="444500" lvl="3" marL="0" marR="0" rtl="0" algn="ctr">
              <a:lnSpc>
                <a:spcPct val="100000"/>
              </a:lnSpc>
              <a:spcBef>
                <a:spcPts val="0"/>
              </a:spcBef>
              <a:spcAft>
                <a:spcPts val="0"/>
              </a:spcAft>
              <a:buClr>
                <a:srgbClr val="FFFFFF"/>
              </a:buClr>
              <a:buFont typeface="Arial"/>
              <a:buNone/>
              <a:defRPr b="0" i="0" sz="2100" u="none" cap="none" strike="noStrike">
                <a:solidFill>
                  <a:srgbClr val="FFFFFF"/>
                </a:solidFill>
                <a:latin typeface="Arial"/>
                <a:ea typeface="Arial"/>
                <a:cs typeface="Arial"/>
                <a:sym typeface="Arial"/>
              </a:defRPr>
            </a:lvl4pPr>
            <a:lvl5pPr indent="584200" lvl="4" marL="0" marR="0" rtl="0" algn="ctr">
              <a:lnSpc>
                <a:spcPct val="100000"/>
              </a:lnSpc>
              <a:spcBef>
                <a:spcPts val="0"/>
              </a:spcBef>
              <a:spcAft>
                <a:spcPts val="0"/>
              </a:spcAft>
              <a:buClr>
                <a:srgbClr val="FFFFFF"/>
              </a:buClr>
              <a:buFont typeface="Arial"/>
              <a:buNone/>
              <a:defRPr b="0" i="0" sz="2100" u="none" cap="none" strike="noStrike">
                <a:solidFill>
                  <a:srgbClr val="FFFFFF"/>
                </a:solidFill>
                <a:latin typeface="Arial"/>
                <a:ea typeface="Arial"/>
                <a:cs typeface="Arial"/>
                <a:sym typeface="Arial"/>
              </a:defRPr>
            </a:lvl5pPr>
            <a:lvl6pPr indent="-165100" lvl="5" marL="1714500" marR="0" rtl="0" algn="l">
              <a:lnSpc>
                <a:spcPct val="100000"/>
              </a:lnSpc>
              <a:spcBef>
                <a:spcPts val="2700"/>
              </a:spcBef>
              <a:spcAft>
                <a:spcPts val="0"/>
              </a:spcAft>
              <a:buClr>
                <a:srgbClr val="FFFFFF"/>
              </a:buClr>
              <a:buSzPct val="75000"/>
              <a:buFont typeface="Arial"/>
              <a:buChar char="•"/>
              <a:defRPr b="0" i="0" sz="2400" u="none" cap="none" strike="noStrike">
                <a:solidFill>
                  <a:srgbClr val="FFFFFF"/>
                </a:solidFill>
                <a:latin typeface="Arial"/>
                <a:ea typeface="Arial"/>
                <a:cs typeface="Arial"/>
                <a:sym typeface="Arial"/>
              </a:defRPr>
            </a:lvl6pPr>
            <a:lvl7pPr indent="-165100" lvl="6" marL="2006600" marR="0" rtl="0" algn="l">
              <a:lnSpc>
                <a:spcPct val="100000"/>
              </a:lnSpc>
              <a:spcBef>
                <a:spcPts val="2700"/>
              </a:spcBef>
              <a:spcAft>
                <a:spcPts val="0"/>
              </a:spcAft>
              <a:buClr>
                <a:srgbClr val="FFFFFF"/>
              </a:buClr>
              <a:buSzPct val="75000"/>
              <a:buFont typeface="Arial"/>
              <a:buChar char="•"/>
              <a:defRPr b="0" i="0" sz="2400" u="none" cap="none" strike="noStrike">
                <a:solidFill>
                  <a:srgbClr val="FFFFFF"/>
                </a:solidFill>
                <a:latin typeface="Arial"/>
                <a:ea typeface="Arial"/>
                <a:cs typeface="Arial"/>
                <a:sym typeface="Arial"/>
              </a:defRPr>
            </a:lvl7pPr>
            <a:lvl8pPr indent="-165100" lvl="7" marL="2286000" marR="0" rtl="0" algn="l">
              <a:lnSpc>
                <a:spcPct val="100000"/>
              </a:lnSpc>
              <a:spcBef>
                <a:spcPts val="2700"/>
              </a:spcBef>
              <a:spcAft>
                <a:spcPts val="0"/>
              </a:spcAft>
              <a:buClr>
                <a:srgbClr val="FFFFFF"/>
              </a:buClr>
              <a:buSzPct val="75000"/>
              <a:buFont typeface="Arial"/>
              <a:buChar char="•"/>
              <a:defRPr b="0" i="0" sz="2400" u="none" cap="none" strike="noStrike">
                <a:solidFill>
                  <a:srgbClr val="FFFFFF"/>
                </a:solidFill>
                <a:latin typeface="Arial"/>
                <a:ea typeface="Arial"/>
                <a:cs typeface="Arial"/>
                <a:sym typeface="Arial"/>
              </a:defRPr>
            </a:lvl8pPr>
            <a:lvl9pPr indent="-165100" lvl="8" marL="2578100" marR="0" rtl="0" algn="l">
              <a:lnSpc>
                <a:spcPct val="100000"/>
              </a:lnSpc>
              <a:spcBef>
                <a:spcPts val="2700"/>
              </a:spcBef>
              <a:spcAft>
                <a:spcPts val="0"/>
              </a:spcAft>
              <a:buClr>
                <a:srgbClr val="FFFFFF"/>
              </a:buClr>
              <a:buSzPct val="75000"/>
              <a:buFont typeface="Arial"/>
              <a:buChar char="•"/>
              <a:defRPr b="0" i="0" sz="2400" u="none" cap="none" strike="noStrike">
                <a:solidFill>
                  <a:srgbClr val="FFFFFF"/>
                </a:solidFill>
                <a:latin typeface="Arial"/>
                <a:ea typeface="Arial"/>
                <a:cs typeface="Arial"/>
                <a:sym typeface="Arial"/>
              </a:defRPr>
            </a:lvl9pPr>
          </a:lstStyle>
          <a:p/>
        </p:txBody>
      </p:sp>
      <p:sp>
        <p:nvSpPr>
          <p:cNvPr id="74" name="Shape 74"/>
          <p:cNvSpPr txBox="1"/>
          <p:nvPr>
            <p:ph idx="12" type="sldNum"/>
          </p:nvPr>
        </p:nvSpPr>
        <p:spPr>
          <a:xfrm>
            <a:off x="4437983" y="4882306"/>
            <a:ext cx="259200" cy="201000"/>
          </a:xfrm>
          <a:prstGeom prst="rect">
            <a:avLst/>
          </a:prstGeom>
          <a:noFill/>
          <a:ln>
            <a:noFill/>
          </a:ln>
        </p:spPr>
        <p:txBody>
          <a:bodyPr anchorCtr="0" anchor="t" bIns="32750" lIns="32750" rIns="32750" tIns="32750">
            <a:noAutofit/>
          </a:bodyPr>
          <a:lstStyle/>
          <a:p>
            <a:pPr indent="0" lvl="0" marL="0" marR="0" rtl="0" algn="ctr">
              <a:lnSpc>
                <a:spcPct val="100000"/>
              </a:lnSpc>
              <a:spcBef>
                <a:spcPts val="0"/>
              </a:spcBef>
              <a:spcAft>
                <a:spcPts val="0"/>
              </a:spcAft>
              <a:buClr>
                <a:srgbClr val="FFFFFF"/>
              </a:buClr>
              <a:buSzPct val="25000"/>
              <a:buFont typeface="Helvetica Neue"/>
              <a:buNone/>
            </a:pPr>
            <a:fld id="{00000000-1234-1234-1234-123412341234}" type="slidenum">
              <a:rPr b="0" i="0" lang="en" sz="1200" u="none" cap="none" strike="noStrike">
                <a:solidFill>
                  <a:srgbClr val="FFFFFF"/>
                </a:solidFill>
                <a:latin typeface="Helvetica Neue"/>
                <a:ea typeface="Helvetica Neue"/>
                <a:cs typeface="Helvetica Neue"/>
                <a:sym typeface="Helvetica Neue"/>
              </a:rPr>
              <a:t>‹#›</a:t>
            </a:fld>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itle - Top">
    <p:spTree>
      <p:nvGrpSpPr>
        <p:cNvPr id="75" name="Shape 75"/>
        <p:cNvGrpSpPr/>
        <p:nvPr/>
      </p:nvGrpSpPr>
      <p:grpSpPr>
        <a:xfrm>
          <a:off x="0" y="0"/>
          <a:ext cx="0" cy="0"/>
          <a:chOff x="0" y="0"/>
          <a:chExt cx="0" cy="0"/>
        </a:xfrm>
      </p:grpSpPr>
      <p:sp>
        <p:nvSpPr>
          <p:cNvPr id="76" name="Shape 76"/>
          <p:cNvSpPr txBox="1"/>
          <p:nvPr>
            <p:ph type="title"/>
          </p:nvPr>
        </p:nvSpPr>
        <p:spPr>
          <a:xfrm>
            <a:off x="669726" y="133945"/>
            <a:ext cx="7804500" cy="1138500"/>
          </a:xfrm>
          <a:prstGeom prst="rect">
            <a:avLst/>
          </a:prstGeom>
          <a:noFill/>
          <a:ln>
            <a:noFill/>
          </a:ln>
        </p:spPr>
        <p:txBody>
          <a:bodyPr anchorCtr="0" anchor="ctr" bIns="58925" lIns="58925" rIns="58925" tIns="58925"/>
          <a:lstStyle>
            <a:lvl1pPr indent="0" lvl="0" marL="0" marR="0" rtl="0" algn="ctr">
              <a:lnSpc>
                <a:spcPct val="100000"/>
              </a:lnSpc>
              <a:spcBef>
                <a:spcPts val="0"/>
              </a:spcBef>
              <a:spcAft>
                <a:spcPts val="0"/>
              </a:spcAft>
              <a:buClr>
                <a:srgbClr val="FFFFFF"/>
              </a:buClr>
              <a:buFont typeface="Arial"/>
              <a:buNone/>
              <a:defRPr b="0" i="0" sz="5200" u="none" cap="none" strike="noStrike">
                <a:solidFill>
                  <a:srgbClr val="FFFFFF"/>
                </a:solidFill>
                <a:latin typeface="Arial"/>
                <a:ea typeface="Arial"/>
                <a:cs typeface="Arial"/>
                <a:sym typeface="Arial"/>
              </a:defRPr>
            </a:lvl1pPr>
            <a:lvl2pPr indent="152400" lvl="1" marL="0" marR="0" rtl="0" algn="ctr">
              <a:lnSpc>
                <a:spcPct val="100000"/>
              </a:lnSpc>
              <a:spcBef>
                <a:spcPts val="0"/>
              </a:spcBef>
              <a:spcAft>
                <a:spcPts val="0"/>
              </a:spcAft>
              <a:buClr>
                <a:srgbClr val="FFFFFF"/>
              </a:buClr>
              <a:buFont typeface="Arial"/>
              <a:buNone/>
              <a:defRPr b="0" i="0" sz="5200" u="none" cap="none" strike="noStrike">
                <a:solidFill>
                  <a:srgbClr val="FFFFFF"/>
                </a:solidFill>
                <a:latin typeface="Arial"/>
                <a:ea typeface="Arial"/>
                <a:cs typeface="Arial"/>
                <a:sym typeface="Arial"/>
              </a:defRPr>
            </a:lvl2pPr>
            <a:lvl3pPr indent="292100" lvl="2" marL="0" marR="0" rtl="0" algn="ctr">
              <a:lnSpc>
                <a:spcPct val="100000"/>
              </a:lnSpc>
              <a:spcBef>
                <a:spcPts val="0"/>
              </a:spcBef>
              <a:spcAft>
                <a:spcPts val="0"/>
              </a:spcAft>
              <a:buClr>
                <a:srgbClr val="FFFFFF"/>
              </a:buClr>
              <a:buFont typeface="Arial"/>
              <a:buNone/>
              <a:defRPr b="0" i="0" sz="5200" u="none" cap="none" strike="noStrike">
                <a:solidFill>
                  <a:srgbClr val="FFFFFF"/>
                </a:solidFill>
                <a:latin typeface="Arial"/>
                <a:ea typeface="Arial"/>
                <a:cs typeface="Arial"/>
                <a:sym typeface="Arial"/>
              </a:defRPr>
            </a:lvl3pPr>
            <a:lvl4pPr indent="444500" lvl="3" marL="0" marR="0" rtl="0" algn="ctr">
              <a:lnSpc>
                <a:spcPct val="100000"/>
              </a:lnSpc>
              <a:spcBef>
                <a:spcPts val="0"/>
              </a:spcBef>
              <a:spcAft>
                <a:spcPts val="0"/>
              </a:spcAft>
              <a:buClr>
                <a:srgbClr val="FFFFFF"/>
              </a:buClr>
              <a:buFont typeface="Arial"/>
              <a:buNone/>
              <a:defRPr b="0" i="0" sz="5200" u="none" cap="none" strike="noStrike">
                <a:solidFill>
                  <a:srgbClr val="FFFFFF"/>
                </a:solidFill>
                <a:latin typeface="Arial"/>
                <a:ea typeface="Arial"/>
                <a:cs typeface="Arial"/>
                <a:sym typeface="Arial"/>
              </a:defRPr>
            </a:lvl4pPr>
            <a:lvl5pPr indent="584200" lvl="4" marL="0" marR="0" rtl="0" algn="ctr">
              <a:lnSpc>
                <a:spcPct val="100000"/>
              </a:lnSpc>
              <a:spcBef>
                <a:spcPts val="0"/>
              </a:spcBef>
              <a:spcAft>
                <a:spcPts val="0"/>
              </a:spcAft>
              <a:buClr>
                <a:srgbClr val="FFFFFF"/>
              </a:buClr>
              <a:buFont typeface="Arial"/>
              <a:buNone/>
              <a:defRPr b="0" i="0" sz="5200" u="none" cap="none" strike="noStrike">
                <a:solidFill>
                  <a:srgbClr val="FFFFFF"/>
                </a:solidFill>
                <a:latin typeface="Arial"/>
                <a:ea typeface="Arial"/>
                <a:cs typeface="Arial"/>
                <a:sym typeface="Arial"/>
              </a:defRPr>
            </a:lvl5pPr>
            <a:lvl6pPr indent="736600" lvl="5" marL="0" marR="0" rtl="0" algn="ctr">
              <a:lnSpc>
                <a:spcPct val="100000"/>
              </a:lnSpc>
              <a:spcBef>
                <a:spcPts val="0"/>
              </a:spcBef>
              <a:spcAft>
                <a:spcPts val="0"/>
              </a:spcAft>
              <a:buClr>
                <a:srgbClr val="FFFFFF"/>
              </a:buClr>
              <a:buFont typeface="Arial"/>
              <a:buNone/>
              <a:defRPr b="0" i="0" sz="5200" u="none" cap="none" strike="noStrike">
                <a:solidFill>
                  <a:srgbClr val="FFFFFF"/>
                </a:solidFill>
                <a:latin typeface="Arial"/>
                <a:ea typeface="Arial"/>
                <a:cs typeface="Arial"/>
                <a:sym typeface="Arial"/>
              </a:defRPr>
            </a:lvl6pPr>
            <a:lvl7pPr indent="889000" lvl="6" marL="0" marR="0" rtl="0" algn="ctr">
              <a:lnSpc>
                <a:spcPct val="100000"/>
              </a:lnSpc>
              <a:spcBef>
                <a:spcPts val="0"/>
              </a:spcBef>
              <a:spcAft>
                <a:spcPts val="0"/>
              </a:spcAft>
              <a:buClr>
                <a:srgbClr val="FFFFFF"/>
              </a:buClr>
              <a:buFont typeface="Arial"/>
              <a:buNone/>
              <a:defRPr b="0" i="0" sz="5200" u="none" cap="none" strike="noStrike">
                <a:solidFill>
                  <a:srgbClr val="FFFFFF"/>
                </a:solidFill>
                <a:latin typeface="Arial"/>
                <a:ea typeface="Arial"/>
                <a:cs typeface="Arial"/>
                <a:sym typeface="Arial"/>
              </a:defRPr>
            </a:lvl7pPr>
            <a:lvl8pPr indent="1028700" lvl="7" marL="0" marR="0" rtl="0" algn="ctr">
              <a:lnSpc>
                <a:spcPct val="100000"/>
              </a:lnSpc>
              <a:spcBef>
                <a:spcPts val="0"/>
              </a:spcBef>
              <a:spcAft>
                <a:spcPts val="0"/>
              </a:spcAft>
              <a:buClr>
                <a:srgbClr val="FFFFFF"/>
              </a:buClr>
              <a:buFont typeface="Arial"/>
              <a:buNone/>
              <a:defRPr b="0" i="0" sz="5200" u="none" cap="none" strike="noStrike">
                <a:solidFill>
                  <a:srgbClr val="FFFFFF"/>
                </a:solidFill>
                <a:latin typeface="Arial"/>
                <a:ea typeface="Arial"/>
                <a:cs typeface="Arial"/>
                <a:sym typeface="Arial"/>
              </a:defRPr>
            </a:lvl8pPr>
            <a:lvl9pPr indent="1181100" lvl="8" marL="0" marR="0" rtl="0" algn="ctr">
              <a:lnSpc>
                <a:spcPct val="100000"/>
              </a:lnSpc>
              <a:spcBef>
                <a:spcPts val="0"/>
              </a:spcBef>
              <a:spcAft>
                <a:spcPts val="0"/>
              </a:spcAft>
              <a:buClr>
                <a:srgbClr val="FFFFFF"/>
              </a:buClr>
              <a:buFont typeface="Arial"/>
              <a:buNone/>
              <a:defRPr b="0" i="0" sz="5200" u="none" cap="none" strike="noStrike">
                <a:solidFill>
                  <a:srgbClr val="FFFFFF"/>
                </a:solidFill>
                <a:latin typeface="Arial"/>
                <a:ea typeface="Arial"/>
                <a:cs typeface="Arial"/>
                <a:sym typeface="Arial"/>
              </a:defRPr>
            </a:lvl9pPr>
          </a:lstStyle>
          <a:p/>
        </p:txBody>
      </p:sp>
      <p:sp>
        <p:nvSpPr>
          <p:cNvPr id="77" name="Shape 77"/>
          <p:cNvSpPr txBox="1"/>
          <p:nvPr>
            <p:ph idx="12" type="sldNum"/>
          </p:nvPr>
        </p:nvSpPr>
        <p:spPr>
          <a:xfrm>
            <a:off x="4437983" y="4882306"/>
            <a:ext cx="259200" cy="201000"/>
          </a:xfrm>
          <a:prstGeom prst="rect">
            <a:avLst/>
          </a:prstGeom>
          <a:noFill/>
          <a:ln>
            <a:noFill/>
          </a:ln>
        </p:spPr>
        <p:txBody>
          <a:bodyPr anchorCtr="0" anchor="t" bIns="32750" lIns="32750" rIns="32750" tIns="32750">
            <a:noAutofit/>
          </a:bodyPr>
          <a:lstStyle/>
          <a:p>
            <a:pPr indent="0" lvl="0" marL="0" marR="0" rtl="0" algn="ctr">
              <a:lnSpc>
                <a:spcPct val="100000"/>
              </a:lnSpc>
              <a:spcBef>
                <a:spcPts val="0"/>
              </a:spcBef>
              <a:spcAft>
                <a:spcPts val="0"/>
              </a:spcAft>
              <a:buClr>
                <a:srgbClr val="FFFFFF"/>
              </a:buClr>
              <a:buSzPct val="25000"/>
              <a:buFont typeface="Helvetica Neue"/>
              <a:buNone/>
            </a:pPr>
            <a:fld id="{00000000-1234-1234-1234-123412341234}" type="slidenum">
              <a:rPr b="0" i="0" lang="en" sz="1200" u="none" cap="none" strike="noStrike">
                <a:solidFill>
                  <a:srgbClr val="FFFFFF"/>
                </a:solidFill>
                <a:latin typeface="Helvetica Neue"/>
                <a:ea typeface="Helvetica Neue"/>
                <a:cs typeface="Helvetica Neue"/>
                <a:sym typeface="Helvetica Neue"/>
              </a:rPr>
              <a:t>‹#›</a:t>
            </a:fld>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itle &amp; Bullets">
    <p:spTree>
      <p:nvGrpSpPr>
        <p:cNvPr id="78" name="Shape 78"/>
        <p:cNvGrpSpPr/>
        <p:nvPr/>
      </p:nvGrpSpPr>
      <p:grpSpPr>
        <a:xfrm>
          <a:off x="0" y="0"/>
          <a:ext cx="0" cy="0"/>
          <a:chOff x="0" y="0"/>
          <a:chExt cx="0" cy="0"/>
        </a:xfrm>
      </p:grpSpPr>
      <p:sp>
        <p:nvSpPr>
          <p:cNvPr id="79" name="Shape 79"/>
          <p:cNvSpPr txBox="1"/>
          <p:nvPr>
            <p:ph type="title"/>
          </p:nvPr>
        </p:nvSpPr>
        <p:spPr>
          <a:xfrm>
            <a:off x="669726" y="133945"/>
            <a:ext cx="7804500" cy="1138500"/>
          </a:xfrm>
          <a:prstGeom prst="rect">
            <a:avLst/>
          </a:prstGeom>
          <a:noFill/>
          <a:ln>
            <a:noFill/>
          </a:ln>
        </p:spPr>
        <p:txBody>
          <a:bodyPr anchorCtr="0" anchor="ctr" bIns="58925" lIns="58925" rIns="58925" tIns="58925"/>
          <a:lstStyle>
            <a:lvl1pPr indent="0" lvl="0" marL="0" marR="0" rtl="0" algn="ctr">
              <a:lnSpc>
                <a:spcPct val="100000"/>
              </a:lnSpc>
              <a:spcBef>
                <a:spcPts val="0"/>
              </a:spcBef>
              <a:spcAft>
                <a:spcPts val="0"/>
              </a:spcAft>
              <a:buClr>
                <a:srgbClr val="FFFFFF"/>
              </a:buClr>
              <a:buFont typeface="Arial"/>
              <a:buNone/>
              <a:defRPr b="0" i="0" sz="5200" u="none" cap="none" strike="noStrike">
                <a:solidFill>
                  <a:srgbClr val="FFFFFF"/>
                </a:solidFill>
                <a:latin typeface="Arial"/>
                <a:ea typeface="Arial"/>
                <a:cs typeface="Arial"/>
                <a:sym typeface="Arial"/>
              </a:defRPr>
            </a:lvl1pPr>
            <a:lvl2pPr indent="152400" lvl="1" marL="0" marR="0" rtl="0" algn="ctr">
              <a:lnSpc>
                <a:spcPct val="100000"/>
              </a:lnSpc>
              <a:spcBef>
                <a:spcPts val="0"/>
              </a:spcBef>
              <a:spcAft>
                <a:spcPts val="0"/>
              </a:spcAft>
              <a:buClr>
                <a:srgbClr val="FFFFFF"/>
              </a:buClr>
              <a:buFont typeface="Arial"/>
              <a:buNone/>
              <a:defRPr b="0" i="0" sz="5200" u="none" cap="none" strike="noStrike">
                <a:solidFill>
                  <a:srgbClr val="FFFFFF"/>
                </a:solidFill>
                <a:latin typeface="Arial"/>
                <a:ea typeface="Arial"/>
                <a:cs typeface="Arial"/>
                <a:sym typeface="Arial"/>
              </a:defRPr>
            </a:lvl2pPr>
            <a:lvl3pPr indent="292100" lvl="2" marL="0" marR="0" rtl="0" algn="ctr">
              <a:lnSpc>
                <a:spcPct val="100000"/>
              </a:lnSpc>
              <a:spcBef>
                <a:spcPts val="0"/>
              </a:spcBef>
              <a:spcAft>
                <a:spcPts val="0"/>
              </a:spcAft>
              <a:buClr>
                <a:srgbClr val="FFFFFF"/>
              </a:buClr>
              <a:buFont typeface="Arial"/>
              <a:buNone/>
              <a:defRPr b="0" i="0" sz="5200" u="none" cap="none" strike="noStrike">
                <a:solidFill>
                  <a:srgbClr val="FFFFFF"/>
                </a:solidFill>
                <a:latin typeface="Arial"/>
                <a:ea typeface="Arial"/>
                <a:cs typeface="Arial"/>
                <a:sym typeface="Arial"/>
              </a:defRPr>
            </a:lvl3pPr>
            <a:lvl4pPr indent="444500" lvl="3" marL="0" marR="0" rtl="0" algn="ctr">
              <a:lnSpc>
                <a:spcPct val="100000"/>
              </a:lnSpc>
              <a:spcBef>
                <a:spcPts val="0"/>
              </a:spcBef>
              <a:spcAft>
                <a:spcPts val="0"/>
              </a:spcAft>
              <a:buClr>
                <a:srgbClr val="FFFFFF"/>
              </a:buClr>
              <a:buFont typeface="Arial"/>
              <a:buNone/>
              <a:defRPr b="0" i="0" sz="5200" u="none" cap="none" strike="noStrike">
                <a:solidFill>
                  <a:srgbClr val="FFFFFF"/>
                </a:solidFill>
                <a:latin typeface="Arial"/>
                <a:ea typeface="Arial"/>
                <a:cs typeface="Arial"/>
                <a:sym typeface="Arial"/>
              </a:defRPr>
            </a:lvl4pPr>
            <a:lvl5pPr indent="584200" lvl="4" marL="0" marR="0" rtl="0" algn="ctr">
              <a:lnSpc>
                <a:spcPct val="100000"/>
              </a:lnSpc>
              <a:spcBef>
                <a:spcPts val="0"/>
              </a:spcBef>
              <a:spcAft>
                <a:spcPts val="0"/>
              </a:spcAft>
              <a:buClr>
                <a:srgbClr val="FFFFFF"/>
              </a:buClr>
              <a:buFont typeface="Arial"/>
              <a:buNone/>
              <a:defRPr b="0" i="0" sz="5200" u="none" cap="none" strike="noStrike">
                <a:solidFill>
                  <a:srgbClr val="FFFFFF"/>
                </a:solidFill>
                <a:latin typeface="Arial"/>
                <a:ea typeface="Arial"/>
                <a:cs typeface="Arial"/>
                <a:sym typeface="Arial"/>
              </a:defRPr>
            </a:lvl5pPr>
            <a:lvl6pPr indent="736600" lvl="5" marL="0" marR="0" rtl="0" algn="ctr">
              <a:lnSpc>
                <a:spcPct val="100000"/>
              </a:lnSpc>
              <a:spcBef>
                <a:spcPts val="0"/>
              </a:spcBef>
              <a:spcAft>
                <a:spcPts val="0"/>
              </a:spcAft>
              <a:buClr>
                <a:srgbClr val="FFFFFF"/>
              </a:buClr>
              <a:buFont typeface="Arial"/>
              <a:buNone/>
              <a:defRPr b="0" i="0" sz="5200" u="none" cap="none" strike="noStrike">
                <a:solidFill>
                  <a:srgbClr val="FFFFFF"/>
                </a:solidFill>
                <a:latin typeface="Arial"/>
                <a:ea typeface="Arial"/>
                <a:cs typeface="Arial"/>
                <a:sym typeface="Arial"/>
              </a:defRPr>
            </a:lvl6pPr>
            <a:lvl7pPr indent="889000" lvl="6" marL="0" marR="0" rtl="0" algn="ctr">
              <a:lnSpc>
                <a:spcPct val="100000"/>
              </a:lnSpc>
              <a:spcBef>
                <a:spcPts val="0"/>
              </a:spcBef>
              <a:spcAft>
                <a:spcPts val="0"/>
              </a:spcAft>
              <a:buClr>
                <a:srgbClr val="FFFFFF"/>
              </a:buClr>
              <a:buFont typeface="Arial"/>
              <a:buNone/>
              <a:defRPr b="0" i="0" sz="5200" u="none" cap="none" strike="noStrike">
                <a:solidFill>
                  <a:srgbClr val="FFFFFF"/>
                </a:solidFill>
                <a:latin typeface="Arial"/>
                <a:ea typeface="Arial"/>
                <a:cs typeface="Arial"/>
                <a:sym typeface="Arial"/>
              </a:defRPr>
            </a:lvl7pPr>
            <a:lvl8pPr indent="1028700" lvl="7" marL="0" marR="0" rtl="0" algn="ctr">
              <a:lnSpc>
                <a:spcPct val="100000"/>
              </a:lnSpc>
              <a:spcBef>
                <a:spcPts val="0"/>
              </a:spcBef>
              <a:spcAft>
                <a:spcPts val="0"/>
              </a:spcAft>
              <a:buClr>
                <a:srgbClr val="FFFFFF"/>
              </a:buClr>
              <a:buFont typeface="Arial"/>
              <a:buNone/>
              <a:defRPr b="0" i="0" sz="5200" u="none" cap="none" strike="noStrike">
                <a:solidFill>
                  <a:srgbClr val="FFFFFF"/>
                </a:solidFill>
                <a:latin typeface="Arial"/>
                <a:ea typeface="Arial"/>
                <a:cs typeface="Arial"/>
                <a:sym typeface="Arial"/>
              </a:defRPr>
            </a:lvl8pPr>
            <a:lvl9pPr indent="1181100" lvl="8" marL="0" marR="0" rtl="0" algn="ctr">
              <a:lnSpc>
                <a:spcPct val="100000"/>
              </a:lnSpc>
              <a:spcBef>
                <a:spcPts val="0"/>
              </a:spcBef>
              <a:spcAft>
                <a:spcPts val="0"/>
              </a:spcAft>
              <a:buClr>
                <a:srgbClr val="FFFFFF"/>
              </a:buClr>
              <a:buFont typeface="Arial"/>
              <a:buNone/>
              <a:defRPr b="0" i="0" sz="5200" u="none" cap="none" strike="noStrike">
                <a:solidFill>
                  <a:srgbClr val="FFFFFF"/>
                </a:solidFill>
                <a:latin typeface="Arial"/>
                <a:ea typeface="Arial"/>
                <a:cs typeface="Arial"/>
                <a:sym typeface="Arial"/>
              </a:defRPr>
            </a:lvl9pPr>
          </a:lstStyle>
          <a:p/>
        </p:txBody>
      </p:sp>
      <p:sp>
        <p:nvSpPr>
          <p:cNvPr id="80" name="Shape 80"/>
          <p:cNvSpPr txBox="1"/>
          <p:nvPr>
            <p:ph idx="1" type="body"/>
          </p:nvPr>
        </p:nvSpPr>
        <p:spPr>
          <a:xfrm>
            <a:off x="669726" y="1366242"/>
            <a:ext cx="7804500" cy="3315000"/>
          </a:xfrm>
          <a:prstGeom prst="rect">
            <a:avLst/>
          </a:prstGeom>
          <a:noFill/>
          <a:ln>
            <a:noFill/>
          </a:ln>
        </p:spPr>
        <p:txBody>
          <a:bodyPr anchorCtr="0" anchor="ctr" bIns="58925" lIns="58925" rIns="58925" tIns="58925"/>
          <a:lstStyle>
            <a:lvl1pPr indent="-177800" lvl="0" marL="292100" marR="0" rtl="0" algn="l">
              <a:lnSpc>
                <a:spcPct val="100000"/>
              </a:lnSpc>
              <a:spcBef>
                <a:spcPts val="2700"/>
              </a:spcBef>
              <a:spcAft>
                <a:spcPts val="0"/>
              </a:spcAft>
              <a:buClr>
                <a:srgbClr val="FFFFFF"/>
              </a:buClr>
              <a:buSzPct val="75000"/>
              <a:buFont typeface="Arial"/>
              <a:buChar char="•"/>
              <a:defRPr b="0" i="0" sz="2400" u="none" cap="none" strike="noStrike">
                <a:solidFill>
                  <a:srgbClr val="FFFFFF"/>
                </a:solidFill>
                <a:latin typeface="Arial"/>
                <a:ea typeface="Arial"/>
                <a:cs typeface="Arial"/>
                <a:sym typeface="Arial"/>
              </a:defRPr>
            </a:lvl1pPr>
            <a:lvl2pPr indent="-165100" lvl="1" marL="571500" marR="0" rtl="0" algn="l">
              <a:lnSpc>
                <a:spcPct val="100000"/>
              </a:lnSpc>
              <a:spcBef>
                <a:spcPts val="2700"/>
              </a:spcBef>
              <a:spcAft>
                <a:spcPts val="0"/>
              </a:spcAft>
              <a:buClr>
                <a:srgbClr val="FFFFFF"/>
              </a:buClr>
              <a:buSzPct val="75000"/>
              <a:buFont typeface="Arial"/>
              <a:buChar char="•"/>
              <a:defRPr b="0" i="0" sz="2400" u="none" cap="none" strike="noStrike">
                <a:solidFill>
                  <a:srgbClr val="FFFFFF"/>
                </a:solidFill>
                <a:latin typeface="Arial"/>
                <a:ea typeface="Arial"/>
                <a:cs typeface="Arial"/>
                <a:sym typeface="Arial"/>
              </a:defRPr>
            </a:lvl2pPr>
            <a:lvl3pPr indent="-177800" lvl="2" marL="863600" marR="0" rtl="0" algn="l">
              <a:lnSpc>
                <a:spcPct val="100000"/>
              </a:lnSpc>
              <a:spcBef>
                <a:spcPts val="2700"/>
              </a:spcBef>
              <a:spcAft>
                <a:spcPts val="0"/>
              </a:spcAft>
              <a:buClr>
                <a:srgbClr val="FFFFFF"/>
              </a:buClr>
              <a:buSzPct val="75000"/>
              <a:buFont typeface="Arial"/>
              <a:buChar char="•"/>
              <a:defRPr b="0" i="0" sz="2400" u="none" cap="none" strike="noStrike">
                <a:solidFill>
                  <a:srgbClr val="FFFFFF"/>
                </a:solidFill>
                <a:latin typeface="Arial"/>
                <a:ea typeface="Arial"/>
                <a:cs typeface="Arial"/>
                <a:sym typeface="Arial"/>
              </a:defRPr>
            </a:lvl3pPr>
            <a:lvl4pPr indent="-165100" lvl="3" marL="1143000" marR="0" rtl="0" algn="l">
              <a:lnSpc>
                <a:spcPct val="100000"/>
              </a:lnSpc>
              <a:spcBef>
                <a:spcPts val="2700"/>
              </a:spcBef>
              <a:spcAft>
                <a:spcPts val="0"/>
              </a:spcAft>
              <a:buClr>
                <a:srgbClr val="FFFFFF"/>
              </a:buClr>
              <a:buSzPct val="75000"/>
              <a:buFont typeface="Arial"/>
              <a:buChar char="•"/>
              <a:defRPr b="0" i="0" sz="2400" u="none" cap="none" strike="noStrike">
                <a:solidFill>
                  <a:srgbClr val="FFFFFF"/>
                </a:solidFill>
                <a:latin typeface="Arial"/>
                <a:ea typeface="Arial"/>
                <a:cs typeface="Arial"/>
                <a:sym typeface="Arial"/>
              </a:defRPr>
            </a:lvl4pPr>
            <a:lvl5pPr indent="-177800" lvl="4" marL="1435100" marR="0" rtl="0" algn="l">
              <a:lnSpc>
                <a:spcPct val="100000"/>
              </a:lnSpc>
              <a:spcBef>
                <a:spcPts val="2700"/>
              </a:spcBef>
              <a:spcAft>
                <a:spcPts val="0"/>
              </a:spcAft>
              <a:buClr>
                <a:srgbClr val="FFFFFF"/>
              </a:buClr>
              <a:buSzPct val="75000"/>
              <a:buFont typeface="Arial"/>
              <a:buChar char="•"/>
              <a:defRPr b="0" i="0" sz="2400" u="none" cap="none" strike="noStrike">
                <a:solidFill>
                  <a:srgbClr val="FFFFFF"/>
                </a:solidFill>
                <a:latin typeface="Arial"/>
                <a:ea typeface="Arial"/>
                <a:cs typeface="Arial"/>
                <a:sym typeface="Arial"/>
              </a:defRPr>
            </a:lvl5pPr>
            <a:lvl6pPr indent="-165100" lvl="5" marL="1714500" marR="0" rtl="0" algn="l">
              <a:lnSpc>
                <a:spcPct val="100000"/>
              </a:lnSpc>
              <a:spcBef>
                <a:spcPts val="2700"/>
              </a:spcBef>
              <a:spcAft>
                <a:spcPts val="0"/>
              </a:spcAft>
              <a:buClr>
                <a:srgbClr val="FFFFFF"/>
              </a:buClr>
              <a:buSzPct val="75000"/>
              <a:buFont typeface="Arial"/>
              <a:buChar char="•"/>
              <a:defRPr b="0" i="0" sz="2400" u="none" cap="none" strike="noStrike">
                <a:solidFill>
                  <a:srgbClr val="FFFFFF"/>
                </a:solidFill>
                <a:latin typeface="Arial"/>
                <a:ea typeface="Arial"/>
                <a:cs typeface="Arial"/>
                <a:sym typeface="Arial"/>
              </a:defRPr>
            </a:lvl6pPr>
            <a:lvl7pPr indent="-165100" lvl="6" marL="2006600" marR="0" rtl="0" algn="l">
              <a:lnSpc>
                <a:spcPct val="100000"/>
              </a:lnSpc>
              <a:spcBef>
                <a:spcPts val="2700"/>
              </a:spcBef>
              <a:spcAft>
                <a:spcPts val="0"/>
              </a:spcAft>
              <a:buClr>
                <a:srgbClr val="FFFFFF"/>
              </a:buClr>
              <a:buSzPct val="75000"/>
              <a:buFont typeface="Arial"/>
              <a:buChar char="•"/>
              <a:defRPr b="0" i="0" sz="2400" u="none" cap="none" strike="noStrike">
                <a:solidFill>
                  <a:srgbClr val="FFFFFF"/>
                </a:solidFill>
                <a:latin typeface="Arial"/>
                <a:ea typeface="Arial"/>
                <a:cs typeface="Arial"/>
                <a:sym typeface="Arial"/>
              </a:defRPr>
            </a:lvl7pPr>
            <a:lvl8pPr indent="-165100" lvl="7" marL="2286000" marR="0" rtl="0" algn="l">
              <a:lnSpc>
                <a:spcPct val="100000"/>
              </a:lnSpc>
              <a:spcBef>
                <a:spcPts val="2700"/>
              </a:spcBef>
              <a:spcAft>
                <a:spcPts val="0"/>
              </a:spcAft>
              <a:buClr>
                <a:srgbClr val="FFFFFF"/>
              </a:buClr>
              <a:buSzPct val="75000"/>
              <a:buFont typeface="Arial"/>
              <a:buChar char="•"/>
              <a:defRPr b="0" i="0" sz="2400" u="none" cap="none" strike="noStrike">
                <a:solidFill>
                  <a:srgbClr val="FFFFFF"/>
                </a:solidFill>
                <a:latin typeface="Arial"/>
                <a:ea typeface="Arial"/>
                <a:cs typeface="Arial"/>
                <a:sym typeface="Arial"/>
              </a:defRPr>
            </a:lvl8pPr>
            <a:lvl9pPr indent="-165100" lvl="8" marL="2578100" marR="0" rtl="0" algn="l">
              <a:lnSpc>
                <a:spcPct val="100000"/>
              </a:lnSpc>
              <a:spcBef>
                <a:spcPts val="2700"/>
              </a:spcBef>
              <a:spcAft>
                <a:spcPts val="0"/>
              </a:spcAft>
              <a:buClr>
                <a:srgbClr val="FFFFFF"/>
              </a:buClr>
              <a:buSzPct val="75000"/>
              <a:buFont typeface="Arial"/>
              <a:buChar char="•"/>
              <a:defRPr b="0" i="0" sz="2400" u="none" cap="none" strike="noStrike">
                <a:solidFill>
                  <a:srgbClr val="FFFFFF"/>
                </a:solidFill>
                <a:latin typeface="Arial"/>
                <a:ea typeface="Arial"/>
                <a:cs typeface="Arial"/>
                <a:sym typeface="Arial"/>
              </a:defRPr>
            </a:lvl9pPr>
          </a:lstStyle>
          <a:p/>
        </p:txBody>
      </p:sp>
      <p:sp>
        <p:nvSpPr>
          <p:cNvPr id="81" name="Shape 81"/>
          <p:cNvSpPr txBox="1"/>
          <p:nvPr>
            <p:ph idx="12" type="sldNum"/>
          </p:nvPr>
        </p:nvSpPr>
        <p:spPr>
          <a:xfrm>
            <a:off x="4437983" y="4882306"/>
            <a:ext cx="259200" cy="201000"/>
          </a:xfrm>
          <a:prstGeom prst="rect">
            <a:avLst/>
          </a:prstGeom>
          <a:noFill/>
          <a:ln>
            <a:noFill/>
          </a:ln>
        </p:spPr>
        <p:txBody>
          <a:bodyPr anchorCtr="0" anchor="t" bIns="32750" lIns="32750" rIns="32750" tIns="32750">
            <a:noAutofit/>
          </a:bodyPr>
          <a:lstStyle/>
          <a:p>
            <a:pPr indent="0" lvl="0" marL="0" marR="0" rtl="0" algn="ctr">
              <a:lnSpc>
                <a:spcPct val="100000"/>
              </a:lnSpc>
              <a:spcBef>
                <a:spcPts val="0"/>
              </a:spcBef>
              <a:spcAft>
                <a:spcPts val="0"/>
              </a:spcAft>
              <a:buClr>
                <a:srgbClr val="FFFFFF"/>
              </a:buClr>
              <a:buSzPct val="25000"/>
              <a:buFont typeface="Helvetica Neue"/>
              <a:buNone/>
            </a:pPr>
            <a:fld id="{00000000-1234-1234-1234-123412341234}" type="slidenum">
              <a:rPr b="0" i="0" lang="en" sz="1200" u="none" cap="none" strike="noStrike">
                <a:solidFill>
                  <a:srgbClr val="FFFFFF"/>
                </a:solidFill>
                <a:latin typeface="Helvetica Neue"/>
                <a:ea typeface="Helvetica Neue"/>
                <a:cs typeface="Helvetica Neue"/>
                <a:sym typeface="Helvetica Neue"/>
              </a:rPr>
              <a:t>‹#›</a:t>
            </a:fld>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ection Title">
    <p:spTree>
      <p:nvGrpSpPr>
        <p:cNvPr id="82" name="Shape 82"/>
        <p:cNvGrpSpPr/>
        <p:nvPr/>
      </p:nvGrpSpPr>
      <p:grpSpPr>
        <a:xfrm>
          <a:off x="0" y="0"/>
          <a:ext cx="0" cy="0"/>
          <a:chOff x="0" y="0"/>
          <a:chExt cx="0" cy="0"/>
        </a:xfrm>
      </p:grpSpPr>
      <p:sp>
        <p:nvSpPr>
          <p:cNvPr id="83" name="Shape 83"/>
          <p:cNvSpPr txBox="1"/>
          <p:nvPr>
            <p:ph type="title"/>
          </p:nvPr>
        </p:nvSpPr>
        <p:spPr>
          <a:xfrm>
            <a:off x="336921" y="133945"/>
            <a:ext cx="8470200" cy="771900"/>
          </a:xfrm>
          <a:prstGeom prst="rect">
            <a:avLst/>
          </a:prstGeom>
          <a:noFill/>
          <a:ln>
            <a:noFill/>
          </a:ln>
        </p:spPr>
        <p:txBody>
          <a:bodyPr anchorCtr="0" anchor="ctr" bIns="58925" lIns="58925" rIns="58925" tIns="58925"/>
          <a:lstStyle>
            <a:lvl1pPr indent="0" lvl="0" marL="0" marR="0" rtl="0" algn="l">
              <a:lnSpc>
                <a:spcPct val="100000"/>
              </a:lnSpc>
              <a:spcBef>
                <a:spcPts val="0"/>
              </a:spcBef>
              <a:spcAft>
                <a:spcPts val="0"/>
              </a:spcAft>
              <a:buClr>
                <a:srgbClr val="FFFFFF"/>
              </a:buClr>
              <a:buFont typeface="Libre Baskerville"/>
              <a:buNone/>
              <a:defRPr b="0" i="1" sz="3200" u="none" cap="none" strike="noStrike">
                <a:solidFill>
                  <a:srgbClr val="FFFFFF"/>
                </a:solidFill>
                <a:latin typeface="Libre Baskerville"/>
                <a:ea typeface="Libre Baskerville"/>
                <a:cs typeface="Libre Baskerville"/>
                <a:sym typeface="Libre Baskerville"/>
              </a:defRPr>
            </a:lvl1pPr>
            <a:lvl2pPr indent="152400" lvl="1" marL="0" marR="0" rtl="0" algn="ctr">
              <a:lnSpc>
                <a:spcPct val="100000"/>
              </a:lnSpc>
              <a:spcBef>
                <a:spcPts val="0"/>
              </a:spcBef>
              <a:spcAft>
                <a:spcPts val="0"/>
              </a:spcAft>
              <a:buClr>
                <a:srgbClr val="FFFFFF"/>
              </a:buClr>
              <a:buFont typeface="Arial"/>
              <a:buNone/>
              <a:defRPr b="0" i="0" sz="5200" u="none" cap="none" strike="noStrike">
                <a:solidFill>
                  <a:srgbClr val="FFFFFF"/>
                </a:solidFill>
                <a:latin typeface="Arial"/>
                <a:ea typeface="Arial"/>
                <a:cs typeface="Arial"/>
                <a:sym typeface="Arial"/>
              </a:defRPr>
            </a:lvl2pPr>
            <a:lvl3pPr indent="292100" lvl="2" marL="0" marR="0" rtl="0" algn="ctr">
              <a:lnSpc>
                <a:spcPct val="100000"/>
              </a:lnSpc>
              <a:spcBef>
                <a:spcPts val="0"/>
              </a:spcBef>
              <a:spcAft>
                <a:spcPts val="0"/>
              </a:spcAft>
              <a:buClr>
                <a:srgbClr val="FFFFFF"/>
              </a:buClr>
              <a:buFont typeface="Arial"/>
              <a:buNone/>
              <a:defRPr b="0" i="0" sz="5200" u="none" cap="none" strike="noStrike">
                <a:solidFill>
                  <a:srgbClr val="FFFFFF"/>
                </a:solidFill>
                <a:latin typeface="Arial"/>
                <a:ea typeface="Arial"/>
                <a:cs typeface="Arial"/>
                <a:sym typeface="Arial"/>
              </a:defRPr>
            </a:lvl3pPr>
            <a:lvl4pPr indent="444500" lvl="3" marL="0" marR="0" rtl="0" algn="ctr">
              <a:lnSpc>
                <a:spcPct val="100000"/>
              </a:lnSpc>
              <a:spcBef>
                <a:spcPts val="0"/>
              </a:spcBef>
              <a:spcAft>
                <a:spcPts val="0"/>
              </a:spcAft>
              <a:buClr>
                <a:srgbClr val="FFFFFF"/>
              </a:buClr>
              <a:buFont typeface="Arial"/>
              <a:buNone/>
              <a:defRPr b="0" i="0" sz="5200" u="none" cap="none" strike="noStrike">
                <a:solidFill>
                  <a:srgbClr val="FFFFFF"/>
                </a:solidFill>
                <a:latin typeface="Arial"/>
                <a:ea typeface="Arial"/>
                <a:cs typeface="Arial"/>
                <a:sym typeface="Arial"/>
              </a:defRPr>
            </a:lvl4pPr>
            <a:lvl5pPr indent="584200" lvl="4" marL="0" marR="0" rtl="0" algn="ctr">
              <a:lnSpc>
                <a:spcPct val="100000"/>
              </a:lnSpc>
              <a:spcBef>
                <a:spcPts val="0"/>
              </a:spcBef>
              <a:spcAft>
                <a:spcPts val="0"/>
              </a:spcAft>
              <a:buClr>
                <a:srgbClr val="FFFFFF"/>
              </a:buClr>
              <a:buFont typeface="Arial"/>
              <a:buNone/>
              <a:defRPr b="0" i="0" sz="5200" u="none" cap="none" strike="noStrike">
                <a:solidFill>
                  <a:srgbClr val="FFFFFF"/>
                </a:solidFill>
                <a:latin typeface="Arial"/>
                <a:ea typeface="Arial"/>
                <a:cs typeface="Arial"/>
                <a:sym typeface="Arial"/>
              </a:defRPr>
            </a:lvl5pPr>
            <a:lvl6pPr indent="736600" lvl="5" marL="0" marR="0" rtl="0" algn="ctr">
              <a:lnSpc>
                <a:spcPct val="100000"/>
              </a:lnSpc>
              <a:spcBef>
                <a:spcPts val="0"/>
              </a:spcBef>
              <a:spcAft>
                <a:spcPts val="0"/>
              </a:spcAft>
              <a:buClr>
                <a:srgbClr val="FFFFFF"/>
              </a:buClr>
              <a:buFont typeface="Arial"/>
              <a:buNone/>
              <a:defRPr b="0" i="0" sz="5200" u="none" cap="none" strike="noStrike">
                <a:solidFill>
                  <a:srgbClr val="FFFFFF"/>
                </a:solidFill>
                <a:latin typeface="Arial"/>
                <a:ea typeface="Arial"/>
                <a:cs typeface="Arial"/>
                <a:sym typeface="Arial"/>
              </a:defRPr>
            </a:lvl6pPr>
            <a:lvl7pPr indent="889000" lvl="6" marL="0" marR="0" rtl="0" algn="ctr">
              <a:lnSpc>
                <a:spcPct val="100000"/>
              </a:lnSpc>
              <a:spcBef>
                <a:spcPts val="0"/>
              </a:spcBef>
              <a:spcAft>
                <a:spcPts val="0"/>
              </a:spcAft>
              <a:buClr>
                <a:srgbClr val="FFFFFF"/>
              </a:buClr>
              <a:buFont typeface="Arial"/>
              <a:buNone/>
              <a:defRPr b="0" i="0" sz="5200" u="none" cap="none" strike="noStrike">
                <a:solidFill>
                  <a:srgbClr val="FFFFFF"/>
                </a:solidFill>
                <a:latin typeface="Arial"/>
                <a:ea typeface="Arial"/>
                <a:cs typeface="Arial"/>
                <a:sym typeface="Arial"/>
              </a:defRPr>
            </a:lvl7pPr>
            <a:lvl8pPr indent="1028700" lvl="7" marL="0" marR="0" rtl="0" algn="ctr">
              <a:lnSpc>
                <a:spcPct val="100000"/>
              </a:lnSpc>
              <a:spcBef>
                <a:spcPts val="0"/>
              </a:spcBef>
              <a:spcAft>
                <a:spcPts val="0"/>
              </a:spcAft>
              <a:buClr>
                <a:srgbClr val="FFFFFF"/>
              </a:buClr>
              <a:buFont typeface="Arial"/>
              <a:buNone/>
              <a:defRPr b="0" i="0" sz="5200" u="none" cap="none" strike="noStrike">
                <a:solidFill>
                  <a:srgbClr val="FFFFFF"/>
                </a:solidFill>
                <a:latin typeface="Arial"/>
                <a:ea typeface="Arial"/>
                <a:cs typeface="Arial"/>
                <a:sym typeface="Arial"/>
              </a:defRPr>
            </a:lvl8pPr>
            <a:lvl9pPr indent="1181100" lvl="8" marL="0" marR="0" rtl="0" algn="ctr">
              <a:lnSpc>
                <a:spcPct val="100000"/>
              </a:lnSpc>
              <a:spcBef>
                <a:spcPts val="0"/>
              </a:spcBef>
              <a:spcAft>
                <a:spcPts val="0"/>
              </a:spcAft>
              <a:buClr>
                <a:srgbClr val="FFFFFF"/>
              </a:buClr>
              <a:buFont typeface="Arial"/>
              <a:buNone/>
              <a:defRPr b="0" i="0" sz="5200" u="none" cap="none" strike="noStrike">
                <a:solidFill>
                  <a:srgbClr val="FFFFFF"/>
                </a:solidFill>
                <a:latin typeface="Arial"/>
                <a:ea typeface="Arial"/>
                <a:cs typeface="Arial"/>
                <a:sym typeface="Arial"/>
              </a:defRPr>
            </a:lvl9pPr>
          </a:lstStyle>
          <a:p/>
        </p:txBody>
      </p:sp>
      <p:sp>
        <p:nvSpPr>
          <p:cNvPr id="84" name="Shape 84"/>
          <p:cNvSpPr txBox="1"/>
          <p:nvPr>
            <p:ph idx="12" type="sldNum"/>
          </p:nvPr>
        </p:nvSpPr>
        <p:spPr>
          <a:xfrm>
            <a:off x="4437983" y="4882306"/>
            <a:ext cx="259200" cy="201000"/>
          </a:xfrm>
          <a:prstGeom prst="rect">
            <a:avLst/>
          </a:prstGeom>
          <a:noFill/>
          <a:ln>
            <a:noFill/>
          </a:ln>
        </p:spPr>
        <p:txBody>
          <a:bodyPr anchorCtr="0" anchor="t" bIns="32750" lIns="32750" rIns="32750" tIns="32750">
            <a:noAutofit/>
          </a:bodyPr>
          <a:lstStyle/>
          <a:p>
            <a:pPr indent="0" lvl="0" marL="0" marR="0" rtl="0" algn="ctr">
              <a:lnSpc>
                <a:spcPct val="100000"/>
              </a:lnSpc>
              <a:spcBef>
                <a:spcPts val="0"/>
              </a:spcBef>
              <a:spcAft>
                <a:spcPts val="0"/>
              </a:spcAft>
              <a:buClr>
                <a:srgbClr val="FFFFFF"/>
              </a:buClr>
              <a:buSzPct val="25000"/>
              <a:buFont typeface="Helvetica Neue"/>
              <a:buNone/>
            </a:pPr>
            <a:fld id="{00000000-1234-1234-1234-123412341234}" type="slidenum">
              <a:rPr b="0" i="0" lang="en" sz="1200" u="none" cap="none" strike="noStrike">
                <a:solidFill>
                  <a:srgbClr val="FFFFFF"/>
                </a:solidFill>
                <a:latin typeface="Helvetica Neue"/>
                <a:ea typeface="Helvetica Neue"/>
                <a:cs typeface="Helvetica Neue"/>
                <a:sym typeface="Helvetica Neue"/>
              </a:rPr>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secHead">
  <p:cSld name="Section header">
    <p:spTree>
      <p:nvGrpSpPr>
        <p:cNvPr id="13" name="Shape 13"/>
        <p:cNvGrpSpPr/>
        <p:nvPr/>
      </p:nvGrpSpPr>
      <p:grpSpPr>
        <a:xfrm>
          <a:off x="0" y="0"/>
          <a:ext cx="0" cy="0"/>
          <a:chOff x="0" y="0"/>
          <a:chExt cx="0" cy="0"/>
        </a:xfrm>
      </p:grpSpPr>
      <p:sp>
        <p:nvSpPr>
          <p:cNvPr id="14" name="Shape 14"/>
          <p:cNvSpPr txBox="1"/>
          <p:nvPr>
            <p:ph type="title"/>
          </p:nvPr>
        </p:nvSpPr>
        <p:spPr>
          <a:xfrm>
            <a:off x="311700" y="2150850"/>
            <a:ext cx="8520600" cy="841800"/>
          </a:xfrm>
          <a:prstGeom prst="rect">
            <a:avLst/>
          </a:prstGeom>
        </p:spPr>
        <p:txBody>
          <a:bodyPr anchorCtr="0" anchor="ctr" bIns="91425" lIns="91425" rIns="91425" tIns="91425"/>
          <a:lstStyle>
            <a:lvl1pPr lvl="0" algn="ctr">
              <a:spcBef>
                <a:spcPts val="0"/>
              </a:spcBef>
              <a:buSzPct val="100000"/>
              <a:defRPr sz="3600"/>
            </a:lvl1pPr>
            <a:lvl2pPr lvl="1" algn="ctr">
              <a:spcBef>
                <a:spcPts val="0"/>
              </a:spcBef>
              <a:buSzPct val="100000"/>
              <a:defRPr sz="3600"/>
            </a:lvl2pPr>
            <a:lvl3pPr lvl="2" algn="ctr">
              <a:spcBef>
                <a:spcPts val="0"/>
              </a:spcBef>
              <a:buSzPct val="100000"/>
              <a:defRPr sz="3600"/>
            </a:lvl3pPr>
            <a:lvl4pPr lvl="3" algn="ctr">
              <a:spcBef>
                <a:spcPts val="0"/>
              </a:spcBef>
              <a:buSzPct val="100000"/>
              <a:defRPr sz="3600"/>
            </a:lvl4pPr>
            <a:lvl5pPr lvl="4" algn="ctr">
              <a:spcBef>
                <a:spcPts val="0"/>
              </a:spcBef>
              <a:buSzPct val="100000"/>
              <a:defRPr sz="3600"/>
            </a:lvl5pPr>
            <a:lvl6pPr lvl="5" algn="ctr">
              <a:spcBef>
                <a:spcPts val="0"/>
              </a:spcBef>
              <a:buSzPct val="100000"/>
              <a:defRPr sz="3600"/>
            </a:lvl6pPr>
            <a:lvl7pPr lvl="6" algn="ctr">
              <a:spcBef>
                <a:spcPts val="0"/>
              </a:spcBef>
              <a:buSzPct val="100000"/>
              <a:defRPr sz="3600"/>
            </a:lvl7pPr>
            <a:lvl8pPr lvl="7" algn="ctr">
              <a:spcBef>
                <a:spcPts val="0"/>
              </a:spcBef>
              <a:buSzPct val="100000"/>
              <a:defRPr sz="3600"/>
            </a:lvl8pPr>
            <a:lvl9pPr lvl="8" algn="ctr">
              <a:spcBef>
                <a:spcPts val="0"/>
              </a:spcBef>
              <a:buSzPct val="100000"/>
              <a:defRPr sz="3600"/>
            </a:lvl9pPr>
          </a:lstStyle>
          <a:p/>
        </p:txBody>
      </p:sp>
      <p:sp>
        <p:nvSpPr>
          <p:cNvPr id="15" name="Shape 15"/>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lurb Slide">
    <p:spTree>
      <p:nvGrpSpPr>
        <p:cNvPr id="85" name="Shape 85"/>
        <p:cNvGrpSpPr/>
        <p:nvPr/>
      </p:nvGrpSpPr>
      <p:grpSpPr>
        <a:xfrm>
          <a:off x="0" y="0"/>
          <a:ext cx="0" cy="0"/>
          <a:chOff x="0" y="0"/>
          <a:chExt cx="0" cy="0"/>
        </a:xfrm>
      </p:grpSpPr>
      <p:sp>
        <p:nvSpPr>
          <p:cNvPr id="86" name="Shape 86"/>
          <p:cNvSpPr txBox="1"/>
          <p:nvPr>
            <p:ph type="title"/>
          </p:nvPr>
        </p:nvSpPr>
        <p:spPr>
          <a:xfrm>
            <a:off x="336921" y="133945"/>
            <a:ext cx="8470200" cy="771900"/>
          </a:xfrm>
          <a:prstGeom prst="rect">
            <a:avLst/>
          </a:prstGeom>
          <a:noFill/>
          <a:ln>
            <a:noFill/>
          </a:ln>
        </p:spPr>
        <p:txBody>
          <a:bodyPr anchorCtr="0" anchor="ctr" bIns="58925" lIns="58925" rIns="58925" tIns="58925"/>
          <a:lstStyle>
            <a:lvl1pPr indent="0" lvl="0" marL="0" marR="0" rtl="0" algn="l">
              <a:lnSpc>
                <a:spcPct val="100000"/>
              </a:lnSpc>
              <a:spcBef>
                <a:spcPts val="0"/>
              </a:spcBef>
              <a:spcAft>
                <a:spcPts val="0"/>
              </a:spcAft>
              <a:buClr>
                <a:srgbClr val="FFFFFF"/>
              </a:buClr>
              <a:buFont typeface="Libre Baskerville"/>
              <a:buNone/>
              <a:defRPr b="0" i="1" sz="3200" u="none" cap="none" strike="noStrike">
                <a:solidFill>
                  <a:srgbClr val="FFFFFF"/>
                </a:solidFill>
                <a:latin typeface="Libre Baskerville"/>
                <a:ea typeface="Libre Baskerville"/>
                <a:cs typeface="Libre Baskerville"/>
                <a:sym typeface="Libre Baskerville"/>
              </a:defRPr>
            </a:lvl1pPr>
            <a:lvl2pPr indent="152400" lvl="1" marL="0" marR="0" rtl="0" algn="ctr">
              <a:lnSpc>
                <a:spcPct val="100000"/>
              </a:lnSpc>
              <a:spcBef>
                <a:spcPts val="0"/>
              </a:spcBef>
              <a:spcAft>
                <a:spcPts val="0"/>
              </a:spcAft>
              <a:buClr>
                <a:srgbClr val="FFFFFF"/>
              </a:buClr>
              <a:buFont typeface="Arial"/>
              <a:buNone/>
              <a:defRPr b="0" i="0" sz="5200" u="none" cap="none" strike="noStrike">
                <a:solidFill>
                  <a:srgbClr val="FFFFFF"/>
                </a:solidFill>
                <a:latin typeface="Arial"/>
                <a:ea typeface="Arial"/>
                <a:cs typeface="Arial"/>
                <a:sym typeface="Arial"/>
              </a:defRPr>
            </a:lvl2pPr>
            <a:lvl3pPr indent="292100" lvl="2" marL="0" marR="0" rtl="0" algn="ctr">
              <a:lnSpc>
                <a:spcPct val="100000"/>
              </a:lnSpc>
              <a:spcBef>
                <a:spcPts val="0"/>
              </a:spcBef>
              <a:spcAft>
                <a:spcPts val="0"/>
              </a:spcAft>
              <a:buClr>
                <a:srgbClr val="FFFFFF"/>
              </a:buClr>
              <a:buFont typeface="Arial"/>
              <a:buNone/>
              <a:defRPr b="0" i="0" sz="5200" u="none" cap="none" strike="noStrike">
                <a:solidFill>
                  <a:srgbClr val="FFFFFF"/>
                </a:solidFill>
                <a:latin typeface="Arial"/>
                <a:ea typeface="Arial"/>
                <a:cs typeface="Arial"/>
                <a:sym typeface="Arial"/>
              </a:defRPr>
            </a:lvl3pPr>
            <a:lvl4pPr indent="444500" lvl="3" marL="0" marR="0" rtl="0" algn="ctr">
              <a:lnSpc>
                <a:spcPct val="100000"/>
              </a:lnSpc>
              <a:spcBef>
                <a:spcPts val="0"/>
              </a:spcBef>
              <a:spcAft>
                <a:spcPts val="0"/>
              </a:spcAft>
              <a:buClr>
                <a:srgbClr val="FFFFFF"/>
              </a:buClr>
              <a:buFont typeface="Arial"/>
              <a:buNone/>
              <a:defRPr b="0" i="0" sz="5200" u="none" cap="none" strike="noStrike">
                <a:solidFill>
                  <a:srgbClr val="FFFFFF"/>
                </a:solidFill>
                <a:latin typeface="Arial"/>
                <a:ea typeface="Arial"/>
                <a:cs typeface="Arial"/>
                <a:sym typeface="Arial"/>
              </a:defRPr>
            </a:lvl4pPr>
            <a:lvl5pPr indent="584200" lvl="4" marL="0" marR="0" rtl="0" algn="ctr">
              <a:lnSpc>
                <a:spcPct val="100000"/>
              </a:lnSpc>
              <a:spcBef>
                <a:spcPts val="0"/>
              </a:spcBef>
              <a:spcAft>
                <a:spcPts val="0"/>
              </a:spcAft>
              <a:buClr>
                <a:srgbClr val="FFFFFF"/>
              </a:buClr>
              <a:buFont typeface="Arial"/>
              <a:buNone/>
              <a:defRPr b="0" i="0" sz="5200" u="none" cap="none" strike="noStrike">
                <a:solidFill>
                  <a:srgbClr val="FFFFFF"/>
                </a:solidFill>
                <a:latin typeface="Arial"/>
                <a:ea typeface="Arial"/>
                <a:cs typeface="Arial"/>
                <a:sym typeface="Arial"/>
              </a:defRPr>
            </a:lvl5pPr>
            <a:lvl6pPr indent="736600" lvl="5" marL="0" marR="0" rtl="0" algn="ctr">
              <a:lnSpc>
                <a:spcPct val="100000"/>
              </a:lnSpc>
              <a:spcBef>
                <a:spcPts val="0"/>
              </a:spcBef>
              <a:spcAft>
                <a:spcPts val="0"/>
              </a:spcAft>
              <a:buClr>
                <a:srgbClr val="FFFFFF"/>
              </a:buClr>
              <a:buFont typeface="Arial"/>
              <a:buNone/>
              <a:defRPr b="0" i="0" sz="5200" u="none" cap="none" strike="noStrike">
                <a:solidFill>
                  <a:srgbClr val="FFFFFF"/>
                </a:solidFill>
                <a:latin typeface="Arial"/>
                <a:ea typeface="Arial"/>
                <a:cs typeface="Arial"/>
                <a:sym typeface="Arial"/>
              </a:defRPr>
            </a:lvl6pPr>
            <a:lvl7pPr indent="889000" lvl="6" marL="0" marR="0" rtl="0" algn="ctr">
              <a:lnSpc>
                <a:spcPct val="100000"/>
              </a:lnSpc>
              <a:spcBef>
                <a:spcPts val="0"/>
              </a:spcBef>
              <a:spcAft>
                <a:spcPts val="0"/>
              </a:spcAft>
              <a:buClr>
                <a:srgbClr val="FFFFFF"/>
              </a:buClr>
              <a:buFont typeface="Arial"/>
              <a:buNone/>
              <a:defRPr b="0" i="0" sz="5200" u="none" cap="none" strike="noStrike">
                <a:solidFill>
                  <a:srgbClr val="FFFFFF"/>
                </a:solidFill>
                <a:latin typeface="Arial"/>
                <a:ea typeface="Arial"/>
                <a:cs typeface="Arial"/>
                <a:sym typeface="Arial"/>
              </a:defRPr>
            </a:lvl7pPr>
            <a:lvl8pPr indent="1028700" lvl="7" marL="0" marR="0" rtl="0" algn="ctr">
              <a:lnSpc>
                <a:spcPct val="100000"/>
              </a:lnSpc>
              <a:spcBef>
                <a:spcPts val="0"/>
              </a:spcBef>
              <a:spcAft>
                <a:spcPts val="0"/>
              </a:spcAft>
              <a:buClr>
                <a:srgbClr val="FFFFFF"/>
              </a:buClr>
              <a:buFont typeface="Arial"/>
              <a:buNone/>
              <a:defRPr b="0" i="0" sz="5200" u="none" cap="none" strike="noStrike">
                <a:solidFill>
                  <a:srgbClr val="FFFFFF"/>
                </a:solidFill>
                <a:latin typeface="Arial"/>
                <a:ea typeface="Arial"/>
                <a:cs typeface="Arial"/>
                <a:sym typeface="Arial"/>
              </a:defRPr>
            </a:lvl8pPr>
            <a:lvl9pPr indent="1181100" lvl="8" marL="0" marR="0" rtl="0" algn="ctr">
              <a:lnSpc>
                <a:spcPct val="100000"/>
              </a:lnSpc>
              <a:spcBef>
                <a:spcPts val="0"/>
              </a:spcBef>
              <a:spcAft>
                <a:spcPts val="0"/>
              </a:spcAft>
              <a:buClr>
                <a:srgbClr val="FFFFFF"/>
              </a:buClr>
              <a:buFont typeface="Arial"/>
              <a:buNone/>
              <a:defRPr b="0" i="0" sz="5200" u="none" cap="none" strike="noStrike">
                <a:solidFill>
                  <a:srgbClr val="FFFFFF"/>
                </a:solidFill>
                <a:latin typeface="Arial"/>
                <a:ea typeface="Arial"/>
                <a:cs typeface="Arial"/>
                <a:sym typeface="Arial"/>
              </a:defRPr>
            </a:lvl9pPr>
          </a:lstStyle>
          <a:p/>
        </p:txBody>
      </p:sp>
      <p:sp>
        <p:nvSpPr>
          <p:cNvPr id="87" name="Shape 87"/>
          <p:cNvSpPr/>
          <p:nvPr/>
        </p:nvSpPr>
        <p:spPr>
          <a:xfrm>
            <a:off x="3543621" y="2380877"/>
            <a:ext cx="2056800" cy="381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FFFFFF"/>
              </a:buClr>
              <a:buSzPct val="25000"/>
              <a:buFont typeface="Arial"/>
              <a:buNone/>
            </a:pPr>
            <a:r>
              <a:rPr b="0" i="0" lang="en" sz="2300" u="none" cap="none" strike="noStrike">
                <a:solidFill>
                  <a:srgbClr val="FFFFFF"/>
                </a:solidFill>
                <a:latin typeface="Arial"/>
                <a:ea typeface="Arial"/>
                <a:cs typeface="Arial"/>
                <a:sym typeface="Arial"/>
              </a:rPr>
              <a:t>Add text here</a:t>
            </a:r>
          </a:p>
        </p:txBody>
      </p:sp>
      <p:sp>
        <p:nvSpPr>
          <p:cNvPr id="88" name="Shape 88"/>
          <p:cNvSpPr txBox="1"/>
          <p:nvPr>
            <p:ph idx="12" type="sldNum"/>
          </p:nvPr>
        </p:nvSpPr>
        <p:spPr>
          <a:xfrm>
            <a:off x="4437983" y="4882306"/>
            <a:ext cx="259200" cy="201000"/>
          </a:xfrm>
          <a:prstGeom prst="rect">
            <a:avLst/>
          </a:prstGeom>
          <a:noFill/>
          <a:ln>
            <a:noFill/>
          </a:ln>
        </p:spPr>
        <p:txBody>
          <a:bodyPr anchorCtr="0" anchor="t" bIns="32750" lIns="32750" rIns="32750" tIns="32750">
            <a:noAutofit/>
          </a:bodyPr>
          <a:lstStyle/>
          <a:p>
            <a:pPr indent="0" lvl="0" marL="0" marR="0" rtl="0" algn="ctr">
              <a:lnSpc>
                <a:spcPct val="100000"/>
              </a:lnSpc>
              <a:spcBef>
                <a:spcPts val="0"/>
              </a:spcBef>
              <a:spcAft>
                <a:spcPts val="0"/>
              </a:spcAft>
              <a:buClr>
                <a:srgbClr val="FFFFFF"/>
              </a:buClr>
              <a:buSzPct val="25000"/>
              <a:buFont typeface="Helvetica Neue"/>
              <a:buNone/>
            </a:pPr>
            <a:fld id="{00000000-1234-1234-1234-123412341234}" type="slidenum">
              <a:rPr b="0" i="0" lang="en" sz="1200" u="none" cap="none" strike="noStrike">
                <a:solidFill>
                  <a:srgbClr val="FFFFFF"/>
                </a:solidFill>
                <a:latin typeface="Helvetica Neue"/>
                <a:ea typeface="Helvetica Neue"/>
                <a:cs typeface="Helvetica Neue"/>
                <a:sym typeface="Helvetica Neue"/>
              </a:rPr>
              <a:t>‹#›</a:t>
            </a:fld>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itle, Bullets &amp; Photo">
    <p:spTree>
      <p:nvGrpSpPr>
        <p:cNvPr id="89" name="Shape 89"/>
        <p:cNvGrpSpPr/>
        <p:nvPr/>
      </p:nvGrpSpPr>
      <p:grpSpPr>
        <a:xfrm>
          <a:off x="0" y="0"/>
          <a:ext cx="0" cy="0"/>
          <a:chOff x="0" y="0"/>
          <a:chExt cx="0" cy="0"/>
        </a:xfrm>
      </p:grpSpPr>
      <p:sp>
        <p:nvSpPr>
          <p:cNvPr id="90" name="Shape 90"/>
          <p:cNvSpPr/>
          <p:nvPr>
            <p:ph idx="2" type="pic"/>
          </p:nvPr>
        </p:nvSpPr>
        <p:spPr>
          <a:xfrm>
            <a:off x="4723804" y="1366242"/>
            <a:ext cx="3750600" cy="3315000"/>
          </a:xfrm>
          <a:prstGeom prst="rect">
            <a:avLst/>
          </a:prstGeom>
          <a:noFill/>
          <a:ln>
            <a:noFill/>
          </a:ln>
        </p:spPr>
        <p:txBody>
          <a:bodyPr anchorCtr="0" anchor="t" bIns="58925" lIns="58925" rIns="58925" tIns="58925"/>
          <a:lstStyle>
            <a:lvl1pPr indent="-177800" lvl="0" marL="292100" marR="0" rtl="0" algn="l">
              <a:lnSpc>
                <a:spcPct val="100000"/>
              </a:lnSpc>
              <a:spcBef>
                <a:spcPts val="2700"/>
              </a:spcBef>
              <a:spcAft>
                <a:spcPts val="0"/>
              </a:spcAft>
              <a:buClr>
                <a:srgbClr val="FFFFFF"/>
              </a:buClr>
              <a:buSzPct val="75000"/>
              <a:buFont typeface="Arial"/>
              <a:buChar char="•"/>
              <a:defRPr b="0" i="0" sz="2400" u="none" cap="none" strike="noStrike">
                <a:solidFill>
                  <a:srgbClr val="FFFFFF"/>
                </a:solidFill>
                <a:latin typeface="Arial"/>
                <a:ea typeface="Arial"/>
                <a:cs typeface="Arial"/>
                <a:sym typeface="Arial"/>
              </a:defRPr>
            </a:lvl1pPr>
            <a:lvl2pPr indent="-165100" lvl="1" marL="571500" marR="0" rtl="0" algn="l">
              <a:lnSpc>
                <a:spcPct val="100000"/>
              </a:lnSpc>
              <a:spcBef>
                <a:spcPts val="2700"/>
              </a:spcBef>
              <a:spcAft>
                <a:spcPts val="0"/>
              </a:spcAft>
              <a:buClr>
                <a:srgbClr val="FFFFFF"/>
              </a:buClr>
              <a:buSzPct val="75000"/>
              <a:buFont typeface="Arial"/>
              <a:buChar char="•"/>
              <a:defRPr b="0" i="0" sz="2400" u="none" cap="none" strike="noStrike">
                <a:solidFill>
                  <a:srgbClr val="FFFFFF"/>
                </a:solidFill>
                <a:latin typeface="Arial"/>
                <a:ea typeface="Arial"/>
                <a:cs typeface="Arial"/>
                <a:sym typeface="Arial"/>
              </a:defRPr>
            </a:lvl2pPr>
            <a:lvl3pPr indent="-177800" lvl="2" marL="863600" marR="0" rtl="0" algn="l">
              <a:lnSpc>
                <a:spcPct val="100000"/>
              </a:lnSpc>
              <a:spcBef>
                <a:spcPts val="2700"/>
              </a:spcBef>
              <a:spcAft>
                <a:spcPts val="0"/>
              </a:spcAft>
              <a:buClr>
                <a:srgbClr val="FFFFFF"/>
              </a:buClr>
              <a:buSzPct val="75000"/>
              <a:buFont typeface="Arial"/>
              <a:buChar char="•"/>
              <a:defRPr b="0" i="0" sz="2400" u="none" cap="none" strike="noStrike">
                <a:solidFill>
                  <a:srgbClr val="FFFFFF"/>
                </a:solidFill>
                <a:latin typeface="Arial"/>
                <a:ea typeface="Arial"/>
                <a:cs typeface="Arial"/>
                <a:sym typeface="Arial"/>
              </a:defRPr>
            </a:lvl3pPr>
            <a:lvl4pPr indent="-165100" lvl="3" marL="1143000" marR="0" rtl="0" algn="l">
              <a:lnSpc>
                <a:spcPct val="100000"/>
              </a:lnSpc>
              <a:spcBef>
                <a:spcPts val="2700"/>
              </a:spcBef>
              <a:spcAft>
                <a:spcPts val="0"/>
              </a:spcAft>
              <a:buClr>
                <a:srgbClr val="FFFFFF"/>
              </a:buClr>
              <a:buSzPct val="75000"/>
              <a:buFont typeface="Arial"/>
              <a:buChar char="•"/>
              <a:defRPr b="0" i="0" sz="2400" u="none" cap="none" strike="noStrike">
                <a:solidFill>
                  <a:srgbClr val="FFFFFF"/>
                </a:solidFill>
                <a:latin typeface="Arial"/>
                <a:ea typeface="Arial"/>
                <a:cs typeface="Arial"/>
                <a:sym typeface="Arial"/>
              </a:defRPr>
            </a:lvl4pPr>
            <a:lvl5pPr indent="-177800" lvl="4" marL="1435100" marR="0" rtl="0" algn="l">
              <a:lnSpc>
                <a:spcPct val="100000"/>
              </a:lnSpc>
              <a:spcBef>
                <a:spcPts val="2700"/>
              </a:spcBef>
              <a:spcAft>
                <a:spcPts val="0"/>
              </a:spcAft>
              <a:buClr>
                <a:srgbClr val="FFFFFF"/>
              </a:buClr>
              <a:buSzPct val="75000"/>
              <a:buFont typeface="Arial"/>
              <a:buChar char="•"/>
              <a:defRPr b="0" i="0" sz="2400" u="none" cap="none" strike="noStrike">
                <a:solidFill>
                  <a:srgbClr val="FFFFFF"/>
                </a:solidFill>
                <a:latin typeface="Arial"/>
                <a:ea typeface="Arial"/>
                <a:cs typeface="Arial"/>
                <a:sym typeface="Arial"/>
              </a:defRPr>
            </a:lvl5pPr>
            <a:lvl6pPr indent="-165100" lvl="5" marL="1714500" marR="0" rtl="0" algn="l">
              <a:lnSpc>
                <a:spcPct val="100000"/>
              </a:lnSpc>
              <a:spcBef>
                <a:spcPts val="2700"/>
              </a:spcBef>
              <a:spcAft>
                <a:spcPts val="0"/>
              </a:spcAft>
              <a:buClr>
                <a:srgbClr val="FFFFFF"/>
              </a:buClr>
              <a:buSzPct val="75000"/>
              <a:buFont typeface="Arial"/>
              <a:buChar char="•"/>
              <a:defRPr b="0" i="0" sz="2400" u="none" cap="none" strike="noStrike">
                <a:solidFill>
                  <a:srgbClr val="FFFFFF"/>
                </a:solidFill>
                <a:latin typeface="Arial"/>
                <a:ea typeface="Arial"/>
                <a:cs typeface="Arial"/>
                <a:sym typeface="Arial"/>
              </a:defRPr>
            </a:lvl6pPr>
            <a:lvl7pPr indent="-165100" lvl="6" marL="2006600" marR="0" rtl="0" algn="l">
              <a:lnSpc>
                <a:spcPct val="100000"/>
              </a:lnSpc>
              <a:spcBef>
                <a:spcPts val="2700"/>
              </a:spcBef>
              <a:spcAft>
                <a:spcPts val="0"/>
              </a:spcAft>
              <a:buClr>
                <a:srgbClr val="FFFFFF"/>
              </a:buClr>
              <a:buSzPct val="75000"/>
              <a:buFont typeface="Arial"/>
              <a:buChar char="•"/>
              <a:defRPr b="0" i="0" sz="2400" u="none" cap="none" strike="noStrike">
                <a:solidFill>
                  <a:srgbClr val="FFFFFF"/>
                </a:solidFill>
                <a:latin typeface="Arial"/>
                <a:ea typeface="Arial"/>
                <a:cs typeface="Arial"/>
                <a:sym typeface="Arial"/>
              </a:defRPr>
            </a:lvl7pPr>
            <a:lvl8pPr indent="-165100" lvl="7" marL="2286000" marR="0" rtl="0" algn="l">
              <a:lnSpc>
                <a:spcPct val="100000"/>
              </a:lnSpc>
              <a:spcBef>
                <a:spcPts val="2700"/>
              </a:spcBef>
              <a:spcAft>
                <a:spcPts val="0"/>
              </a:spcAft>
              <a:buClr>
                <a:srgbClr val="FFFFFF"/>
              </a:buClr>
              <a:buSzPct val="75000"/>
              <a:buFont typeface="Arial"/>
              <a:buChar char="•"/>
              <a:defRPr b="0" i="0" sz="2400" u="none" cap="none" strike="noStrike">
                <a:solidFill>
                  <a:srgbClr val="FFFFFF"/>
                </a:solidFill>
                <a:latin typeface="Arial"/>
                <a:ea typeface="Arial"/>
                <a:cs typeface="Arial"/>
                <a:sym typeface="Arial"/>
              </a:defRPr>
            </a:lvl8pPr>
            <a:lvl9pPr indent="-165100" lvl="8" marL="2578100" marR="0" rtl="0" algn="l">
              <a:lnSpc>
                <a:spcPct val="100000"/>
              </a:lnSpc>
              <a:spcBef>
                <a:spcPts val="2700"/>
              </a:spcBef>
              <a:spcAft>
                <a:spcPts val="0"/>
              </a:spcAft>
              <a:buClr>
                <a:srgbClr val="FFFFFF"/>
              </a:buClr>
              <a:buSzPct val="75000"/>
              <a:buFont typeface="Arial"/>
              <a:buChar char="•"/>
              <a:defRPr b="0" i="0" sz="2400" u="none" cap="none" strike="noStrike">
                <a:solidFill>
                  <a:srgbClr val="FFFFFF"/>
                </a:solidFill>
                <a:latin typeface="Arial"/>
                <a:ea typeface="Arial"/>
                <a:cs typeface="Arial"/>
                <a:sym typeface="Arial"/>
              </a:defRPr>
            </a:lvl9pPr>
          </a:lstStyle>
          <a:p/>
        </p:txBody>
      </p:sp>
      <p:sp>
        <p:nvSpPr>
          <p:cNvPr id="91" name="Shape 91"/>
          <p:cNvSpPr txBox="1"/>
          <p:nvPr>
            <p:ph type="title"/>
          </p:nvPr>
        </p:nvSpPr>
        <p:spPr>
          <a:xfrm>
            <a:off x="669726" y="133945"/>
            <a:ext cx="7804500" cy="1138500"/>
          </a:xfrm>
          <a:prstGeom prst="rect">
            <a:avLst/>
          </a:prstGeom>
          <a:noFill/>
          <a:ln>
            <a:noFill/>
          </a:ln>
        </p:spPr>
        <p:txBody>
          <a:bodyPr anchorCtr="0" anchor="ctr" bIns="58925" lIns="58925" rIns="58925" tIns="58925"/>
          <a:lstStyle>
            <a:lvl1pPr indent="0" lvl="0" marL="0" marR="0" rtl="0" algn="ctr">
              <a:lnSpc>
                <a:spcPct val="100000"/>
              </a:lnSpc>
              <a:spcBef>
                <a:spcPts val="0"/>
              </a:spcBef>
              <a:spcAft>
                <a:spcPts val="0"/>
              </a:spcAft>
              <a:buClr>
                <a:srgbClr val="FFFFFF"/>
              </a:buClr>
              <a:buFont typeface="Arial"/>
              <a:buNone/>
              <a:defRPr b="0" i="0" sz="5200" u="none" cap="none" strike="noStrike">
                <a:solidFill>
                  <a:srgbClr val="FFFFFF"/>
                </a:solidFill>
                <a:latin typeface="Arial"/>
                <a:ea typeface="Arial"/>
                <a:cs typeface="Arial"/>
                <a:sym typeface="Arial"/>
              </a:defRPr>
            </a:lvl1pPr>
            <a:lvl2pPr indent="152400" lvl="1" marL="0" marR="0" rtl="0" algn="ctr">
              <a:lnSpc>
                <a:spcPct val="100000"/>
              </a:lnSpc>
              <a:spcBef>
                <a:spcPts val="0"/>
              </a:spcBef>
              <a:spcAft>
                <a:spcPts val="0"/>
              </a:spcAft>
              <a:buClr>
                <a:srgbClr val="FFFFFF"/>
              </a:buClr>
              <a:buFont typeface="Arial"/>
              <a:buNone/>
              <a:defRPr b="0" i="0" sz="5200" u="none" cap="none" strike="noStrike">
                <a:solidFill>
                  <a:srgbClr val="FFFFFF"/>
                </a:solidFill>
                <a:latin typeface="Arial"/>
                <a:ea typeface="Arial"/>
                <a:cs typeface="Arial"/>
                <a:sym typeface="Arial"/>
              </a:defRPr>
            </a:lvl2pPr>
            <a:lvl3pPr indent="292100" lvl="2" marL="0" marR="0" rtl="0" algn="ctr">
              <a:lnSpc>
                <a:spcPct val="100000"/>
              </a:lnSpc>
              <a:spcBef>
                <a:spcPts val="0"/>
              </a:spcBef>
              <a:spcAft>
                <a:spcPts val="0"/>
              </a:spcAft>
              <a:buClr>
                <a:srgbClr val="FFFFFF"/>
              </a:buClr>
              <a:buFont typeface="Arial"/>
              <a:buNone/>
              <a:defRPr b="0" i="0" sz="5200" u="none" cap="none" strike="noStrike">
                <a:solidFill>
                  <a:srgbClr val="FFFFFF"/>
                </a:solidFill>
                <a:latin typeface="Arial"/>
                <a:ea typeface="Arial"/>
                <a:cs typeface="Arial"/>
                <a:sym typeface="Arial"/>
              </a:defRPr>
            </a:lvl3pPr>
            <a:lvl4pPr indent="444500" lvl="3" marL="0" marR="0" rtl="0" algn="ctr">
              <a:lnSpc>
                <a:spcPct val="100000"/>
              </a:lnSpc>
              <a:spcBef>
                <a:spcPts val="0"/>
              </a:spcBef>
              <a:spcAft>
                <a:spcPts val="0"/>
              </a:spcAft>
              <a:buClr>
                <a:srgbClr val="FFFFFF"/>
              </a:buClr>
              <a:buFont typeface="Arial"/>
              <a:buNone/>
              <a:defRPr b="0" i="0" sz="5200" u="none" cap="none" strike="noStrike">
                <a:solidFill>
                  <a:srgbClr val="FFFFFF"/>
                </a:solidFill>
                <a:latin typeface="Arial"/>
                <a:ea typeface="Arial"/>
                <a:cs typeface="Arial"/>
                <a:sym typeface="Arial"/>
              </a:defRPr>
            </a:lvl4pPr>
            <a:lvl5pPr indent="584200" lvl="4" marL="0" marR="0" rtl="0" algn="ctr">
              <a:lnSpc>
                <a:spcPct val="100000"/>
              </a:lnSpc>
              <a:spcBef>
                <a:spcPts val="0"/>
              </a:spcBef>
              <a:spcAft>
                <a:spcPts val="0"/>
              </a:spcAft>
              <a:buClr>
                <a:srgbClr val="FFFFFF"/>
              </a:buClr>
              <a:buFont typeface="Arial"/>
              <a:buNone/>
              <a:defRPr b="0" i="0" sz="5200" u="none" cap="none" strike="noStrike">
                <a:solidFill>
                  <a:srgbClr val="FFFFFF"/>
                </a:solidFill>
                <a:latin typeface="Arial"/>
                <a:ea typeface="Arial"/>
                <a:cs typeface="Arial"/>
                <a:sym typeface="Arial"/>
              </a:defRPr>
            </a:lvl5pPr>
            <a:lvl6pPr indent="736600" lvl="5" marL="0" marR="0" rtl="0" algn="ctr">
              <a:lnSpc>
                <a:spcPct val="100000"/>
              </a:lnSpc>
              <a:spcBef>
                <a:spcPts val="0"/>
              </a:spcBef>
              <a:spcAft>
                <a:spcPts val="0"/>
              </a:spcAft>
              <a:buClr>
                <a:srgbClr val="FFFFFF"/>
              </a:buClr>
              <a:buFont typeface="Arial"/>
              <a:buNone/>
              <a:defRPr b="0" i="0" sz="5200" u="none" cap="none" strike="noStrike">
                <a:solidFill>
                  <a:srgbClr val="FFFFFF"/>
                </a:solidFill>
                <a:latin typeface="Arial"/>
                <a:ea typeface="Arial"/>
                <a:cs typeface="Arial"/>
                <a:sym typeface="Arial"/>
              </a:defRPr>
            </a:lvl6pPr>
            <a:lvl7pPr indent="889000" lvl="6" marL="0" marR="0" rtl="0" algn="ctr">
              <a:lnSpc>
                <a:spcPct val="100000"/>
              </a:lnSpc>
              <a:spcBef>
                <a:spcPts val="0"/>
              </a:spcBef>
              <a:spcAft>
                <a:spcPts val="0"/>
              </a:spcAft>
              <a:buClr>
                <a:srgbClr val="FFFFFF"/>
              </a:buClr>
              <a:buFont typeface="Arial"/>
              <a:buNone/>
              <a:defRPr b="0" i="0" sz="5200" u="none" cap="none" strike="noStrike">
                <a:solidFill>
                  <a:srgbClr val="FFFFFF"/>
                </a:solidFill>
                <a:latin typeface="Arial"/>
                <a:ea typeface="Arial"/>
                <a:cs typeface="Arial"/>
                <a:sym typeface="Arial"/>
              </a:defRPr>
            </a:lvl7pPr>
            <a:lvl8pPr indent="1028700" lvl="7" marL="0" marR="0" rtl="0" algn="ctr">
              <a:lnSpc>
                <a:spcPct val="100000"/>
              </a:lnSpc>
              <a:spcBef>
                <a:spcPts val="0"/>
              </a:spcBef>
              <a:spcAft>
                <a:spcPts val="0"/>
              </a:spcAft>
              <a:buClr>
                <a:srgbClr val="FFFFFF"/>
              </a:buClr>
              <a:buFont typeface="Arial"/>
              <a:buNone/>
              <a:defRPr b="0" i="0" sz="5200" u="none" cap="none" strike="noStrike">
                <a:solidFill>
                  <a:srgbClr val="FFFFFF"/>
                </a:solidFill>
                <a:latin typeface="Arial"/>
                <a:ea typeface="Arial"/>
                <a:cs typeface="Arial"/>
                <a:sym typeface="Arial"/>
              </a:defRPr>
            </a:lvl8pPr>
            <a:lvl9pPr indent="1181100" lvl="8" marL="0" marR="0" rtl="0" algn="ctr">
              <a:lnSpc>
                <a:spcPct val="100000"/>
              </a:lnSpc>
              <a:spcBef>
                <a:spcPts val="0"/>
              </a:spcBef>
              <a:spcAft>
                <a:spcPts val="0"/>
              </a:spcAft>
              <a:buClr>
                <a:srgbClr val="FFFFFF"/>
              </a:buClr>
              <a:buFont typeface="Arial"/>
              <a:buNone/>
              <a:defRPr b="0" i="0" sz="5200" u="none" cap="none" strike="noStrike">
                <a:solidFill>
                  <a:srgbClr val="FFFFFF"/>
                </a:solidFill>
                <a:latin typeface="Arial"/>
                <a:ea typeface="Arial"/>
                <a:cs typeface="Arial"/>
                <a:sym typeface="Arial"/>
              </a:defRPr>
            </a:lvl9pPr>
          </a:lstStyle>
          <a:p/>
        </p:txBody>
      </p:sp>
      <p:sp>
        <p:nvSpPr>
          <p:cNvPr id="92" name="Shape 92"/>
          <p:cNvSpPr txBox="1"/>
          <p:nvPr>
            <p:ph idx="1" type="body"/>
          </p:nvPr>
        </p:nvSpPr>
        <p:spPr>
          <a:xfrm>
            <a:off x="669726" y="1366242"/>
            <a:ext cx="3750600" cy="3315000"/>
          </a:xfrm>
          <a:prstGeom prst="rect">
            <a:avLst/>
          </a:prstGeom>
          <a:noFill/>
          <a:ln>
            <a:noFill/>
          </a:ln>
        </p:spPr>
        <p:txBody>
          <a:bodyPr anchorCtr="0" anchor="ctr" bIns="58925" lIns="58925" rIns="58925" tIns="58925"/>
          <a:lstStyle>
            <a:lvl1pPr indent="-127000" lvl="0" marL="215900" marR="0" rtl="0" algn="l">
              <a:lnSpc>
                <a:spcPct val="100000"/>
              </a:lnSpc>
              <a:spcBef>
                <a:spcPts val="2100"/>
              </a:spcBef>
              <a:spcAft>
                <a:spcPts val="0"/>
              </a:spcAft>
              <a:buClr>
                <a:srgbClr val="FFFFFF"/>
              </a:buClr>
              <a:buSzPct val="77777"/>
              <a:buFont typeface="Helvetica Neue"/>
              <a:buChar char="•"/>
              <a:defRPr b="0" i="0" sz="1800" u="none" cap="none" strike="noStrike">
                <a:solidFill>
                  <a:srgbClr val="FFFFFF"/>
                </a:solidFill>
                <a:latin typeface="Helvetica Neue"/>
                <a:ea typeface="Helvetica Neue"/>
                <a:cs typeface="Helvetica Neue"/>
                <a:sym typeface="Helvetica Neue"/>
              </a:defRPr>
            </a:lvl1pPr>
            <a:lvl2pPr indent="-139700" lvl="1" marL="444500" marR="0" rtl="0" algn="l">
              <a:lnSpc>
                <a:spcPct val="100000"/>
              </a:lnSpc>
              <a:spcBef>
                <a:spcPts val="2100"/>
              </a:spcBef>
              <a:spcAft>
                <a:spcPts val="0"/>
              </a:spcAft>
              <a:buClr>
                <a:srgbClr val="FFFFFF"/>
              </a:buClr>
              <a:buSzPct val="77777"/>
              <a:buFont typeface="Helvetica Neue"/>
              <a:buChar char="•"/>
              <a:defRPr b="0" i="0" sz="1800" u="none" cap="none" strike="noStrike">
                <a:solidFill>
                  <a:srgbClr val="FFFFFF"/>
                </a:solidFill>
                <a:latin typeface="Helvetica Neue"/>
                <a:ea typeface="Helvetica Neue"/>
                <a:cs typeface="Helvetica Neue"/>
                <a:sym typeface="Helvetica Neue"/>
              </a:defRPr>
            </a:lvl2pPr>
            <a:lvl3pPr indent="-139700" lvl="2" marL="800100" marR="0" rtl="0" algn="l">
              <a:lnSpc>
                <a:spcPct val="100000"/>
              </a:lnSpc>
              <a:spcBef>
                <a:spcPts val="2100"/>
              </a:spcBef>
              <a:spcAft>
                <a:spcPts val="0"/>
              </a:spcAft>
              <a:buClr>
                <a:srgbClr val="FFFFFF"/>
              </a:buClr>
              <a:buSzPct val="77777"/>
              <a:buFont typeface="Helvetica Neue"/>
              <a:buChar char="•"/>
              <a:defRPr b="0" i="0" sz="1800" u="none" cap="none" strike="noStrike">
                <a:solidFill>
                  <a:srgbClr val="FFFFFF"/>
                </a:solidFill>
                <a:latin typeface="Helvetica Neue"/>
                <a:ea typeface="Helvetica Neue"/>
                <a:cs typeface="Helvetica Neue"/>
                <a:sym typeface="Helvetica Neue"/>
              </a:defRPr>
            </a:lvl3pPr>
            <a:lvl4pPr indent="-139700" lvl="3" marL="1079500" marR="0" rtl="0" algn="l">
              <a:lnSpc>
                <a:spcPct val="100000"/>
              </a:lnSpc>
              <a:spcBef>
                <a:spcPts val="2100"/>
              </a:spcBef>
              <a:spcAft>
                <a:spcPts val="0"/>
              </a:spcAft>
              <a:buClr>
                <a:srgbClr val="FFFFFF"/>
              </a:buClr>
              <a:buSzPct val="77777"/>
              <a:buFont typeface="Helvetica Neue"/>
              <a:buChar char="•"/>
              <a:defRPr b="0" i="0" sz="1800" u="none" cap="none" strike="noStrike">
                <a:solidFill>
                  <a:srgbClr val="FFFFFF"/>
                </a:solidFill>
                <a:latin typeface="Helvetica Neue"/>
                <a:ea typeface="Helvetica Neue"/>
                <a:cs typeface="Helvetica Neue"/>
                <a:sym typeface="Helvetica Neue"/>
              </a:defRPr>
            </a:lvl4pPr>
            <a:lvl5pPr indent="-139700" lvl="4" marL="1371600" marR="0" rtl="0" algn="l">
              <a:lnSpc>
                <a:spcPct val="100000"/>
              </a:lnSpc>
              <a:spcBef>
                <a:spcPts val="2100"/>
              </a:spcBef>
              <a:spcAft>
                <a:spcPts val="0"/>
              </a:spcAft>
              <a:buClr>
                <a:srgbClr val="FFFFFF"/>
              </a:buClr>
              <a:buSzPct val="77777"/>
              <a:buFont typeface="Helvetica Neue"/>
              <a:buChar char="•"/>
              <a:defRPr b="0" i="0" sz="1800" u="none" cap="none" strike="noStrike">
                <a:solidFill>
                  <a:srgbClr val="FFFFFF"/>
                </a:solidFill>
                <a:latin typeface="Helvetica Neue"/>
                <a:ea typeface="Helvetica Neue"/>
                <a:cs typeface="Helvetica Neue"/>
                <a:sym typeface="Helvetica Neue"/>
              </a:defRPr>
            </a:lvl5pPr>
            <a:lvl6pPr indent="-165100" lvl="5" marL="1714500" marR="0" rtl="0" algn="l">
              <a:lnSpc>
                <a:spcPct val="100000"/>
              </a:lnSpc>
              <a:spcBef>
                <a:spcPts val="2700"/>
              </a:spcBef>
              <a:spcAft>
                <a:spcPts val="0"/>
              </a:spcAft>
              <a:buClr>
                <a:srgbClr val="FFFFFF"/>
              </a:buClr>
              <a:buSzPct val="75000"/>
              <a:buFont typeface="Arial"/>
              <a:buChar char="•"/>
              <a:defRPr b="0" i="0" sz="2400" u="none" cap="none" strike="noStrike">
                <a:solidFill>
                  <a:srgbClr val="FFFFFF"/>
                </a:solidFill>
                <a:latin typeface="Arial"/>
                <a:ea typeface="Arial"/>
                <a:cs typeface="Arial"/>
                <a:sym typeface="Arial"/>
              </a:defRPr>
            </a:lvl6pPr>
            <a:lvl7pPr indent="-165100" lvl="6" marL="2006600" marR="0" rtl="0" algn="l">
              <a:lnSpc>
                <a:spcPct val="100000"/>
              </a:lnSpc>
              <a:spcBef>
                <a:spcPts val="2700"/>
              </a:spcBef>
              <a:spcAft>
                <a:spcPts val="0"/>
              </a:spcAft>
              <a:buClr>
                <a:srgbClr val="FFFFFF"/>
              </a:buClr>
              <a:buSzPct val="75000"/>
              <a:buFont typeface="Arial"/>
              <a:buChar char="•"/>
              <a:defRPr b="0" i="0" sz="2400" u="none" cap="none" strike="noStrike">
                <a:solidFill>
                  <a:srgbClr val="FFFFFF"/>
                </a:solidFill>
                <a:latin typeface="Arial"/>
                <a:ea typeface="Arial"/>
                <a:cs typeface="Arial"/>
                <a:sym typeface="Arial"/>
              </a:defRPr>
            </a:lvl7pPr>
            <a:lvl8pPr indent="-165100" lvl="7" marL="2286000" marR="0" rtl="0" algn="l">
              <a:lnSpc>
                <a:spcPct val="100000"/>
              </a:lnSpc>
              <a:spcBef>
                <a:spcPts val="2700"/>
              </a:spcBef>
              <a:spcAft>
                <a:spcPts val="0"/>
              </a:spcAft>
              <a:buClr>
                <a:srgbClr val="FFFFFF"/>
              </a:buClr>
              <a:buSzPct val="75000"/>
              <a:buFont typeface="Arial"/>
              <a:buChar char="•"/>
              <a:defRPr b="0" i="0" sz="2400" u="none" cap="none" strike="noStrike">
                <a:solidFill>
                  <a:srgbClr val="FFFFFF"/>
                </a:solidFill>
                <a:latin typeface="Arial"/>
                <a:ea typeface="Arial"/>
                <a:cs typeface="Arial"/>
                <a:sym typeface="Arial"/>
              </a:defRPr>
            </a:lvl8pPr>
            <a:lvl9pPr indent="-165100" lvl="8" marL="2578100" marR="0" rtl="0" algn="l">
              <a:lnSpc>
                <a:spcPct val="100000"/>
              </a:lnSpc>
              <a:spcBef>
                <a:spcPts val="2700"/>
              </a:spcBef>
              <a:spcAft>
                <a:spcPts val="0"/>
              </a:spcAft>
              <a:buClr>
                <a:srgbClr val="FFFFFF"/>
              </a:buClr>
              <a:buSzPct val="75000"/>
              <a:buFont typeface="Arial"/>
              <a:buChar char="•"/>
              <a:defRPr b="0" i="0" sz="2400" u="none" cap="none" strike="noStrike">
                <a:solidFill>
                  <a:srgbClr val="FFFFFF"/>
                </a:solidFill>
                <a:latin typeface="Arial"/>
                <a:ea typeface="Arial"/>
                <a:cs typeface="Arial"/>
                <a:sym typeface="Arial"/>
              </a:defRPr>
            </a:lvl9pPr>
          </a:lstStyle>
          <a:p/>
        </p:txBody>
      </p:sp>
      <p:sp>
        <p:nvSpPr>
          <p:cNvPr id="93" name="Shape 93"/>
          <p:cNvSpPr txBox="1"/>
          <p:nvPr>
            <p:ph idx="12" type="sldNum"/>
          </p:nvPr>
        </p:nvSpPr>
        <p:spPr>
          <a:xfrm>
            <a:off x="4437983" y="4882306"/>
            <a:ext cx="259200" cy="201000"/>
          </a:xfrm>
          <a:prstGeom prst="rect">
            <a:avLst/>
          </a:prstGeom>
          <a:noFill/>
          <a:ln>
            <a:noFill/>
          </a:ln>
        </p:spPr>
        <p:txBody>
          <a:bodyPr anchorCtr="0" anchor="t" bIns="32750" lIns="32750" rIns="32750" tIns="32750">
            <a:noAutofit/>
          </a:bodyPr>
          <a:lstStyle/>
          <a:p>
            <a:pPr indent="0" lvl="0" marL="0" marR="0" rtl="0" algn="ctr">
              <a:lnSpc>
                <a:spcPct val="100000"/>
              </a:lnSpc>
              <a:spcBef>
                <a:spcPts val="0"/>
              </a:spcBef>
              <a:spcAft>
                <a:spcPts val="0"/>
              </a:spcAft>
              <a:buClr>
                <a:srgbClr val="FFFFFF"/>
              </a:buClr>
              <a:buSzPct val="25000"/>
              <a:buFont typeface="Helvetica Neue"/>
              <a:buNone/>
            </a:pPr>
            <a:fld id="{00000000-1234-1234-1234-123412341234}" type="slidenum">
              <a:rPr b="0" i="0" lang="en" sz="1200" u="none" cap="none" strike="noStrike">
                <a:solidFill>
                  <a:srgbClr val="FFFFFF"/>
                </a:solidFill>
                <a:latin typeface="Helvetica Neue"/>
                <a:ea typeface="Helvetica Neue"/>
                <a:cs typeface="Helvetica Neue"/>
                <a:sym typeface="Helvetica Neue"/>
              </a:rPr>
              <a:t>‹#›</a:t>
            </a:fld>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ullets">
    <p:spTree>
      <p:nvGrpSpPr>
        <p:cNvPr id="94" name="Shape 94"/>
        <p:cNvGrpSpPr/>
        <p:nvPr/>
      </p:nvGrpSpPr>
      <p:grpSpPr>
        <a:xfrm>
          <a:off x="0" y="0"/>
          <a:ext cx="0" cy="0"/>
          <a:chOff x="0" y="0"/>
          <a:chExt cx="0" cy="0"/>
        </a:xfrm>
      </p:grpSpPr>
      <p:sp>
        <p:nvSpPr>
          <p:cNvPr id="95" name="Shape 95"/>
          <p:cNvSpPr txBox="1"/>
          <p:nvPr>
            <p:ph idx="1" type="body"/>
          </p:nvPr>
        </p:nvSpPr>
        <p:spPr>
          <a:xfrm>
            <a:off x="669726" y="669726"/>
            <a:ext cx="7804500" cy="3804000"/>
          </a:xfrm>
          <a:prstGeom prst="rect">
            <a:avLst/>
          </a:prstGeom>
          <a:noFill/>
          <a:ln>
            <a:noFill/>
          </a:ln>
        </p:spPr>
        <p:txBody>
          <a:bodyPr anchorCtr="0" anchor="ctr" bIns="58925" lIns="58925" rIns="58925" tIns="58925"/>
          <a:lstStyle>
            <a:lvl1pPr indent="-177800" lvl="0" marL="292100" marR="0" rtl="0" algn="l">
              <a:lnSpc>
                <a:spcPct val="100000"/>
              </a:lnSpc>
              <a:spcBef>
                <a:spcPts val="2700"/>
              </a:spcBef>
              <a:spcAft>
                <a:spcPts val="0"/>
              </a:spcAft>
              <a:buClr>
                <a:srgbClr val="FFFFFF"/>
              </a:buClr>
              <a:buSzPct val="75000"/>
              <a:buFont typeface="Arial"/>
              <a:buChar char="•"/>
              <a:defRPr b="0" i="0" sz="2400" u="none" cap="none" strike="noStrike">
                <a:solidFill>
                  <a:srgbClr val="FFFFFF"/>
                </a:solidFill>
                <a:latin typeface="Arial"/>
                <a:ea typeface="Arial"/>
                <a:cs typeface="Arial"/>
                <a:sym typeface="Arial"/>
              </a:defRPr>
            </a:lvl1pPr>
            <a:lvl2pPr indent="-165100" lvl="1" marL="571500" marR="0" rtl="0" algn="l">
              <a:lnSpc>
                <a:spcPct val="100000"/>
              </a:lnSpc>
              <a:spcBef>
                <a:spcPts val="2700"/>
              </a:spcBef>
              <a:spcAft>
                <a:spcPts val="0"/>
              </a:spcAft>
              <a:buClr>
                <a:srgbClr val="FFFFFF"/>
              </a:buClr>
              <a:buSzPct val="75000"/>
              <a:buFont typeface="Arial"/>
              <a:buChar char="•"/>
              <a:defRPr b="0" i="0" sz="2400" u="none" cap="none" strike="noStrike">
                <a:solidFill>
                  <a:srgbClr val="FFFFFF"/>
                </a:solidFill>
                <a:latin typeface="Arial"/>
                <a:ea typeface="Arial"/>
                <a:cs typeface="Arial"/>
                <a:sym typeface="Arial"/>
              </a:defRPr>
            </a:lvl2pPr>
            <a:lvl3pPr indent="-177800" lvl="2" marL="863600" marR="0" rtl="0" algn="l">
              <a:lnSpc>
                <a:spcPct val="100000"/>
              </a:lnSpc>
              <a:spcBef>
                <a:spcPts val="2700"/>
              </a:spcBef>
              <a:spcAft>
                <a:spcPts val="0"/>
              </a:spcAft>
              <a:buClr>
                <a:srgbClr val="FFFFFF"/>
              </a:buClr>
              <a:buSzPct val="75000"/>
              <a:buFont typeface="Arial"/>
              <a:buChar char="•"/>
              <a:defRPr b="0" i="0" sz="2400" u="none" cap="none" strike="noStrike">
                <a:solidFill>
                  <a:srgbClr val="FFFFFF"/>
                </a:solidFill>
                <a:latin typeface="Arial"/>
                <a:ea typeface="Arial"/>
                <a:cs typeface="Arial"/>
                <a:sym typeface="Arial"/>
              </a:defRPr>
            </a:lvl3pPr>
            <a:lvl4pPr indent="-165100" lvl="3" marL="1143000" marR="0" rtl="0" algn="l">
              <a:lnSpc>
                <a:spcPct val="100000"/>
              </a:lnSpc>
              <a:spcBef>
                <a:spcPts val="2700"/>
              </a:spcBef>
              <a:spcAft>
                <a:spcPts val="0"/>
              </a:spcAft>
              <a:buClr>
                <a:srgbClr val="FFFFFF"/>
              </a:buClr>
              <a:buSzPct val="75000"/>
              <a:buFont typeface="Arial"/>
              <a:buChar char="•"/>
              <a:defRPr b="0" i="0" sz="2400" u="none" cap="none" strike="noStrike">
                <a:solidFill>
                  <a:srgbClr val="FFFFFF"/>
                </a:solidFill>
                <a:latin typeface="Arial"/>
                <a:ea typeface="Arial"/>
                <a:cs typeface="Arial"/>
                <a:sym typeface="Arial"/>
              </a:defRPr>
            </a:lvl4pPr>
            <a:lvl5pPr indent="-177800" lvl="4" marL="1435100" marR="0" rtl="0" algn="l">
              <a:lnSpc>
                <a:spcPct val="100000"/>
              </a:lnSpc>
              <a:spcBef>
                <a:spcPts val="2700"/>
              </a:spcBef>
              <a:spcAft>
                <a:spcPts val="0"/>
              </a:spcAft>
              <a:buClr>
                <a:srgbClr val="FFFFFF"/>
              </a:buClr>
              <a:buSzPct val="75000"/>
              <a:buFont typeface="Arial"/>
              <a:buChar char="•"/>
              <a:defRPr b="0" i="0" sz="2400" u="none" cap="none" strike="noStrike">
                <a:solidFill>
                  <a:srgbClr val="FFFFFF"/>
                </a:solidFill>
                <a:latin typeface="Arial"/>
                <a:ea typeface="Arial"/>
                <a:cs typeface="Arial"/>
                <a:sym typeface="Arial"/>
              </a:defRPr>
            </a:lvl5pPr>
            <a:lvl6pPr indent="-165100" lvl="5" marL="1714500" marR="0" rtl="0" algn="l">
              <a:lnSpc>
                <a:spcPct val="100000"/>
              </a:lnSpc>
              <a:spcBef>
                <a:spcPts val="2700"/>
              </a:spcBef>
              <a:spcAft>
                <a:spcPts val="0"/>
              </a:spcAft>
              <a:buClr>
                <a:srgbClr val="FFFFFF"/>
              </a:buClr>
              <a:buSzPct val="75000"/>
              <a:buFont typeface="Arial"/>
              <a:buChar char="•"/>
              <a:defRPr b="0" i="0" sz="2400" u="none" cap="none" strike="noStrike">
                <a:solidFill>
                  <a:srgbClr val="FFFFFF"/>
                </a:solidFill>
                <a:latin typeface="Arial"/>
                <a:ea typeface="Arial"/>
                <a:cs typeface="Arial"/>
                <a:sym typeface="Arial"/>
              </a:defRPr>
            </a:lvl6pPr>
            <a:lvl7pPr indent="-165100" lvl="6" marL="2006600" marR="0" rtl="0" algn="l">
              <a:lnSpc>
                <a:spcPct val="100000"/>
              </a:lnSpc>
              <a:spcBef>
                <a:spcPts val="2700"/>
              </a:spcBef>
              <a:spcAft>
                <a:spcPts val="0"/>
              </a:spcAft>
              <a:buClr>
                <a:srgbClr val="FFFFFF"/>
              </a:buClr>
              <a:buSzPct val="75000"/>
              <a:buFont typeface="Arial"/>
              <a:buChar char="•"/>
              <a:defRPr b="0" i="0" sz="2400" u="none" cap="none" strike="noStrike">
                <a:solidFill>
                  <a:srgbClr val="FFFFFF"/>
                </a:solidFill>
                <a:latin typeface="Arial"/>
                <a:ea typeface="Arial"/>
                <a:cs typeface="Arial"/>
                <a:sym typeface="Arial"/>
              </a:defRPr>
            </a:lvl7pPr>
            <a:lvl8pPr indent="-165100" lvl="7" marL="2286000" marR="0" rtl="0" algn="l">
              <a:lnSpc>
                <a:spcPct val="100000"/>
              </a:lnSpc>
              <a:spcBef>
                <a:spcPts val="2700"/>
              </a:spcBef>
              <a:spcAft>
                <a:spcPts val="0"/>
              </a:spcAft>
              <a:buClr>
                <a:srgbClr val="FFFFFF"/>
              </a:buClr>
              <a:buSzPct val="75000"/>
              <a:buFont typeface="Arial"/>
              <a:buChar char="•"/>
              <a:defRPr b="0" i="0" sz="2400" u="none" cap="none" strike="noStrike">
                <a:solidFill>
                  <a:srgbClr val="FFFFFF"/>
                </a:solidFill>
                <a:latin typeface="Arial"/>
                <a:ea typeface="Arial"/>
                <a:cs typeface="Arial"/>
                <a:sym typeface="Arial"/>
              </a:defRPr>
            </a:lvl8pPr>
            <a:lvl9pPr indent="-165100" lvl="8" marL="2578100" marR="0" rtl="0" algn="l">
              <a:lnSpc>
                <a:spcPct val="100000"/>
              </a:lnSpc>
              <a:spcBef>
                <a:spcPts val="2700"/>
              </a:spcBef>
              <a:spcAft>
                <a:spcPts val="0"/>
              </a:spcAft>
              <a:buClr>
                <a:srgbClr val="FFFFFF"/>
              </a:buClr>
              <a:buSzPct val="75000"/>
              <a:buFont typeface="Arial"/>
              <a:buChar char="•"/>
              <a:defRPr b="0" i="0" sz="2400" u="none" cap="none" strike="noStrike">
                <a:solidFill>
                  <a:srgbClr val="FFFFFF"/>
                </a:solidFill>
                <a:latin typeface="Arial"/>
                <a:ea typeface="Arial"/>
                <a:cs typeface="Arial"/>
                <a:sym typeface="Arial"/>
              </a:defRPr>
            </a:lvl9pPr>
          </a:lstStyle>
          <a:p/>
        </p:txBody>
      </p:sp>
      <p:sp>
        <p:nvSpPr>
          <p:cNvPr id="96" name="Shape 96"/>
          <p:cNvSpPr txBox="1"/>
          <p:nvPr>
            <p:ph idx="12" type="sldNum"/>
          </p:nvPr>
        </p:nvSpPr>
        <p:spPr>
          <a:xfrm>
            <a:off x="4437983" y="4882306"/>
            <a:ext cx="259200" cy="201000"/>
          </a:xfrm>
          <a:prstGeom prst="rect">
            <a:avLst/>
          </a:prstGeom>
          <a:noFill/>
          <a:ln>
            <a:noFill/>
          </a:ln>
        </p:spPr>
        <p:txBody>
          <a:bodyPr anchorCtr="0" anchor="t" bIns="32750" lIns="32750" rIns="32750" tIns="32750">
            <a:noAutofit/>
          </a:bodyPr>
          <a:lstStyle/>
          <a:p>
            <a:pPr indent="0" lvl="0" marL="0" marR="0" rtl="0" algn="ctr">
              <a:lnSpc>
                <a:spcPct val="100000"/>
              </a:lnSpc>
              <a:spcBef>
                <a:spcPts val="0"/>
              </a:spcBef>
              <a:spcAft>
                <a:spcPts val="0"/>
              </a:spcAft>
              <a:buClr>
                <a:srgbClr val="FFFFFF"/>
              </a:buClr>
              <a:buSzPct val="25000"/>
              <a:buFont typeface="Helvetica Neue"/>
              <a:buNone/>
            </a:pPr>
            <a:fld id="{00000000-1234-1234-1234-123412341234}" type="slidenum">
              <a:rPr b="0" i="0" lang="en" sz="1200" u="none" cap="none" strike="noStrike">
                <a:solidFill>
                  <a:srgbClr val="FFFFFF"/>
                </a:solidFill>
                <a:latin typeface="Helvetica Neue"/>
                <a:ea typeface="Helvetica Neue"/>
                <a:cs typeface="Helvetica Neue"/>
                <a:sym typeface="Helvetica Neue"/>
              </a:rPr>
              <a:t>‹#›</a:t>
            </a:fld>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Photo - 3 Up">
    <p:spTree>
      <p:nvGrpSpPr>
        <p:cNvPr id="97" name="Shape 97"/>
        <p:cNvGrpSpPr/>
        <p:nvPr/>
      </p:nvGrpSpPr>
      <p:grpSpPr>
        <a:xfrm>
          <a:off x="0" y="0"/>
          <a:ext cx="0" cy="0"/>
          <a:chOff x="0" y="0"/>
          <a:chExt cx="0" cy="0"/>
        </a:xfrm>
      </p:grpSpPr>
      <p:sp>
        <p:nvSpPr>
          <p:cNvPr id="98" name="Shape 98"/>
          <p:cNvSpPr/>
          <p:nvPr>
            <p:ph idx="2" type="pic"/>
          </p:nvPr>
        </p:nvSpPr>
        <p:spPr>
          <a:xfrm>
            <a:off x="4732734" y="2618630"/>
            <a:ext cx="3750600" cy="2056200"/>
          </a:xfrm>
          <a:prstGeom prst="rect">
            <a:avLst/>
          </a:prstGeom>
          <a:noFill/>
          <a:ln>
            <a:noFill/>
          </a:ln>
        </p:spPr>
        <p:txBody>
          <a:bodyPr anchorCtr="0" anchor="t" bIns="58925" lIns="58925" rIns="58925" tIns="58925"/>
          <a:lstStyle>
            <a:lvl1pPr indent="-177800" lvl="0" marL="292100" marR="0" rtl="0" algn="l">
              <a:lnSpc>
                <a:spcPct val="100000"/>
              </a:lnSpc>
              <a:spcBef>
                <a:spcPts val="2700"/>
              </a:spcBef>
              <a:spcAft>
                <a:spcPts val="0"/>
              </a:spcAft>
              <a:buClr>
                <a:srgbClr val="FFFFFF"/>
              </a:buClr>
              <a:buSzPct val="75000"/>
              <a:buFont typeface="Arial"/>
              <a:buChar char="•"/>
              <a:defRPr b="0" i="0" sz="2400" u="none" cap="none" strike="noStrike">
                <a:solidFill>
                  <a:srgbClr val="FFFFFF"/>
                </a:solidFill>
                <a:latin typeface="Arial"/>
                <a:ea typeface="Arial"/>
                <a:cs typeface="Arial"/>
                <a:sym typeface="Arial"/>
              </a:defRPr>
            </a:lvl1pPr>
            <a:lvl2pPr indent="-165100" lvl="1" marL="571500" marR="0" rtl="0" algn="l">
              <a:lnSpc>
                <a:spcPct val="100000"/>
              </a:lnSpc>
              <a:spcBef>
                <a:spcPts val="2700"/>
              </a:spcBef>
              <a:spcAft>
                <a:spcPts val="0"/>
              </a:spcAft>
              <a:buClr>
                <a:srgbClr val="FFFFFF"/>
              </a:buClr>
              <a:buSzPct val="75000"/>
              <a:buFont typeface="Arial"/>
              <a:buChar char="•"/>
              <a:defRPr b="0" i="0" sz="2400" u="none" cap="none" strike="noStrike">
                <a:solidFill>
                  <a:srgbClr val="FFFFFF"/>
                </a:solidFill>
                <a:latin typeface="Arial"/>
                <a:ea typeface="Arial"/>
                <a:cs typeface="Arial"/>
                <a:sym typeface="Arial"/>
              </a:defRPr>
            </a:lvl2pPr>
            <a:lvl3pPr indent="-177800" lvl="2" marL="863600" marR="0" rtl="0" algn="l">
              <a:lnSpc>
                <a:spcPct val="100000"/>
              </a:lnSpc>
              <a:spcBef>
                <a:spcPts val="2700"/>
              </a:spcBef>
              <a:spcAft>
                <a:spcPts val="0"/>
              </a:spcAft>
              <a:buClr>
                <a:srgbClr val="FFFFFF"/>
              </a:buClr>
              <a:buSzPct val="75000"/>
              <a:buFont typeface="Arial"/>
              <a:buChar char="•"/>
              <a:defRPr b="0" i="0" sz="2400" u="none" cap="none" strike="noStrike">
                <a:solidFill>
                  <a:srgbClr val="FFFFFF"/>
                </a:solidFill>
                <a:latin typeface="Arial"/>
                <a:ea typeface="Arial"/>
                <a:cs typeface="Arial"/>
                <a:sym typeface="Arial"/>
              </a:defRPr>
            </a:lvl3pPr>
            <a:lvl4pPr indent="-165100" lvl="3" marL="1143000" marR="0" rtl="0" algn="l">
              <a:lnSpc>
                <a:spcPct val="100000"/>
              </a:lnSpc>
              <a:spcBef>
                <a:spcPts val="2700"/>
              </a:spcBef>
              <a:spcAft>
                <a:spcPts val="0"/>
              </a:spcAft>
              <a:buClr>
                <a:srgbClr val="FFFFFF"/>
              </a:buClr>
              <a:buSzPct val="75000"/>
              <a:buFont typeface="Arial"/>
              <a:buChar char="•"/>
              <a:defRPr b="0" i="0" sz="2400" u="none" cap="none" strike="noStrike">
                <a:solidFill>
                  <a:srgbClr val="FFFFFF"/>
                </a:solidFill>
                <a:latin typeface="Arial"/>
                <a:ea typeface="Arial"/>
                <a:cs typeface="Arial"/>
                <a:sym typeface="Arial"/>
              </a:defRPr>
            </a:lvl4pPr>
            <a:lvl5pPr indent="-177800" lvl="4" marL="1435100" marR="0" rtl="0" algn="l">
              <a:lnSpc>
                <a:spcPct val="100000"/>
              </a:lnSpc>
              <a:spcBef>
                <a:spcPts val="2700"/>
              </a:spcBef>
              <a:spcAft>
                <a:spcPts val="0"/>
              </a:spcAft>
              <a:buClr>
                <a:srgbClr val="FFFFFF"/>
              </a:buClr>
              <a:buSzPct val="75000"/>
              <a:buFont typeface="Arial"/>
              <a:buChar char="•"/>
              <a:defRPr b="0" i="0" sz="2400" u="none" cap="none" strike="noStrike">
                <a:solidFill>
                  <a:srgbClr val="FFFFFF"/>
                </a:solidFill>
                <a:latin typeface="Arial"/>
                <a:ea typeface="Arial"/>
                <a:cs typeface="Arial"/>
                <a:sym typeface="Arial"/>
              </a:defRPr>
            </a:lvl5pPr>
            <a:lvl6pPr indent="-165100" lvl="5" marL="1714500" marR="0" rtl="0" algn="l">
              <a:lnSpc>
                <a:spcPct val="100000"/>
              </a:lnSpc>
              <a:spcBef>
                <a:spcPts val="2700"/>
              </a:spcBef>
              <a:spcAft>
                <a:spcPts val="0"/>
              </a:spcAft>
              <a:buClr>
                <a:srgbClr val="FFFFFF"/>
              </a:buClr>
              <a:buSzPct val="75000"/>
              <a:buFont typeface="Arial"/>
              <a:buChar char="•"/>
              <a:defRPr b="0" i="0" sz="2400" u="none" cap="none" strike="noStrike">
                <a:solidFill>
                  <a:srgbClr val="FFFFFF"/>
                </a:solidFill>
                <a:latin typeface="Arial"/>
                <a:ea typeface="Arial"/>
                <a:cs typeface="Arial"/>
                <a:sym typeface="Arial"/>
              </a:defRPr>
            </a:lvl6pPr>
            <a:lvl7pPr indent="-165100" lvl="6" marL="2006600" marR="0" rtl="0" algn="l">
              <a:lnSpc>
                <a:spcPct val="100000"/>
              </a:lnSpc>
              <a:spcBef>
                <a:spcPts val="2700"/>
              </a:spcBef>
              <a:spcAft>
                <a:spcPts val="0"/>
              </a:spcAft>
              <a:buClr>
                <a:srgbClr val="FFFFFF"/>
              </a:buClr>
              <a:buSzPct val="75000"/>
              <a:buFont typeface="Arial"/>
              <a:buChar char="•"/>
              <a:defRPr b="0" i="0" sz="2400" u="none" cap="none" strike="noStrike">
                <a:solidFill>
                  <a:srgbClr val="FFFFFF"/>
                </a:solidFill>
                <a:latin typeface="Arial"/>
                <a:ea typeface="Arial"/>
                <a:cs typeface="Arial"/>
                <a:sym typeface="Arial"/>
              </a:defRPr>
            </a:lvl7pPr>
            <a:lvl8pPr indent="-165100" lvl="7" marL="2286000" marR="0" rtl="0" algn="l">
              <a:lnSpc>
                <a:spcPct val="100000"/>
              </a:lnSpc>
              <a:spcBef>
                <a:spcPts val="2700"/>
              </a:spcBef>
              <a:spcAft>
                <a:spcPts val="0"/>
              </a:spcAft>
              <a:buClr>
                <a:srgbClr val="FFFFFF"/>
              </a:buClr>
              <a:buSzPct val="75000"/>
              <a:buFont typeface="Arial"/>
              <a:buChar char="•"/>
              <a:defRPr b="0" i="0" sz="2400" u="none" cap="none" strike="noStrike">
                <a:solidFill>
                  <a:srgbClr val="FFFFFF"/>
                </a:solidFill>
                <a:latin typeface="Arial"/>
                <a:ea typeface="Arial"/>
                <a:cs typeface="Arial"/>
                <a:sym typeface="Arial"/>
              </a:defRPr>
            </a:lvl8pPr>
            <a:lvl9pPr indent="-165100" lvl="8" marL="2578100" marR="0" rtl="0" algn="l">
              <a:lnSpc>
                <a:spcPct val="100000"/>
              </a:lnSpc>
              <a:spcBef>
                <a:spcPts val="2700"/>
              </a:spcBef>
              <a:spcAft>
                <a:spcPts val="0"/>
              </a:spcAft>
              <a:buClr>
                <a:srgbClr val="FFFFFF"/>
              </a:buClr>
              <a:buSzPct val="75000"/>
              <a:buFont typeface="Arial"/>
              <a:buChar char="•"/>
              <a:defRPr b="0" i="0" sz="2400" u="none" cap="none" strike="noStrike">
                <a:solidFill>
                  <a:srgbClr val="FFFFFF"/>
                </a:solidFill>
                <a:latin typeface="Arial"/>
                <a:ea typeface="Arial"/>
                <a:cs typeface="Arial"/>
                <a:sym typeface="Arial"/>
              </a:defRPr>
            </a:lvl9pPr>
          </a:lstStyle>
          <a:p/>
        </p:txBody>
      </p:sp>
      <p:sp>
        <p:nvSpPr>
          <p:cNvPr id="99" name="Shape 99"/>
          <p:cNvSpPr/>
          <p:nvPr>
            <p:ph idx="3" type="pic"/>
          </p:nvPr>
        </p:nvSpPr>
        <p:spPr>
          <a:xfrm>
            <a:off x="4732734" y="334863"/>
            <a:ext cx="3750600" cy="2056200"/>
          </a:xfrm>
          <a:prstGeom prst="rect">
            <a:avLst/>
          </a:prstGeom>
          <a:noFill/>
          <a:ln>
            <a:noFill/>
          </a:ln>
        </p:spPr>
        <p:txBody>
          <a:bodyPr anchorCtr="0" anchor="t" bIns="58925" lIns="58925" rIns="58925" tIns="58925"/>
          <a:lstStyle>
            <a:lvl1pPr indent="-177800" lvl="0" marL="292100" marR="0" rtl="0" algn="l">
              <a:lnSpc>
                <a:spcPct val="100000"/>
              </a:lnSpc>
              <a:spcBef>
                <a:spcPts val="2700"/>
              </a:spcBef>
              <a:spcAft>
                <a:spcPts val="0"/>
              </a:spcAft>
              <a:buClr>
                <a:srgbClr val="FFFFFF"/>
              </a:buClr>
              <a:buSzPct val="75000"/>
              <a:buFont typeface="Arial"/>
              <a:buChar char="•"/>
              <a:defRPr b="0" i="0" sz="2400" u="none" cap="none" strike="noStrike">
                <a:solidFill>
                  <a:srgbClr val="FFFFFF"/>
                </a:solidFill>
                <a:latin typeface="Arial"/>
                <a:ea typeface="Arial"/>
                <a:cs typeface="Arial"/>
                <a:sym typeface="Arial"/>
              </a:defRPr>
            </a:lvl1pPr>
            <a:lvl2pPr indent="-165100" lvl="1" marL="571500" marR="0" rtl="0" algn="l">
              <a:lnSpc>
                <a:spcPct val="100000"/>
              </a:lnSpc>
              <a:spcBef>
                <a:spcPts val="2700"/>
              </a:spcBef>
              <a:spcAft>
                <a:spcPts val="0"/>
              </a:spcAft>
              <a:buClr>
                <a:srgbClr val="FFFFFF"/>
              </a:buClr>
              <a:buSzPct val="75000"/>
              <a:buFont typeface="Arial"/>
              <a:buChar char="•"/>
              <a:defRPr b="0" i="0" sz="2400" u="none" cap="none" strike="noStrike">
                <a:solidFill>
                  <a:srgbClr val="FFFFFF"/>
                </a:solidFill>
                <a:latin typeface="Arial"/>
                <a:ea typeface="Arial"/>
                <a:cs typeface="Arial"/>
                <a:sym typeface="Arial"/>
              </a:defRPr>
            </a:lvl2pPr>
            <a:lvl3pPr indent="-177800" lvl="2" marL="863600" marR="0" rtl="0" algn="l">
              <a:lnSpc>
                <a:spcPct val="100000"/>
              </a:lnSpc>
              <a:spcBef>
                <a:spcPts val="2700"/>
              </a:spcBef>
              <a:spcAft>
                <a:spcPts val="0"/>
              </a:spcAft>
              <a:buClr>
                <a:srgbClr val="FFFFFF"/>
              </a:buClr>
              <a:buSzPct val="75000"/>
              <a:buFont typeface="Arial"/>
              <a:buChar char="•"/>
              <a:defRPr b="0" i="0" sz="2400" u="none" cap="none" strike="noStrike">
                <a:solidFill>
                  <a:srgbClr val="FFFFFF"/>
                </a:solidFill>
                <a:latin typeface="Arial"/>
                <a:ea typeface="Arial"/>
                <a:cs typeface="Arial"/>
                <a:sym typeface="Arial"/>
              </a:defRPr>
            </a:lvl3pPr>
            <a:lvl4pPr indent="-165100" lvl="3" marL="1143000" marR="0" rtl="0" algn="l">
              <a:lnSpc>
                <a:spcPct val="100000"/>
              </a:lnSpc>
              <a:spcBef>
                <a:spcPts val="2700"/>
              </a:spcBef>
              <a:spcAft>
                <a:spcPts val="0"/>
              </a:spcAft>
              <a:buClr>
                <a:srgbClr val="FFFFFF"/>
              </a:buClr>
              <a:buSzPct val="75000"/>
              <a:buFont typeface="Arial"/>
              <a:buChar char="•"/>
              <a:defRPr b="0" i="0" sz="2400" u="none" cap="none" strike="noStrike">
                <a:solidFill>
                  <a:srgbClr val="FFFFFF"/>
                </a:solidFill>
                <a:latin typeface="Arial"/>
                <a:ea typeface="Arial"/>
                <a:cs typeface="Arial"/>
                <a:sym typeface="Arial"/>
              </a:defRPr>
            </a:lvl4pPr>
            <a:lvl5pPr indent="-177800" lvl="4" marL="1435100" marR="0" rtl="0" algn="l">
              <a:lnSpc>
                <a:spcPct val="100000"/>
              </a:lnSpc>
              <a:spcBef>
                <a:spcPts val="2700"/>
              </a:spcBef>
              <a:spcAft>
                <a:spcPts val="0"/>
              </a:spcAft>
              <a:buClr>
                <a:srgbClr val="FFFFFF"/>
              </a:buClr>
              <a:buSzPct val="75000"/>
              <a:buFont typeface="Arial"/>
              <a:buChar char="•"/>
              <a:defRPr b="0" i="0" sz="2400" u="none" cap="none" strike="noStrike">
                <a:solidFill>
                  <a:srgbClr val="FFFFFF"/>
                </a:solidFill>
                <a:latin typeface="Arial"/>
                <a:ea typeface="Arial"/>
                <a:cs typeface="Arial"/>
                <a:sym typeface="Arial"/>
              </a:defRPr>
            </a:lvl5pPr>
            <a:lvl6pPr indent="-165100" lvl="5" marL="1714500" marR="0" rtl="0" algn="l">
              <a:lnSpc>
                <a:spcPct val="100000"/>
              </a:lnSpc>
              <a:spcBef>
                <a:spcPts val="2700"/>
              </a:spcBef>
              <a:spcAft>
                <a:spcPts val="0"/>
              </a:spcAft>
              <a:buClr>
                <a:srgbClr val="FFFFFF"/>
              </a:buClr>
              <a:buSzPct val="75000"/>
              <a:buFont typeface="Arial"/>
              <a:buChar char="•"/>
              <a:defRPr b="0" i="0" sz="2400" u="none" cap="none" strike="noStrike">
                <a:solidFill>
                  <a:srgbClr val="FFFFFF"/>
                </a:solidFill>
                <a:latin typeface="Arial"/>
                <a:ea typeface="Arial"/>
                <a:cs typeface="Arial"/>
                <a:sym typeface="Arial"/>
              </a:defRPr>
            </a:lvl6pPr>
            <a:lvl7pPr indent="-165100" lvl="6" marL="2006600" marR="0" rtl="0" algn="l">
              <a:lnSpc>
                <a:spcPct val="100000"/>
              </a:lnSpc>
              <a:spcBef>
                <a:spcPts val="2700"/>
              </a:spcBef>
              <a:spcAft>
                <a:spcPts val="0"/>
              </a:spcAft>
              <a:buClr>
                <a:srgbClr val="FFFFFF"/>
              </a:buClr>
              <a:buSzPct val="75000"/>
              <a:buFont typeface="Arial"/>
              <a:buChar char="•"/>
              <a:defRPr b="0" i="0" sz="2400" u="none" cap="none" strike="noStrike">
                <a:solidFill>
                  <a:srgbClr val="FFFFFF"/>
                </a:solidFill>
                <a:latin typeface="Arial"/>
                <a:ea typeface="Arial"/>
                <a:cs typeface="Arial"/>
                <a:sym typeface="Arial"/>
              </a:defRPr>
            </a:lvl7pPr>
            <a:lvl8pPr indent="-165100" lvl="7" marL="2286000" marR="0" rtl="0" algn="l">
              <a:lnSpc>
                <a:spcPct val="100000"/>
              </a:lnSpc>
              <a:spcBef>
                <a:spcPts val="2700"/>
              </a:spcBef>
              <a:spcAft>
                <a:spcPts val="0"/>
              </a:spcAft>
              <a:buClr>
                <a:srgbClr val="FFFFFF"/>
              </a:buClr>
              <a:buSzPct val="75000"/>
              <a:buFont typeface="Arial"/>
              <a:buChar char="•"/>
              <a:defRPr b="0" i="0" sz="2400" u="none" cap="none" strike="noStrike">
                <a:solidFill>
                  <a:srgbClr val="FFFFFF"/>
                </a:solidFill>
                <a:latin typeface="Arial"/>
                <a:ea typeface="Arial"/>
                <a:cs typeface="Arial"/>
                <a:sym typeface="Arial"/>
              </a:defRPr>
            </a:lvl8pPr>
            <a:lvl9pPr indent="-165100" lvl="8" marL="2578100" marR="0" rtl="0" algn="l">
              <a:lnSpc>
                <a:spcPct val="100000"/>
              </a:lnSpc>
              <a:spcBef>
                <a:spcPts val="2700"/>
              </a:spcBef>
              <a:spcAft>
                <a:spcPts val="0"/>
              </a:spcAft>
              <a:buClr>
                <a:srgbClr val="FFFFFF"/>
              </a:buClr>
              <a:buSzPct val="75000"/>
              <a:buFont typeface="Arial"/>
              <a:buChar char="•"/>
              <a:defRPr b="0" i="0" sz="2400" u="none" cap="none" strike="noStrike">
                <a:solidFill>
                  <a:srgbClr val="FFFFFF"/>
                </a:solidFill>
                <a:latin typeface="Arial"/>
                <a:ea typeface="Arial"/>
                <a:cs typeface="Arial"/>
                <a:sym typeface="Arial"/>
              </a:defRPr>
            </a:lvl9pPr>
          </a:lstStyle>
          <a:p/>
        </p:txBody>
      </p:sp>
      <p:sp>
        <p:nvSpPr>
          <p:cNvPr id="100" name="Shape 100"/>
          <p:cNvSpPr/>
          <p:nvPr>
            <p:ph idx="4" type="pic"/>
          </p:nvPr>
        </p:nvSpPr>
        <p:spPr>
          <a:xfrm>
            <a:off x="669726" y="334863"/>
            <a:ext cx="3750600" cy="4339800"/>
          </a:xfrm>
          <a:prstGeom prst="rect">
            <a:avLst/>
          </a:prstGeom>
          <a:noFill/>
          <a:ln>
            <a:noFill/>
          </a:ln>
        </p:spPr>
        <p:txBody>
          <a:bodyPr anchorCtr="0" anchor="t" bIns="58925" lIns="58925" rIns="58925" tIns="58925"/>
          <a:lstStyle>
            <a:lvl1pPr indent="-177800" lvl="0" marL="292100" marR="0" rtl="0" algn="l">
              <a:lnSpc>
                <a:spcPct val="100000"/>
              </a:lnSpc>
              <a:spcBef>
                <a:spcPts val="2700"/>
              </a:spcBef>
              <a:spcAft>
                <a:spcPts val="0"/>
              </a:spcAft>
              <a:buClr>
                <a:srgbClr val="FFFFFF"/>
              </a:buClr>
              <a:buSzPct val="75000"/>
              <a:buFont typeface="Arial"/>
              <a:buChar char="•"/>
              <a:defRPr b="0" i="0" sz="2400" u="none" cap="none" strike="noStrike">
                <a:solidFill>
                  <a:srgbClr val="FFFFFF"/>
                </a:solidFill>
                <a:latin typeface="Arial"/>
                <a:ea typeface="Arial"/>
                <a:cs typeface="Arial"/>
                <a:sym typeface="Arial"/>
              </a:defRPr>
            </a:lvl1pPr>
            <a:lvl2pPr indent="-165100" lvl="1" marL="571500" marR="0" rtl="0" algn="l">
              <a:lnSpc>
                <a:spcPct val="100000"/>
              </a:lnSpc>
              <a:spcBef>
                <a:spcPts val="2700"/>
              </a:spcBef>
              <a:spcAft>
                <a:spcPts val="0"/>
              </a:spcAft>
              <a:buClr>
                <a:srgbClr val="FFFFFF"/>
              </a:buClr>
              <a:buSzPct val="75000"/>
              <a:buFont typeface="Arial"/>
              <a:buChar char="•"/>
              <a:defRPr b="0" i="0" sz="2400" u="none" cap="none" strike="noStrike">
                <a:solidFill>
                  <a:srgbClr val="FFFFFF"/>
                </a:solidFill>
                <a:latin typeface="Arial"/>
                <a:ea typeface="Arial"/>
                <a:cs typeface="Arial"/>
                <a:sym typeface="Arial"/>
              </a:defRPr>
            </a:lvl2pPr>
            <a:lvl3pPr indent="-177800" lvl="2" marL="863600" marR="0" rtl="0" algn="l">
              <a:lnSpc>
                <a:spcPct val="100000"/>
              </a:lnSpc>
              <a:spcBef>
                <a:spcPts val="2700"/>
              </a:spcBef>
              <a:spcAft>
                <a:spcPts val="0"/>
              </a:spcAft>
              <a:buClr>
                <a:srgbClr val="FFFFFF"/>
              </a:buClr>
              <a:buSzPct val="75000"/>
              <a:buFont typeface="Arial"/>
              <a:buChar char="•"/>
              <a:defRPr b="0" i="0" sz="2400" u="none" cap="none" strike="noStrike">
                <a:solidFill>
                  <a:srgbClr val="FFFFFF"/>
                </a:solidFill>
                <a:latin typeface="Arial"/>
                <a:ea typeface="Arial"/>
                <a:cs typeface="Arial"/>
                <a:sym typeface="Arial"/>
              </a:defRPr>
            </a:lvl3pPr>
            <a:lvl4pPr indent="-165100" lvl="3" marL="1143000" marR="0" rtl="0" algn="l">
              <a:lnSpc>
                <a:spcPct val="100000"/>
              </a:lnSpc>
              <a:spcBef>
                <a:spcPts val="2700"/>
              </a:spcBef>
              <a:spcAft>
                <a:spcPts val="0"/>
              </a:spcAft>
              <a:buClr>
                <a:srgbClr val="FFFFFF"/>
              </a:buClr>
              <a:buSzPct val="75000"/>
              <a:buFont typeface="Arial"/>
              <a:buChar char="•"/>
              <a:defRPr b="0" i="0" sz="2400" u="none" cap="none" strike="noStrike">
                <a:solidFill>
                  <a:srgbClr val="FFFFFF"/>
                </a:solidFill>
                <a:latin typeface="Arial"/>
                <a:ea typeface="Arial"/>
                <a:cs typeface="Arial"/>
                <a:sym typeface="Arial"/>
              </a:defRPr>
            </a:lvl4pPr>
            <a:lvl5pPr indent="-177800" lvl="4" marL="1435100" marR="0" rtl="0" algn="l">
              <a:lnSpc>
                <a:spcPct val="100000"/>
              </a:lnSpc>
              <a:spcBef>
                <a:spcPts val="2700"/>
              </a:spcBef>
              <a:spcAft>
                <a:spcPts val="0"/>
              </a:spcAft>
              <a:buClr>
                <a:srgbClr val="FFFFFF"/>
              </a:buClr>
              <a:buSzPct val="75000"/>
              <a:buFont typeface="Arial"/>
              <a:buChar char="•"/>
              <a:defRPr b="0" i="0" sz="2400" u="none" cap="none" strike="noStrike">
                <a:solidFill>
                  <a:srgbClr val="FFFFFF"/>
                </a:solidFill>
                <a:latin typeface="Arial"/>
                <a:ea typeface="Arial"/>
                <a:cs typeface="Arial"/>
                <a:sym typeface="Arial"/>
              </a:defRPr>
            </a:lvl5pPr>
            <a:lvl6pPr indent="-165100" lvl="5" marL="1714500" marR="0" rtl="0" algn="l">
              <a:lnSpc>
                <a:spcPct val="100000"/>
              </a:lnSpc>
              <a:spcBef>
                <a:spcPts val="2700"/>
              </a:spcBef>
              <a:spcAft>
                <a:spcPts val="0"/>
              </a:spcAft>
              <a:buClr>
                <a:srgbClr val="FFFFFF"/>
              </a:buClr>
              <a:buSzPct val="75000"/>
              <a:buFont typeface="Arial"/>
              <a:buChar char="•"/>
              <a:defRPr b="0" i="0" sz="2400" u="none" cap="none" strike="noStrike">
                <a:solidFill>
                  <a:srgbClr val="FFFFFF"/>
                </a:solidFill>
                <a:latin typeface="Arial"/>
                <a:ea typeface="Arial"/>
                <a:cs typeface="Arial"/>
                <a:sym typeface="Arial"/>
              </a:defRPr>
            </a:lvl6pPr>
            <a:lvl7pPr indent="-165100" lvl="6" marL="2006600" marR="0" rtl="0" algn="l">
              <a:lnSpc>
                <a:spcPct val="100000"/>
              </a:lnSpc>
              <a:spcBef>
                <a:spcPts val="2700"/>
              </a:spcBef>
              <a:spcAft>
                <a:spcPts val="0"/>
              </a:spcAft>
              <a:buClr>
                <a:srgbClr val="FFFFFF"/>
              </a:buClr>
              <a:buSzPct val="75000"/>
              <a:buFont typeface="Arial"/>
              <a:buChar char="•"/>
              <a:defRPr b="0" i="0" sz="2400" u="none" cap="none" strike="noStrike">
                <a:solidFill>
                  <a:srgbClr val="FFFFFF"/>
                </a:solidFill>
                <a:latin typeface="Arial"/>
                <a:ea typeface="Arial"/>
                <a:cs typeface="Arial"/>
                <a:sym typeface="Arial"/>
              </a:defRPr>
            </a:lvl7pPr>
            <a:lvl8pPr indent="-165100" lvl="7" marL="2286000" marR="0" rtl="0" algn="l">
              <a:lnSpc>
                <a:spcPct val="100000"/>
              </a:lnSpc>
              <a:spcBef>
                <a:spcPts val="2700"/>
              </a:spcBef>
              <a:spcAft>
                <a:spcPts val="0"/>
              </a:spcAft>
              <a:buClr>
                <a:srgbClr val="FFFFFF"/>
              </a:buClr>
              <a:buSzPct val="75000"/>
              <a:buFont typeface="Arial"/>
              <a:buChar char="•"/>
              <a:defRPr b="0" i="0" sz="2400" u="none" cap="none" strike="noStrike">
                <a:solidFill>
                  <a:srgbClr val="FFFFFF"/>
                </a:solidFill>
                <a:latin typeface="Arial"/>
                <a:ea typeface="Arial"/>
                <a:cs typeface="Arial"/>
                <a:sym typeface="Arial"/>
              </a:defRPr>
            </a:lvl8pPr>
            <a:lvl9pPr indent="-165100" lvl="8" marL="2578100" marR="0" rtl="0" algn="l">
              <a:lnSpc>
                <a:spcPct val="100000"/>
              </a:lnSpc>
              <a:spcBef>
                <a:spcPts val="2700"/>
              </a:spcBef>
              <a:spcAft>
                <a:spcPts val="0"/>
              </a:spcAft>
              <a:buClr>
                <a:srgbClr val="FFFFFF"/>
              </a:buClr>
              <a:buSzPct val="75000"/>
              <a:buFont typeface="Arial"/>
              <a:buChar char="•"/>
              <a:defRPr b="0" i="0" sz="2400" u="none" cap="none" strike="noStrike">
                <a:solidFill>
                  <a:srgbClr val="FFFFFF"/>
                </a:solidFill>
                <a:latin typeface="Arial"/>
                <a:ea typeface="Arial"/>
                <a:cs typeface="Arial"/>
                <a:sym typeface="Arial"/>
              </a:defRPr>
            </a:lvl9pPr>
          </a:lstStyle>
          <a:p/>
        </p:txBody>
      </p:sp>
      <p:sp>
        <p:nvSpPr>
          <p:cNvPr id="101" name="Shape 101"/>
          <p:cNvSpPr txBox="1"/>
          <p:nvPr>
            <p:ph idx="12" type="sldNum"/>
          </p:nvPr>
        </p:nvSpPr>
        <p:spPr>
          <a:xfrm>
            <a:off x="4437983" y="4882306"/>
            <a:ext cx="259200" cy="201000"/>
          </a:xfrm>
          <a:prstGeom prst="rect">
            <a:avLst/>
          </a:prstGeom>
          <a:noFill/>
          <a:ln>
            <a:noFill/>
          </a:ln>
        </p:spPr>
        <p:txBody>
          <a:bodyPr anchorCtr="0" anchor="t" bIns="32750" lIns="32750" rIns="32750" tIns="32750">
            <a:noAutofit/>
          </a:bodyPr>
          <a:lstStyle/>
          <a:p>
            <a:pPr indent="0" lvl="0" marL="0" marR="0" rtl="0" algn="ctr">
              <a:lnSpc>
                <a:spcPct val="100000"/>
              </a:lnSpc>
              <a:spcBef>
                <a:spcPts val="0"/>
              </a:spcBef>
              <a:spcAft>
                <a:spcPts val="0"/>
              </a:spcAft>
              <a:buClr>
                <a:srgbClr val="FFFFFF"/>
              </a:buClr>
              <a:buSzPct val="25000"/>
              <a:buFont typeface="Helvetica Neue"/>
              <a:buNone/>
            </a:pPr>
            <a:fld id="{00000000-1234-1234-1234-123412341234}" type="slidenum">
              <a:rPr b="0" i="0" lang="en" sz="1200" u="none" cap="none" strike="noStrike">
                <a:solidFill>
                  <a:srgbClr val="FFFFFF"/>
                </a:solidFill>
                <a:latin typeface="Helvetica Neue"/>
                <a:ea typeface="Helvetica Neue"/>
                <a:cs typeface="Helvetica Neue"/>
                <a:sym typeface="Helvetica Neue"/>
              </a:rPr>
              <a:t>‹#›</a:t>
            </a:fld>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Quote">
    <p:spTree>
      <p:nvGrpSpPr>
        <p:cNvPr id="102" name="Shape 102"/>
        <p:cNvGrpSpPr/>
        <p:nvPr/>
      </p:nvGrpSpPr>
      <p:grpSpPr>
        <a:xfrm>
          <a:off x="0" y="0"/>
          <a:ext cx="0" cy="0"/>
          <a:chOff x="0" y="0"/>
          <a:chExt cx="0" cy="0"/>
        </a:xfrm>
      </p:grpSpPr>
      <p:sp>
        <p:nvSpPr>
          <p:cNvPr id="103" name="Shape 103"/>
          <p:cNvSpPr txBox="1"/>
          <p:nvPr>
            <p:ph idx="1" type="body"/>
          </p:nvPr>
        </p:nvSpPr>
        <p:spPr>
          <a:xfrm>
            <a:off x="892968" y="3355330"/>
            <a:ext cx="7358100" cy="247800"/>
          </a:xfrm>
          <a:prstGeom prst="rect">
            <a:avLst/>
          </a:prstGeom>
          <a:noFill/>
          <a:ln>
            <a:noFill/>
          </a:ln>
        </p:spPr>
        <p:txBody>
          <a:bodyPr anchorCtr="0" anchor="t" bIns="58925" lIns="58925" rIns="58925" tIns="58925"/>
          <a:lstStyle>
            <a:lvl1pPr indent="0" lvl="0" marL="0" marR="0" rtl="0" algn="ctr">
              <a:lnSpc>
                <a:spcPct val="100000"/>
              </a:lnSpc>
              <a:spcBef>
                <a:spcPts val="0"/>
              </a:spcBef>
              <a:spcAft>
                <a:spcPts val="0"/>
              </a:spcAft>
              <a:buClr>
                <a:srgbClr val="FFFFFF"/>
              </a:buClr>
              <a:buFont typeface="Helvetica Neue"/>
              <a:buNone/>
              <a:defRPr b="0" i="1" sz="1500" u="none" cap="none" strike="noStrike">
                <a:solidFill>
                  <a:srgbClr val="FFFFFF"/>
                </a:solidFill>
                <a:latin typeface="Helvetica Neue"/>
                <a:ea typeface="Helvetica Neue"/>
                <a:cs typeface="Helvetica Neue"/>
                <a:sym typeface="Helvetica Neue"/>
              </a:defRPr>
            </a:lvl1pPr>
            <a:lvl2pPr indent="-165100" lvl="1" marL="571500" marR="0" rtl="0" algn="l">
              <a:lnSpc>
                <a:spcPct val="100000"/>
              </a:lnSpc>
              <a:spcBef>
                <a:spcPts val="2700"/>
              </a:spcBef>
              <a:spcAft>
                <a:spcPts val="0"/>
              </a:spcAft>
              <a:buClr>
                <a:srgbClr val="FFFFFF"/>
              </a:buClr>
              <a:buSzPct val="75000"/>
              <a:buFont typeface="Arial"/>
              <a:buChar char="•"/>
              <a:defRPr b="0" i="0" sz="2400" u="none" cap="none" strike="noStrike">
                <a:solidFill>
                  <a:srgbClr val="FFFFFF"/>
                </a:solidFill>
                <a:latin typeface="Arial"/>
                <a:ea typeface="Arial"/>
                <a:cs typeface="Arial"/>
                <a:sym typeface="Arial"/>
              </a:defRPr>
            </a:lvl2pPr>
            <a:lvl3pPr indent="-177800" lvl="2" marL="863600" marR="0" rtl="0" algn="l">
              <a:lnSpc>
                <a:spcPct val="100000"/>
              </a:lnSpc>
              <a:spcBef>
                <a:spcPts val="2700"/>
              </a:spcBef>
              <a:spcAft>
                <a:spcPts val="0"/>
              </a:spcAft>
              <a:buClr>
                <a:srgbClr val="FFFFFF"/>
              </a:buClr>
              <a:buSzPct val="75000"/>
              <a:buFont typeface="Arial"/>
              <a:buChar char="•"/>
              <a:defRPr b="0" i="0" sz="2400" u="none" cap="none" strike="noStrike">
                <a:solidFill>
                  <a:srgbClr val="FFFFFF"/>
                </a:solidFill>
                <a:latin typeface="Arial"/>
                <a:ea typeface="Arial"/>
                <a:cs typeface="Arial"/>
                <a:sym typeface="Arial"/>
              </a:defRPr>
            </a:lvl3pPr>
            <a:lvl4pPr indent="-165100" lvl="3" marL="1143000" marR="0" rtl="0" algn="l">
              <a:lnSpc>
                <a:spcPct val="100000"/>
              </a:lnSpc>
              <a:spcBef>
                <a:spcPts val="2700"/>
              </a:spcBef>
              <a:spcAft>
                <a:spcPts val="0"/>
              </a:spcAft>
              <a:buClr>
                <a:srgbClr val="FFFFFF"/>
              </a:buClr>
              <a:buSzPct val="75000"/>
              <a:buFont typeface="Arial"/>
              <a:buChar char="•"/>
              <a:defRPr b="0" i="0" sz="2400" u="none" cap="none" strike="noStrike">
                <a:solidFill>
                  <a:srgbClr val="FFFFFF"/>
                </a:solidFill>
                <a:latin typeface="Arial"/>
                <a:ea typeface="Arial"/>
                <a:cs typeface="Arial"/>
                <a:sym typeface="Arial"/>
              </a:defRPr>
            </a:lvl4pPr>
            <a:lvl5pPr indent="-177800" lvl="4" marL="1435100" marR="0" rtl="0" algn="l">
              <a:lnSpc>
                <a:spcPct val="100000"/>
              </a:lnSpc>
              <a:spcBef>
                <a:spcPts val="2700"/>
              </a:spcBef>
              <a:spcAft>
                <a:spcPts val="0"/>
              </a:spcAft>
              <a:buClr>
                <a:srgbClr val="FFFFFF"/>
              </a:buClr>
              <a:buSzPct val="75000"/>
              <a:buFont typeface="Arial"/>
              <a:buChar char="•"/>
              <a:defRPr b="0" i="0" sz="2400" u="none" cap="none" strike="noStrike">
                <a:solidFill>
                  <a:srgbClr val="FFFFFF"/>
                </a:solidFill>
                <a:latin typeface="Arial"/>
                <a:ea typeface="Arial"/>
                <a:cs typeface="Arial"/>
                <a:sym typeface="Arial"/>
              </a:defRPr>
            </a:lvl5pPr>
            <a:lvl6pPr indent="-165100" lvl="5" marL="1714500" marR="0" rtl="0" algn="l">
              <a:lnSpc>
                <a:spcPct val="100000"/>
              </a:lnSpc>
              <a:spcBef>
                <a:spcPts val="2700"/>
              </a:spcBef>
              <a:spcAft>
                <a:spcPts val="0"/>
              </a:spcAft>
              <a:buClr>
                <a:srgbClr val="FFFFFF"/>
              </a:buClr>
              <a:buSzPct val="75000"/>
              <a:buFont typeface="Arial"/>
              <a:buChar char="•"/>
              <a:defRPr b="0" i="0" sz="2400" u="none" cap="none" strike="noStrike">
                <a:solidFill>
                  <a:srgbClr val="FFFFFF"/>
                </a:solidFill>
                <a:latin typeface="Arial"/>
                <a:ea typeface="Arial"/>
                <a:cs typeface="Arial"/>
                <a:sym typeface="Arial"/>
              </a:defRPr>
            </a:lvl6pPr>
            <a:lvl7pPr indent="-165100" lvl="6" marL="2006600" marR="0" rtl="0" algn="l">
              <a:lnSpc>
                <a:spcPct val="100000"/>
              </a:lnSpc>
              <a:spcBef>
                <a:spcPts val="2700"/>
              </a:spcBef>
              <a:spcAft>
                <a:spcPts val="0"/>
              </a:spcAft>
              <a:buClr>
                <a:srgbClr val="FFFFFF"/>
              </a:buClr>
              <a:buSzPct val="75000"/>
              <a:buFont typeface="Arial"/>
              <a:buChar char="•"/>
              <a:defRPr b="0" i="0" sz="2400" u="none" cap="none" strike="noStrike">
                <a:solidFill>
                  <a:srgbClr val="FFFFFF"/>
                </a:solidFill>
                <a:latin typeface="Arial"/>
                <a:ea typeface="Arial"/>
                <a:cs typeface="Arial"/>
                <a:sym typeface="Arial"/>
              </a:defRPr>
            </a:lvl7pPr>
            <a:lvl8pPr indent="-165100" lvl="7" marL="2286000" marR="0" rtl="0" algn="l">
              <a:lnSpc>
                <a:spcPct val="100000"/>
              </a:lnSpc>
              <a:spcBef>
                <a:spcPts val="2700"/>
              </a:spcBef>
              <a:spcAft>
                <a:spcPts val="0"/>
              </a:spcAft>
              <a:buClr>
                <a:srgbClr val="FFFFFF"/>
              </a:buClr>
              <a:buSzPct val="75000"/>
              <a:buFont typeface="Arial"/>
              <a:buChar char="•"/>
              <a:defRPr b="0" i="0" sz="2400" u="none" cap="none" strike="noStrike">
                <a:solidFill>
                  <a:srgbClr val="FFFFFF"/>
                </a:solidFill>
                <a:latin typeface="Arial"/>
                <a:ea typeface="Arial"/>
                <a:cs typeface="Arial"/>
                <a:sym typeface="Arial"/>
              </a:defRPr>
            </a:lvl8pPr>
            <a:lvl9pPr indent="-165100" lvl="8" marL="2578100" marR="0" rtl="0" algn="l">
              <a:lnSpc>
                <a:spcPct val="100000"/>
              </a:lnSpc>
              <a:spcBef>
                <a:spcPts val="2700"/>
              </a:spcBef>
              <a:spcAft>
                <a:spcPts val="0"/>
              </a:spcAft>
              <a:buClr>
                <a:srgbClr val="FFFFFF"/>
              </a:buClr>
              <a:buSzPct val="75000"/>
              <a:buFont typeface="Arial"/>
              <a:buChar char="•"/>
              <a:defRPr b="0" i="0" sz="2400" u="none" cap="none" strike="noStrike">
                <a:solidFill>
                  <a:srgbClr val="FFFFFF"/>
                </a:solidFill>
                <a:latin typeface="Arial"/>
                <a:ea typeface="Arial"/>
                <a:cs typeface="Arial"/>
                <a:sym typeface="Arial"/>
              </a:defRPr>
            </a:lvl9pPr>
          </a:lstStyle>
          <a:p/>
        </p:txBody>
      </p:sp>
      <p:sp>
        <p:nvSpPr>
          <p:cNvPr id="104" name="Shape 104"/>
          <p:cNvSpPr txBox="1"/>
          <p:nvPr>
            <p:ph idx="2" type="body"/>
          </p:nvPr>
        </p:nvSpPr>
        <p:spPr>
          <a:xfrm>
            <a:off x="892968" y="2250281"/>
            <a:ext cx="7358100" cy="361800"/>
          </a:xfrm>
          <a:prstGeom prst="rect">
            <a:avLst/>
          </a:prstGeom>
          <a:noFill/>
          <a:ln>
            <a:noFill/>
          </a:ln>
        </p:spPr>
        <p:txBody>
          <a:bodyPr anchorCtr="0" anchor="ctr" bIns="58925" lIns="58925" rIns="58925" tIns="58925"/>
          <a:lstStyle>
            <a:lvl1pPr indent="0" lvl="0" marL="0" marR="0" rtl="0" algn="ctr">
              <a:lnSpc>
                <a:spcPct val="100000"/>
              </a:lnSpc>
              <a:spcBef>
                <a:spcPts val="0"/>
              </a:spcBef>
              <a:spcAft>
                <a:spcPts val="0"/>
              </a:spcAft>
              <a:buClr>
                <a:srgbClr val="FFFFFF"/>
              </a:buClr>
              <a:buFont typeface="Helvetica Neue"/>
              <a:buNone/>
              <a:defRPr b="0" i="0" sz="2400" u="none" cap="none" strike="noStrike">
                <a:solidFill>
                  <a:srgbClr val="FFFFFF"/>
                </a:solidFill>
                <a:latin typeface="Helvetica Neue"/>
                <a:ea typeface="Helvetica Neue"/>
                <a:cs typeface="Helvetica Neue"/>
                <a:sym typeface="Helvetica Neue"/>
              </a:defRPr>
            </a:lvl1pPr>
            <a:lvl2pPr indent="-165100" lvl="1" marL="571500" marR="0" rtl="0" algn="l">
              <a:lnSpc>
                <a:spcPct val="100000"/>
              </a:lnSpc>
              <a:spcBef>
                <a:spcPts val="2700"/>
              </a:spcBef>
              <a:spcAft>
                <a:spcPts val="0"/>
              </a:spcAft>
              <a:buClr>
                <a:srgbClr val="FFFFFF"/>
              </a:buClr>
              <a:buSzPct val="75000"/>
              <a:buFont typeface="Arial"/>
              <a:buChar char="•"/>
              <a:defRPr b="0" i="0" sz="2400" u="none" cap="none" strike="noStrike">
                <a:solidFill>
                  <a:srgbClr val="FFFFFF"/>
                </a:solidFill>
                <a:latin typeface="Arial"/>
                <a:ea typeface="Arial"/>
                <a:cs typeface="Arial"/>
                <a:sym typeface="Arial"/>
              </a:defRPr>
            </a:lvl2pPr>
            <a:lvl3pPr indent="-177800" lvl="2" marL="863600" marR="0" rtl="0" algn="l">
              <a:lnSpc>
                <a:spcPct val="100000"/>
              </a:lnSpc>
              <a:spcBef>
                <a:spcPts val="2700"/>
              </a:spcBef>
              <a:spcAft>
                <a:spcPts val="0"/>
              </a:spcAft>
              <a:buClr>
                <a:srgbClr val="FFFFFF"/>
              </a:buClr>
              <a:buSzPct val="75000"/>
              <a:buFont typeface="Arial"/>
              <a:buChar char="•"/>
              <a:defRPr b="0" i="0" sz="2400" u="none" cap="none" strike="noStrike">
                <a:solidFill>
                  <a:srgbClr val="FFFFFF"/>
                </a:solidFill>
                <a:latin typeface="Arial"/>
                <a:ea typeface="Arial"/>
                <a:cs typeface="Arial"/>
                <a:sym typeface="Arial"/>
              </a:defRPr>
            </a:lvl3pPr>
            <a:lvl4pPr indent="-165100" lvl="3" marL="1143000" marR="0" rtl="0" algn="l">
              <a:lnSpc>
                <a:spcPct val="100000"/>
              </a:lnSpc>
              <a:spcBef>
                <a:spcPts val="2700"/>
              </a:spcBef>
              <a:spcAft>
                <a:spcPts val="0"/>
              </a:spcAft>
              <a:buClr>
                <a:srgbClr val="FFFFFF"/>
              </a:buClr>
              <a:buSzPct val="75000"/>
              <a:buFont typeface="Arial"/>
              <a:buChar char="•"/>
              <a:defRPr b="0" i="0" sz="2400" u="none" cap="none" strike="noStrike">
                <a:solidFill>
                  <a:srgbClr val="FFFFFF"/>
                </a:solidFill>
                <a:latin typeface="Arial"/>
                <a:ea typeface="Arial"/>
                <a:cs typeface="Arial"/>
                <a:sym typeface="Arial"/>
              </a:defRPr>
            </a:lvl4pPr>
            <a:lvl5pPr indent="-177800" lvl="4" marL="1435100" marR="0" rtl="0" algn="l">
              <a:lnSpc>
                <a:spcPct val="100000"/>
              </a:lnSpc>
              <a:spcBef>
                <a:spcPts val="2700"/>
              </a:spcBef>
              <a:spcAft>
                <a:spcPts val="0"/>
              </a:spcAft>
              <a:buClr>
                <a:srgbClr val="FFFFFF"/>
              </a:buClr>
              <a:buSzPct val="75000"/>
              <a:buFont typeface="Arial"/>
              <a:buChar char="•"/>
              <a:defRPr b="0" i="0" sz="2400" u="none" cap="none" strike="noStrike">
                <a:solidFill>
                  <a:srgbClr val="FFFFFF"/>
                </a:solidFill>
                <a:latin typeface="Arial"/>
                <a:ea typeface="Arial"/>
                <a:cs typeface="Arial"/>
                <a:sym typeface="Arial"/>
              </a:defRPr>
            </a:lvl5pPr>
            <a:lvl6pPr indent="-165100" lvl="5" marL="1714500" marR="0" rtl="0" algn="l">
              <a:lnSpc>
                <a:spcPct val="100000"/>
              </a:lnSpc>
              <a:spcBef>
                <a:spcPts val="2700"/>
              </a:spcBef>
              <a:spcAft>
                <a:spcPts val="0"/>
              </a:spcAft>
              <a:buClr>
                <a:srgbClr val="FFFFFF"/>
              </a:buClr>
              <a:buSzPct val="75000"/>
              <a:buFont typeface="Arial"/>
              <a:buChar char="•"/>
              <a:defRPr b="0" i="0" sz="2400" u="none" cap="none" strike="noStrike">
                <a:solidFill>
                  <a:srgbClr val="FFFFFF"/>
                </a:solidFill>
                <a:latin typeface="Arial"/>
                <a:ea typeface="Arial"/>
                <a:cs typeface="Arial"/>
                <a:sym typeface="Arial"/>
              </a:defRPr>
            </a:lvl6pPr>
            <a:lvl7pPr indent="-165100" lvl="6" marL="2006600" marR="0" rtl="0" algn="l">
              <a:lnSpc>
                <a:spcPct val="100000"/>
              </a:lnSpc>
              <a:spcBef>
                <a:spcPts val="2700"/>
              </a:spcBef>
              <a:spcAft>
                <a:spcPts val="0"/>
              </a:spcAft>
              <a:buClr>
                <a:srgbClr val="FFFFFF"/>
              </a:buClr>
              <a:buSzPct val="75000"/>
              <a:buFont typeface="Arial"/>
              <a:buChar char="•"/>
              <a:defRPr b="0" i="0" sz="2400" u="none" cap="none" strike="noStrike">
                <a:solidFill>
                  <a:srgbClr val="FFFFFF"/>
                </a:solidFill>
                <a:latin typeface="Arial"/>
                <a:ea typeface="Arial"/>
                <a:cs typeface="Arial"/>
                <a:sym typeface="Arial"/>
              </a:defRPr>
            </a:lvl7pPr>
            <a:lvl8pPr indent="-165100" lvl="7" marL="2286000" marR="0" rtl="0" algn="l">
              <a:lnSpc>
                <a:spcPct val="100000"/>
              </a:lnSpc>
              <a:spcBef>
                <a:spcPts val="2700"/>
              </a:spcBef>
              <a:spcAft>
                <a:spcPts val="0"/>
              </a:spcAft>
              <a:buClr>
                <a:srgbClr val="FFFFFF"/>
              </a:buClr>
              <a:buSzPct val="75000"/>
              <a:buFont typeface="Arial"/>
              <a:buChar char="•"/>
              <a:defRPr b="0" i="0" sz="2400" u="none" cap="none" strike="noStrike">
                <a:solidFill>
                  <a:srgbClr val="FFFFFF"/>
                </a:solidFill>
                <a:latin typeface="Arial"/>
                <a:ea typeface="Arial"/>
                <a:cs typeface="Arial"/>
                <a:sym typeface="Arial"/>
              </a:defRPr>
            </a:lvl8pPr>
            <a:lvl9pPr indent="-165100" lvl="8" marL="2578100" marR="0" rtl="0" algn="l">
              <a:lnSpc>
                <a:spcPct val="100000"/>
              </a:lnSpc>
              <a:spcBef>
                <a:spcPts val="2700"/>
              </a:spcBef>
              <a:spcAft>
                <a:spcPts val="0"/>
              </a:spcAft>
              <a:buClr>
                <a:srgbClr val="FFFFFF"/>
              </a:buClr>
              <a:buSzPct val="75000"/>
              <a:buFont typeface="Arial"/>
              <a:buChar char="•"/>
              <a:defRPr b="0" i="0" sz="2400" u="none" cap="none" strike="noStrike">
                <a:solidFill>
                  <a:srgbClr val="FFFFFF"/>
                </a:solidFill>
                <a:latin typeface="Arial"/>
                <a:ea typeface="Arial"/>
                <a:cs typeface="Arial"/>
                <a:sym typeface="Arial"/>
              </a:defRPr>
            </a:lvl9pPr>
          </a:lstStyle>
          <a:p/>
        </p:txBody>
      </p:sp>
      <p:sp>
        <p:nvSpPr>
          <p:cNvPr id="105" name="Shape 105"/>
          <p:cNvSpPr txBox="1"/>
          <p:nvPr>
            <p:ph idx="12" type="sldNum"/>
          </p:nvPr>
        </p:nvSpPr>
        <p:spPr>
          <a:xfrm>
            <a:off x="4437983" y="4882306"/>
            <a:ext cx="259200" cy="201000"/>
          </a:xfrm>
          <a:prstGeom prst="rect">
            <a:avLst/>
          </a:prstGeom>
          <a:noFill/>
          <a:ln>
            <a:noFill/>
          </a:ln>
        </p:spPr>
        <p:txBody>
          <a:bodyPr anchorCtr="0" anchor="t" bIns="32750" lIns="32750" rIns="32750" tIns="32750">
            <a:noAutofit/>
          </a:bodyPr>
          <a:lstStyle/>
          <a:p>
            <a:pPr indent="0" lvl="0" marL="0" marR="0" rtl="0" algn="ctr">
              <a:lnSpc>
                <a:spcPct val="100000"/>
              </a:lnSpc>
              <a:spcBef>
                <a:spcPts val="0"/>
              </a:spcBef>
              <a:spcAft>
                <a:spcPts val="0"/>
              </a:spcAft>
              <a:buClr>
                <a:srgbClr val="FFFFFF"/>
              </a:buClr>
              <a:buSzPct val="25000"/>
              <a:buFont typeface="Helvetica Neue"/>
              <a:buNone/>
            </a:pPr>
            <a:fld id="{00000000-1234-1234-1234-123412341234}" type="slidenum">
              <a:rPr b="0" i="0" lang="en" sz="1200" u="none" cap="none" strike="noStrike">
                <a:solidFill>
                  <a:srgbClr val="FFFFFF"/>
                </a:solidFill>
                <a:latin typeface="Helvetica Neue"/>
                <a:ea typeface="Helvetica Neue"/>
                <a:cs typeface="Helvetica Neue"/>
                <a:sym typeface="Helvetica Neue"/>
              </a:rPr>
              <a:t>‹#›</a:t>
            </a:fld>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Photo">
    <p:spTree>
      <p:nvGrpSpPr>
        <p:cNvPr id="106" name="Shape 106"/>
        <p:cNvGrpSpPr/>
        <p:nvPr/>
      </p:nvGrpSpPr>
      <p:grpSpPr>
        <a:xfrm>
          <a:off x="0" y="0"/>
          <a:ext cx="0" cy="0"/>
          <a:chOff x="0" y="0"/>
          <a:chExt cx="0" cy="0"/>
        </a:xfrm>
      </p:grpSpPr>
      <p:sp>
        <p:nvSpPr>
          <p:cNvPr id="107" name="Shape 107"/>
          <p:cNvSpPr/>
          <p:nvPr>
            <p:ph idx="2" type="pic"/>
          </p:nvPr>
        </p:nvSpPr>
        <p:spPr>
          <a:xfrm>
            <a:off x="-2232" y="0"/>
            <a:ext cx="9144000" cy="5143500"/>
          </a:xfrm>
          <a:prstGeom prst="rect">
            <a:avLst/>
          </a:prstGeom>
          <a:noFill/>
          <a:ln>
            <a:noFill/>
          </a:ln>
        </p:spPr>
        <p:txBody>
          <a:bodyPr anchorCtr="0" anchor="t" bIns="58925" lIns="58925" rIns="58925" tIns="58925"/>
          <a:lstStyle>
            <a:lvl1pPr indent="-177800" lvl="0" marL="292100" marR="0" rtl="0" algn="l">
              <a:lnSpc>
                <a:spcPct val="100000"/>
              </a:lnSpc>
              <a:spcBef>
                <a:spcPts val="2700"/>
              </a:spcBef>
              <a:spcAft>
                <a:spcPts val="0"/>
              </a:spcAft>
              <a:buClr>
                <a:srgbClr val="FFFFFF"/>
              </a:buClr>
              <a:buSzPct val="75000"/>
              <a:buFont typeface="Arial"/>
              <a:buChar char="•"/>
              <a:defRPr b="0" i="0" sz="2400" u="none" cap="none" strike="noStrike">
                <a:solidFill>
                  <a:srgbClr val="FFFFFF"/>
                </a:solidFill>
                <a:latin typeface="Arial"/>
                <a:ea typeface="Arial"/>
                <a:cs typeface="Arial"/>
                <a:sym typeface="Arial"/>
              </a:defRPr>
            </a:lvl1pPr>
            <a:lvl2pPr indent="-165100" lvl="1" marL="571500" marR="0" rtl="0" algn="l">
              <a:lnSpc>
                <a:spcPct val="100000"/>
              </a:lnSpc>
              <a:spcBef>
                <a:spcPts val="2700"/>
              </a:spcBef>
              <a:spcAft>
                <a:spcPts val="0"/>
              </a:spcAft>
              <a:buClr>
                <a:srgbClr val="FFFFFF"/>
              </a:buClr>
              <a:buSzPct val="75000"/>
              <a:buFont typeface="Arial"/>
              <a:buChar char="•"/>
              <a:defRPr b="0" i="0" sz="2400" u="none" cap="none" strike="noStrike">
                <a:solidFill>
                  <a:srgbClr val="FFFFFF"/>
                </a:solidFill>
                <a:latin typeface="Arial"/>
                <a:ea typeface="Arial"/>
                <a:cs typeface="Arial"/>
                <a:sym typeface="Arial"/>
              </a:defRPr>
            </a:lvl2pPr>
            <a:lvl3pPr indent="-177800" lvl="2" marL="863600" marR="0" rtl="0" algn="l">
              <a:lnSpc>
                <a:spcPct val="100000"/>
              </a:lnSpc>
              <a:spcBef>
                <a:spcPts val="2700"/>
              </a:spcBef>
              <a:spcAft>
                <a:spcPts val="0"/>
              </a:spcAft>
              <a:buClr>
                <a:srgbClr val="FFFFFF"/>
              </a:buClr>
              <a:buSzPct val="75000"/>
              <a:buFont typeface="Arial"/>
              <a:buChar char="•"/>
              <a:defRPr b="0" i="0" sz="2400" u="none" cap="none" strike="noStrike">
                <a:solidFill>
                  <a:srgbClr val="FFFFFF"/>
                </a:solidFill>
                <a:latin typeface="Arial"/>
                <a:ea typeface="Arial"/>
                <a:cs typeface="Arial"/>
                <a:sym typeface="Arial"/>
              </a:defRPr>
            </a:lvl3pPr>
            <a:lvl4pPr indent="-165100" lvl="3" marL="1143000" marR="0" rtl="0" algn="l">
              <a:lnSpc>
                <a:spcPct val="100000"/>
              </a:lnSpc>
              <a:spcBef>
                <a:spcPts val="2700"/>
              </a:spcBef>
              <a:spcAft>
                <a:spcPts val="0"/>
              </a:spcAft>
              <a:buClr>
                <a:srgbClr val="FFFFFF"/>
              </a:buClr>
              <a:buSzPct val="75000"/>
              <a:buFont typeface="Arial"/>
              <a:buChar char="•"/>
              <a:defRPr b="0" i="0" sz="2400" u="none" cap="none" strike="noStrike">
                <a:solidFill>
                  <a:srgbClr val="FFFFFF"/>
                </a:solidFill>
                <a:latin typeface="Arial"/>
                <a:ea typeface="Arial"/>
                <a:cs typeface="Arial"/>
                <a:sym typeface="Arial"/>
              </a:defRPr>
            </a:lvl4pPr>
            <a:lvl5pPr indent="-177800" lvl="4" marL="1435100" marR="0" rtl="0" algn="l">
              <a:lnSpc>
                <a:spcPct val="100000"/>
              </a:lnSpc>
              <a:spcBef>
                <a:spcPts val="2700"/>
              </a:spcBef>
              <a:spcAft>
                <a:spcPts val="0"/>
              </a:spcAft>
              <a:buClr>
                <a:srgbClr val="FFFFFF"/>
              </a:buClr>
              <a:buSzPct val="75000"/>
              <a:buFont typeface="Arial"/>
              <a:buChar char="•"/>
              <a:defRPr b="0" i="0" sz="2400" u="none" cap="none" strike="noStrike">
                <a:solidFill>
                  <a:srgbClr val="FFFFFF"/>
                </a:solidFill>
                <a:latin typeface="Arial"/>
                <a:ea typeface="Arial"/>
                <a:cs typeface="Arial"/>
                <a:sym typeface="Arial"/>
              </a:defRPr>
            </a:lvl5pPr>
            <a:lvl6pPr indent="-165100" lvl="5" marL="1714500" marR="0" rtl="0" algn="l">
              <a:lnSpc>
                <a:spcPct val="100000"/>
              </a:lnSpc>
              <a:spcBef>
                <a:spcPts val="2700"/>
              </a:spcBef>
              <a:spcAft>
                <a:spcPts val="0"/>
              </a:spcAft>
              <a:buClr>
                <a:srgbClr val="FFFFFF"/>
              </a:buClr>
              <a:buSzPct val="75000"/>
              <a:buFont typeface="Arial"/>
              <a:buChar char="•"/>
              <a:defRPr b="0" i="0" sz="2400" u="none" cap="none" strike="noStrike">
                <a:solidFill>
                  <a:srgbClr val="FFFFFF"/>
                </a:solidFill>
                <a:latin typeface="Arial"/>
                <a:ea typeface="Arial"/>
                <a:cs typeface="Arial"/>
                <a:sym typeface="Arial"/>
              </a:defRPr>
            </a:lvl6pPr>
            <a:lvl7pPr indent="-165100" lvl="6" marL="2006600" marR="0" rtl="0" algn="l">
              <a:lnSpc>
                <a:spcPct val="100000"/>
              </a:lnSpc>
              <a:spcBef>
                <a:spcPts val="2700"/>
              </a:spcBef>
              <a:spcAft>
                <a:spcPts val="0"/>
              </a:spcAft>
              <a:buClr>
                <a:srgbClr val="FFFFFF"/>
              </a:buClr>
              <a:buSzPct val="75000"/>
              <a:buFont typeface="Arial"/>
              <a:buChar char="•"/>
              <a:defRPr b="0" i="0" sz="2400" u="none" cap="none" strike="noStrike">
                <a:solidFill>
                  <a:srgbClr val="FFFFFF"/>
                </a:solidFill>
                <a:latin typeface="Arial"/>
                <a:ea typeface="Arial"/>
                <a:cs typeface="Arial"/>
                <a:sym typeface="Arial"/>
              </a:defRPr>
            </a:lvl7pPr>
            <a:lvl8pPr indent="-165100" lvl="7" marL="2286000" marR="0" rtl="0" algn="l">
              <a:lnSpc>
                <a:spcPct val="100000"/>
              </a:lnSpc>
              <a:spcBef>
                <a:spcPts val="2700"/>
              </a:spcBef>
              <a:spcAft>
                <a:spcPts val="0"/>
              </a:spcAft>
              <a:buClr>
                <a:srgbClr val="FFFFFF"/>
              </a:buClr>
              <a:buSzPct val="75000"/>
              <a:buFont typeface="Arial"/>
              <a:buChar char="•"/>
              <a:defRPr b="0" i="0" sz="2400" u="none" cap="none" strike="noStrike">
                <a:solidFill>
                  <a:srgbClr val="FFFFFF"/>
                </a:solidFill>
                <a:latin typeface="Arial"/>
                <a:ea typeface="Arial"/>
                <a:cs typeface="Arial"/>
                <a:sym typeface="Arial"/>
              </a:defRPr>
            </a:lvl8pPr>
            <a:lvl9pPr indent="-165100" lvl="8" marL="2578100" marR="0" rtl="0" algn="l">
              <a:lnSpc>
                <a:spcPct val="100000"/>
              </a:lnSpc>
              <a:spcBef>
                <a:spcPts val="2700"/>
              </a:spcBef>
              <a:spcAft>
                <a:spcPts val="0"/>
              </a:spcAft>
              <a:buClr>
                <a:srgbClr val="FFFFFF"/>
              </a:buClr>
              <a:buSzPct val="75000"/>
              <a:buFont typeface="Arial"/>
              <a:buChar char="•"/>
              <a:defRPr b="0" i="0" sz="2400" u="none" cap="none" strike="noStrike">
                <a:solidFill>
                  <a:srgbClr val="FFFFFF"/>
                </a:solidFill>
                <a:latin typeface="Arial"/>
                <a:ea typeface="Arial"/>
                <a:cs typeface="Arial"/>
                <a:sym typeface="Arial"/>
              </a:defRPr>
            </a:lvl9pPr>
          </a:lstStyle>
          <a:p/>
        </p:txBody>
      </p:sp>
      <p:sp>
        <p:nvSpPr>
          <p:cNvPr id="108" name="Shape 108"/>
          <p:cNvSpPr txBox="1"/>
          <p:nvPr>
            <p:ph idx="12" type="sldNum"/>
          </p:nvPr>
        </p:nvSpPr>
        <p:spPr>
          <a:xfrm>
            <a:off x="4437983" y="4882306"/>
            <a:ext cx="259200" cy="201000"/>
          </a:xfrm>
          <a:prstGeom prst="rect">
            <a:avLst/>
          </a:prstGeom>
          <a:noFill/>
          <a:ln>
            <a:noFill/>
          </a:ln>
        </p:spPr>
        <p:txBody>
          <a:bodyPr anchorCtr="0" anchor="t" bIns="32750" lIns="32750" rIns="32750" tIns="32750">
            <a:noAutofit/>
          </a:bodyPr>
          <a:lstStyle/>
          <a:p>
            <a:pPr indent="0" lvl="0" marL="0" marR="0" rtl="0" algn="ctr">
              <a:lnSpc>
                <a:spcPct val="100000"/>
              </a:lnSpc>
              <a:spcBef>
                <a:spcPts val="0"/>
              </a:spcBef>
              <a:spcAft>
                <a:spcPts val="0"/>
              </a:spcAft>
              <a:buClr>
                <a:srgbClr val="FFFFFF"/>
              </a:buClr>
              <a:buSzPct val="25000"/>
              <a:buFont typeface="Helvetica Neue"/>
              <a:buNone/>
            </a:pPr>
            <a:fld id="{00000000-1234-1234-1234-123412341234}" type="slidenum">
              <a:rPr b="0" i="0" lang="en" sz="1200" u="none" cap="none" strike="noStrike">
                <a:solidFill>
                  <a:srgbClr val="FFFFFF"/>
                </a:solidFill>
                <a:latin typeface="Helvetica Neue"/>
                <a:ea typeface="Helvetica Neue"/>
                <a:cs typeface="Helvetica Neue"/>
                <a:sym typeface="Helvetica Neue"/>
              </a:rPr>
              <a:t>‹#›</a:t>
            </a:fld>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lank">
    <p:spTree>
      <p:nvGrpSpPr>
        <p:cNvPr id="109" name="Shape 109"/>
        <p:cNvGrpSpPr/>
        <p:nvPr/>
      </p:nvGrpSpPr>
      <p:grpSpPr>
        <a:xfrm>
          <a:off x="0" y="0"/>
          <a:ext cx="0" cy="0"/>
          <a:chOff x="0" y="0"/>
          <a:chExt cx="0" cy="0"/>
        </a:xfrm>
      </p:grpSpPr>
      <p:sp>
        <p:nvSpPr>
          <p:cNvPr id="110" name="Shape 110"/>
          <p:cNvSpPr txBox="1"/>
          <p:nvPr>
            <p:ph idx="12" type="sldNum"/>
          </p:nvPr>
        </p:nvSpPr>
        <p:spPr>
          <a:xfrm>
            <a:off x="4437983" y="4882306"/>
            <a:ext cx="259200" cy="201000"/>
          </a:xfrm>
          <a:prstGeom prst="rect">
            <a:avLst/>
          </a:prstGeom>
          <a:noFill/>
          <a:ln>
            <a:noFill/>
          </a:ln>
        </p:spPr>
        <p:txBody>
          <a:bodyPr anchorCtr="0" anchor="t" bIns="32750" lIns="32750" rIns="32750" tIns="32750">
            <a:noAutofit/>
          </a:bodyPr>
          <a:lstStyle/>
          <a:p>
            <a:pPr indent="0" lvl="0" marL="0" marR="0" rtl="0" algn="ctr">
              <a:lnSpc>
                <a:spcPct val="100000"/>
              </a:lnSpc>
              <a:spcBef>
                <a:spcPts val="0"/>
              </a:spcBef>
              <a:spcAft>
                <a:spcPts val="0"/>
              </a:spcAft>
              <a:buClr>
                <a:srgbClr val="FFFFFF"/>
              </a:buClr>
              <a:buSzPct val="25000"/>
              <a:buFont typeface="Helvetica Neue"/>
              <a:buNone/>
            </a:pPr>
            <a:fld id="{00000000-1234-1234-1234-123412341234}" type="slidenum">
              <a:rPr b="0" i="0" lang="en" sz="1200" u="none" cap="none" strike="noStrike">
                <a:solidFill>
                  <a:srgbClr val="FFFFFF"/>
                </a:solidFill>
                <a:latin typeface="Helvetica Neue"/>
                <a:ea typeface="Helvetica Neue"/>
                <a:cs typeface="Helvetica Neue"/>
                <a:sym typeface="Helvetica Neue"/>
              </a:rPr>
              <a:t>‹#›</a:t>
            </a:fld>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Photo - 3 Up">
    <p:spTree>
      <p:nvGrpSpPr>
        <p:cNvPr id="111" name="Shape 111"/>
        <p:cNvGrpSpPr/>
        <p:nvPr/>
      </p:nvGrpSpPr>
      <p:grpSpPr>
        <a:xfrm>
          <a:off x="0" y="0"/>
          <a:ext cx="0" cy="0"/>
          <a:chOff x="0" y="0"/>
          <a:chExt cx="0" cy="0"/>
        </a:xfrm>
      </p:grpSpPr>
      <p:sp>
        <p:nvSpPr>
          <p:cNvPr id="112" name="Shape 112"/>
          <p:cNvSpPr/>
          <p:nvPr>
            <p:ph idx="2" type="pic"/>
          </p:nvPr>
        </p:nvSpPr>
        <p:spPr>
          <a:xfrm>
            <a:off x="4572000" y="2572937"/>
            <a:ext cx="4572000" cy="2571899"/>
          </a:xfrm>
          <a:prstGeom prst="rect">
            <a:avLst/>
          </a:prstGeom>
          <a:noFill/>
          <a:ln>
            <a:noFill/>
          </a:ln>
        </p:spPr>
        <p:txBody>
          <a:bodyPr anchorCtr="0" anchor="t" bIns="58925" lIns="58925" rIns="58925" tIns="58925"/>
          <a:lstStyle>
            <a:lvl1pPr indent="-177800" lvl="0" marL="292100" marR="0" rtl="0" algn="l">
              <a:lnSpc>
                <a:spcPct val="100000"/>
              </a:lnSpc>
              <a:spcBef>
                <a:spcPts val="2700"/>
              </a:spcBef>
              <a:spcAft>
                <a:spcPts val="0"/>
              </a:spcAft>
              <a:buClr>
                <a:srgbClr val="FFFFFF"/>
              </a:buClr>
              <a:buSzPct val="75000"/>
              <a:buFont typeface="Arial"/>
              <a:buChar char="•"/>
              <a:defRPr b="0" i="0" sz="2400" u="none" cap="none" strike="noStrike">
                <a:solidFill>
                  <a:srgbClr val="FFFFFF"/>
                </a:solidFill>
                <a:latin typeface="Arial"/>
                <a:ea typeface="Arial"/>
                <a:cs typeface="Arial"/>
                <a:sym typeface="Arial"/>
              </a:defRPr>
            </a:lvl1pPr>
            <a:lvl2pPr indent="-165100" lvl="1" marL="571500" marR="0" rtl="0" algn="l">
              <a:lnSpc>
                <a:spcPct val="100000"/>
              </a:lnSpc>
              <a:spcBef>
                <a:spcPts val="2700"/>
              </a:spcBef>
              <a:spcAft>
                <a:spcPts val="0"/>
              </a:spcAft>
              <a:buClr>
                <a:srgbClr val="FFFFFF"/>
              </a:buClr>
              <a:buSzPct val="75000"/>
              <a:buFont typeface="Arial"/>
              <a:buChar char="•"/>
              <a:defRPr b="0" i="0" sz="2400" u="none" cap="none" strike="noStrike">
                <a:solidFill>
                  <a:srgbClr val="FFFFFF"/>
                </a:solidFill>
                <a:latin typeface="Arial"/>
                <a:ea typeface="Arial"/>
                <a:cs typeface="Arial"/>
                <a:sym typeface="Arial"/>
              </a:defRPr>
            </a:lvl2pPr>
            <a:lvl3pPr indent="-177800" lvl="2" marL="863600" marR="0" rtl="0" algn="l">
              <a:lnSpc>
                <a:spcPct val="100000"/>
              </a:lnSpc>
              <a:spcBef>
                <a:spcPts val="2700"/>
              </a:spcBef>
              <a:spcAft>
                <a:spcPts val="0"/>
              </a:spcAft>
              <a:buClr>
                <a:srgbClr val="FFFFFF"/>
              </a:buClr>
              <a:buSzPct val="75000"/>
              <a:buFont typeface="Arial"/>
              <a:buChar char="•"/>
              <a:defRPr b="0" i="0" sz="2400" u="none" cap="none" strike="noStrike">
                <a:solidFill>
                  <a:srgbClr val="FFFFFF"/>
                </a:solidFill>
                <a:latin typeface="Arial"/>
                <a:ea typeface="Arial"/>
                <a:cs typeface="Arial"/>
                <a:sym typeface="Arial"/>
              </a:defRPr>
            </a:lvl3pPr>
            <a:lvl4pPr indent="-165100" lvl="3" marL="1143000" marR="0" rtl="0" algn="l">
              <a:lnSpc>
                <a:spcPct val="100000"/>
              </a:lnSpc>
              <a:spcBef>
                <a:spcPts val="2700"/>
              </a:spcBef>
              <a:spcAft>
                <a:spcPts val="0"/>
              </a:spcAft>
              <a:buClr>
                <a:srgbClr val="FFFFFF"/>
              </a:buClr>
              <a:buSzPct val="75000"/>
              <a:buFont typeface="Arial"/>
              <a:buChar char="•"/>
              <a:defRPr b="0" i="0" sz="2400" u="none" cap="none" strike="noStrike">
                <a:solidFill>
                  <a:srgbClr val="FFFFFF"/>
                </a:solidFill>
                <a:latin typeface="Arial"/>
                <a:ea typeface="Arial"/>
                <a:cs typeface="Arial"/>
                <a:sym typeface="Arial"/>
              </a:defRPr>
            </a:lvl4pPr>
            <a:lvl5pPr indent="-177800" lvl="4" marL="1435100" marR="0" rtl="0" algn="l">
              <a:lnSpc>
                <a:spcPct val="100000"/>
              </a:lnSpc>
              <a:spcBef>
                <a:spcPts val="2700"/>
              </a:spcBef>
              <a:spcAft>
                <a:spcPts val="0"/>
              </a:spcAft>
              <a:buClr>
                <a:srgbClr val="FFFFFF"/>
              </a:buClr>
              <a:buSzPct val="75000"/>
              <a:buFont typeface="Arial"/>
              <a:buChar char="•"/>
              <a:defRPr b="0" i="0" sz="2400" u="none" cap="none" strike="noStrike">
                <a:solidFill>
                  <a:srgbClr val="FFFFFF"/>
                </a:solidFill>
                <a:latin typeface="Arial"/>
                <a:ea typeface="Arial"/>
                <a:cs typeface="Arial"/>
                <a:sym typeface="Arial"/>
              </a:defRPr>
            </a:lvl5pPr>
            <a:lvl6pPr indent="-165100" lvl="5" marL="1714500" marR="0" rtl="0" algn="l">
              <a:lnSpc>
                <a:spcPct val="100000"/>
              </a:lnSpc>
              <a:spcBef>
                <a:spcPts val="2700"/>
              </a:spcBef>
              <a:spcAft>
                <a:spcPts val="0"/>
              </a:spcAft>
              <a:buClr>
                <a:srgbClr val="FFFFFF"/>
              </a:buClr>
              <a:buSzPct val="75000"/>
              <a:buFont typeface="Arial"/>
              <a:buChar char="•"/>
              <a:defRPr b="0" i="0" sz="2400" u="none" cap="none" strike="noStrike">
                <a:solidFill>
                  <a:srgbClr val="FFFFFF"/>
                </a:solidFill>
                <a:latin typeface="Arial"/>
                <a:ea typeface="Arial"/>
                <a:cs typeface="Arial"/>
                <a:sym typeface="Arial"/>
              </a:defRPr>
            </a:lvl6pPr>
            <a:lvl7pPr indent="-165100" lvl="6" marL="2006600" marR="0" rtl="0" algn="l">
              <a:lnSpc>
                <a:spcPct val="100000"/>
              </a:lnSpc>
              <a:spcBef>
                <a:spcPts val="2700"/>
              </a:spcBef>
              <a:spcAft>
                <a:spcPts val="0"/>
              </a:spcAft>
              <a:buClr>
                <a:srgbClr val="FFFFFF"/>
              </a:buClr>
              <a:buSzPct val="75000"/>
              <a:buFont typeface="Arial"/>
              <a:buChar char="•"/>
              <a:defRPr b="0" i="0" sz="2400" u="none" cap="none" strike="noStrike">
                <a:solidFill>
                  <a:srgbClr val="FFFFFF"/>
                </a:solidFill>
                <a:latin typeface="Arial"/>
                <a:ea typeface="Arial"/>
                <a:cs typeface="Arial"/>
                <a:sym typeface="Arial"/>
              </a:defRPr>
            </a:lvl7pPr>
            <a:lvl8pPr indent="-165100" lvl="7" marL="2286000" marR="0" rtl="0" algn="l">
              <a:lnSpc>
                <a:spcPct val="100000"/>
              </a:lnSpc>
              <a:spcBef>
                <a:spcPts val="2700"/>
              </a:spcBef>
              <a:spcAft>
                <a:spcPts val="0"/>
              </a:spcAft>
              <a:buClr>
                <a:srgbClr val="FFFFFF"/>
              </a:buClr>
              <a:buSzPct val="75000"/>
              <a:buFont typeface="Arial"/>
              <a:buChar char="•"/>
              <a:defRPr b="0" i="0" sz="2400" u="none" cap="none" strike="noStrike">
                <a:solidFill>
                  <a:srgbClr val="FFFFFF"/>
                </a:solidFill>
                <a:latin typeface="Arial"/>
                <a:ea typeface="Arial"/>
                <a:cs typeface="Arial"/>
                <a:sym typeface="Arial"/>
              </a:defRPr>
            </a:lvl8pPr>
            <a:lvl9pPr indent="-165100" lvl="8" marL="2578100" marR="0" rtl="0" algn="l">
              <a:lnSpc>
                <a:spcPct val="100000"/>
              </a:lnSpc>
              <a:spcBef>
                <a:spcPts val="2700"/>
              </a:spcBef>
              <a:spcAft>
                <a:spcPts val="0"/>
              </a:spcAft>
              <a:buClr>
                <a:srgbClr val="FFFFFF"/>
              </a:buClr>
              <a:buSzPct val="75000"/>
              <a:buFont typeface="Arial"/>
              <a:buChar char="•"/>
              <a:defRPr b="0" i="0" sz="2400" u="none" cap="none" strike="noStrike">
                <a:solidFill>
                  <a:srgbClr val="FFFFFF"/>
                </a:solidFill>
                <a:latin typeface="Arial"/>
                <a:ea typeface="Arial"/>
                <a:cs typeface="Arial"/>
                <a:sym typeface="Arial"/>
              </a:defRPr>
            </a:lvl9pPr>
          </a:lstStyle>
          <a:p/>
        </p:txBody>
      </p:sp>
      <p:sp>
        <p:nvSpPr>
          <p:cNvPr id="113" name="Shape 113"/>
          <p:cNvSpPr/>
          <p:nvPr>
            <p:ph idx="3" type="pic"/>
          </p:nvPr>
        </p:nvSpPr>
        <p:spPr>
          <a:xfrm>
            <a:off x="4572000" y="0"/>
            <a:ext cx="4572000" cy="2571600"/>
          </a:xfrm>
          <a:prstGeom prst="rect">
            <a:avLst/>
          </a:prstGeom>
          <a:noFill/>
          <a:ln>
            <a:noFill/>
          </a:ln>
        </p:spPr>
        <p:txBody>
          <a:bodyPr anchorCtr="0" anchor="t" bIns="58925" lIns="58925" rIns="58925" tIns="58925"/>
          <a:lstStyle>
            <a:lvl1pPr indent="-177800" lvl="0" marL="292100" marR="0" rtl="0" algn="l">
              <a:lnSpc>
                <a:spcPct val="100000"/>
              </a:lnSpc>
              <a:spcBef>
                <a:spcPts val="2700"/>
              </a:spcBef>
              <a:spcAft>
                <a:spcPts val="0"/>
              </a:spcAft>
              <a:buClr>
                <a:srgbClr val="FFFFFF"/>
              </a:buClr>
              <a:buSzPct val="75000"/>
              <a:buFont typeface="Arial"/>
              <a:buChar char="•"/>
              <a:defRPr b="0" i="0" sz="2400" u="none" cap="none" strike="noStrike">
                <a:solidFill>
                  <a:srgbClr val="FFFFFF"/>
                </a:solidFill>
                <a:latin typeface="Arial"/>
                <a:ea typeface="Arial"/>
                <a:cs typeface="Arial"/>
                <a:sym typeface="Arial"/>
              </a:defRPr>
            </a:lvl1pPr>
            <a:lvl2pPr indent="-165100" lvl="1" marL="571500" marR="0" rtl="0" algn="l">
              <a:lnSpc>
                <a:spcPct val="100000"/>
              </a:lnSpc>
              <a:spcBef>
                <a:spcPts val="2700"/>
              </a:spcBef>
              <a:spcAft>
                <a:spcPts val="0"/>
              </a:spcAft>
              <a:buClr>
                <a:srgbClr val="FFFFFF"/>
              </a:buClr>
              <a:buSzPct val="75000"/>
              <a:buFont typeface="Arial"/>
              <a:buChar char="•"/>
              <a:defRPr b="0" i="0" sz="2400" u="none" cap="none" strike="noStrike">
                <a:solidFill>
                  <a:srgbClr val="FFFFFF"/>
                </a:solidFill>
                <a:latin typeface="Arial"/>
                <a:ea typeface="Arial"/>
                <a:cs typeface="Arial"/>
                <a:sym typeface="Arial"/>
              </a:defRPr>
            </a:lvl2pPr>
            <a:lvl3pPr indent="-177800" lvl="2" marL="863600" marR="0" rtl="0" algn="l">
              <a:lnSpc>
                <a:spcPct val="100000"/>
              </a:lnSpc>
              <a:spcBef>
                <a:spcPts val="2700"/>
              </a:spcBef>
              <a:spcAft>
                <a:spcPts val="0"/>
              </a:spcAft>
              <a:buClr>
                <a:srgbClr val="FFFFFF"/>
              </a:buClr>
              <a:buSzPct val="75000"/>
              <a:buFont typeface="Arial"/>
              <a:buChar char="•"/>
              <a:defRPr b="0" i="0" sz="2400" u="none" cap="none" strike="noStrike">
                <a:solidFill>
                  <a:srgbClr val="FFFFFF"/>
                </a:solidFill>
                <a:latin typeface="Arial"/>
                <a:ea typeface="Arial"/>
                <a:cs typeface="Arial"/>
                <a:sym typeface="Arial"/>
              </a:defRPr>
            </a:lvl3pPr>
            <a:lvl4pPr indent="-165100" lvl="3" marL="1143000" marR="0" rtl="0" algn="l">
              <a:lnSpc>
                <a:spcPct val="100000"/>
              </a:lnSpc>
              <a:spcBef>
                <a:spcPts val="2700"/>
              </a:spcBef>
              <a:spcAft>
                <a:spcPts val="0"/>
              </a:spcAft>
              <a:buClr>
                <a:srgbClr val="FFFFFF"/>
              </a:buClr>
              <a:buSzPct val="75000"/>
              <a:buFont typeface="Arial"/>
              <a:buChar char="•"/>
              <a:defRPr b="0" i="0" sz="2400" u="none" cap="none" strike="noStrike">
                <a:solidFill>
                  <a:srgbClr val="FFFFFF"/>
                </a:solidFill>
                <a:latin typeface="Arial"/>
                <a:ea typeface="Arial"/>
                <a:cs typeface="Arial"/>
                <a:sym typeface="Arial"/>
              </a:defRPr>
            </a:lvl4pPr>
            <a:lvl5pPr indent="-177800" lvl="4" marL="1435100" marR="0" rtl="0" algn="l">
              <a:lnSpc>
                <a:spcPct val="100000"/>
              </a:lnSpc>
              <a:spcBef>
                <a:spcPts val="2700"/>
              </a:spcBef>
              <a:spcAft>
                <a:spcPts val="0"/>
              </a:spcAft>
              <a:buClr>
                <a:srgbClr val="FFFFFF"/>
              </a:buClr>
              <a:buSzPct val="75000"/>
              <a:buFont typeface="Arial"/>
              <a:buChar char="•"/>
              <a:defRPr b="0" i="0" sz="2400" u="none" cap="none" strike="noStrike">
                <a:solidFill>
                  <a:srgbClr val="FFFFFF"/>
                </a:solidFill>
                <a:latin typeface="Arial"/>
                <a:ea typeface="Arial"/>
                <a:cs typeface="Arial"/>
                <a:sym typeface="Arial"/>
              </a:defRPr>
            </a:lvl5pPr>
            <a:lvl6pPr indent="-165100" lvl="5" marL="1714500" marR="0" rtl="0" algn="l">
              <a:lnSpc>
                <a:spcPct val="100000"/>
              </a:lnSpc>
              <a:spcBef>
                <a:spcPts val="2700"/>
              </a:spcBef>
              <a:spcAft>
                <a:spcPts val="0"/>
              </a:spcAft>
              <a:buClr>
                <a:srgbClr val="FFFFFF"/>
              </a:buClr>
              <a:buSzPct val="75000"/>
              <a:buFont typeface="Arial"/>
              <a:buChar char="•"/>
              <a:defRPr b="0" i="0" sz="2400" u="none" cap="none" strike="noStrike">
                <a:solidFill>
                  <a:srgbClr val="FFFFFF"/>
                </a:solidFill>
                <a:latin typeface="Arial"/>
                <a:ea typeface="Arial"/>
                <a:cs typeface="Arial"/>
                <a:sym typeface="Arial"/>
              </a:defRPr>
            </a:lvl6pPr>
            <a:lvl7pPr indent="-165100" lvl="6" marL="2006600" marR="0" rtl="0" algn="l">
              <a:lnSpc>
                <a:spcPct val="100000"/>
              </a:lnSpc>
              <a:spcBef>
                <a:spcPts val="2700"/>
              </a:spcBef>
              <a:spcAft>
                <a:spcPts val="0"/>
              </a:spcAft>
              <a:buClr>
                <a:srgbClr val="FFFFFF"/>
              </a:buClr>
              <a:buSzPct val="75000"/>
              <a:buFont typeface="Arial"/>
              <a:buChar char="•"/>
              <a:defRPr b="0" i="0" sz="2400" u="none" cap="none" strike="noStrike">
                <a:solidFill>
                  <a:srgbClr val="FFFFFF"/>
                </a:solidFill>
                <a:latin typeface="Arial"/>
                <a:ea typeface="Arial"/>
                <a:cs typeface="Arial"/>
                <a:sym typeface="Arial"/>
              </a:defRPr>
            </a:lvl7pPr>
            <a:lvl8pPr indent="-165100" lvl="7" marL="2286000" marR="0" rtl="0" algn="l">
              <a:lnSpc>
                <a:spcPct val="100000"/>
              </a:lnSpc>
              <a:spcBef>
                <a:spcPts val="2700"/>
              </a:spcBef>
              <a:spcAft>
                <a:spcPts val="0"/>
              </a:spcAft>
              <a:buClr>
                <a:srgbClr val="FFFFFF"/>
              </a:buClr>
              <a:buSzPct val="75000"/>
              <a:buFont typeface="Arial"/>
              <a:buChar char="•"/>
              <a:defRPr b="0" i="0" sz="2400" u="none" cap="none" strike="noStrike">
                <a:solidFill>
                  <a:srgbClr val="FFFFFF"/>
                </a:solidFill>
                <a:latin typeface="Arial"/>
                <a:ea typeface="Arial"/>
                <a:cs typeface="Arial"/>
                <a:sym typeface="Arial"/>
              </a:defRPr>
            </a:lvl8pPr>
            <a:lvl9pPr indent="-165100" lvl="8" marL="2578100" marR="0" rtl="0" algn="l">
              <a:lnSpc>
                <a:spcPct val="100000"/>
              </a:lnSpc>
              <a:spcBef>
                <a:spcPts val="2700"/>
              </a:spcBef>
              <a:spcAft>
                <a:spcPts val="0"/>
              </a:spcAft>
              <a:buClr>
                <a:srgbClr val="FFFFFF"/>
              </a:buClr>
              <a:buSzPct val="75000"/>
              <a:buFont typeface="Arial"/>
              <a:buChar char="•"/>
              <a:defRPr b="0" i="0" sz="2400" u="none" cap="none" strike="noStrike">
                <a:solidFill>
                  <a:srgbClr val="FFFFFF"/>
                </a:solidFill>
                <a:latin typeface="Arial"/>
                <a:ea typeface="Arial"/>
                <a:cs typeface="Arial"/>
                <a:sym typeface="Arial"/>
              </a:defRPr>
            </a:lvl9pPr>
          </a:lstStyle>
          <a:p/>
        </p:txBody>
      </p:sp>
      <p:sp>
        <p:nvSpPr>
          <p:cNvPr id="114" name="Shape 114"/>
          <p:cNvSpPr/>
          <p:nvPr>
            <p:ph idx="4" type="pic"/>
          </p:nvPr>
        </p:nvSpPr>
        <p:spPr>
          <a:xfrm>
            <a:off x="0" y="0"/>
            <a:ext cx="4572000" cy="5143500"/>
          </a:xfrm>
          <a:prstGeom prst="rect">
            <a:avLst/>
          </a:prstGeom>
          <a:noFill/>
          <a:ln>
            <a:noFill/>
          </a:ln>
        </p:spPr>
        <p:txBody>
          <a:bodyPr anchorCtr="0" anchor="t" bIns="58925" lIns="58925" rIns="58925" tIns="58925"/>
          <a:lstStyle>
            <a:lvl1pPr indent="-177800" lvl="0" marL="292100" marR="0" rtl="0" algn="l">
              <a:lnSpc>
                <a:spcPct val="100000"/>
              </a:lnSpc>
              <a:spcBef>
                <a:spcPts val="2700"/>
              </a:spcBef>
              <a:spcAft>
                <a:spcPts val="0"/>
              </a:spcAft>
              <a:buClr>
                <a:srgbClr val="FFFFFF"/>
              </a:buClr>
              <a:buSzPct val="75000"/>
              <a:buFont typeface="Arial"/>
              <a:buChar char="•"/>
              <a:defRPr b="0" i="0" sz="2400" u="none" cap="none" strike="noStrike">
                <a:solidFill>
                  <a:srgbClr val="FFFFFF"/>
                </a:solidFill>
                <a:latin typeface="Arial"/>
                <a:ea typeface="Arial"/>
                <a:cs typeface="Arial"/>
                <a:sym typeface="Arial"/>
              </a:defRPr>
            </a:lvl1pPr>
            <a:lvl2pPr indent="-165100" lvl="1" marL="571500" marR="0" rtl="0" algn="l">
              <a:lnSpc>
                <a:spcPct val="100000"/>
              </a:lnSpc>
              <a:spcBef>
                <a:spcPts val="2700"/>
              </a:spcBef>
              <a:spcAft>
                <a:spcPts val="0"/>
              </a:spcAft>
              <a:buClr>
                <a:srgbClr val="FFFFFF"/>
              </a:buClr>
              <a:buSzPct val="75000"/>
              <a:buFont typeface="Arial"/>
              <a:buChar char="•"/>
              <a:defRPr b="0" i="0" sz="2400" u="none" cap="none" strike="noStrike">
                <a:solidFill>
                  <a:srgbClr val="FFFFFF"/>
                </a:solidFill>
                <a:latin typeface="Arial"/>
                <a:ea typeface="Arial"/>
                <a:cs typeface="Arial"/>
                <a:sym typeface="Arial"/>
              </a:defRPr>
            </a:lvl2pPr>
            <a:lvl3pPr indent="-177800" lvl="2" marL="863600" marR="0" rtl="0" algn="l">
              <a:lnSpc>
                <a:spcPct val="100000"/>
              </a:lnSpc>
              <a:spcBef>
                <a:spcPts val="2700"/>
              </a:spcBef>
              <a:spcAft>
                <a:spcPts val="0"/>
              </a:spcAft>
              <a:buClr>
                <a:srgbClr val="FFFFFF"/>
              </a:buClr>
              <a:buSzPct val="75000"/>
              <a:buFont typeface="Arial"/>
              <a:buChar char="•"/>
              <a:defRPr b="0" i="0" sz="2400" u="none" cap="none" strike="noStrike">
                <a:solidFill>
                  <a:srgbClr val="FFFFFF"/>
                </a:solidFill>
                <a:latin typeface="Arial"/>
                <a:ea typeface="Arial"/>
                <a:cs typeface="Arial"/>
                <a:sym typeface="Arial"/>
              </a:defRPr>
            </a:lvl3pPr>
            <a:lvl4pPr indent="-165100" lvl="3" marL="1143000" marR="0" rtl="0" algn="l">
              <a:lnSpc>
                <a:spcPct val="100000"/>
              </a:lnSpc>
              <a:spcBef>
                <a:spcPts val="2700"/>
              </a:spcBef>
              <a:spcAft>
                <a:spcPts val="0"/>
              </a:spcAft>
              <a:buClr>
                <a:srgbClr val="FFFFFF"/>
              </a:buClr>
              <a:buSzPct val="75000"/>
              <a:buFont typeface="Arial"/>
              <a:buChar char="•"/>
              <a:defRPr b="0" i="0" sz="2400" u="none" cap="none" strike="noStrike">
                <a:solidFill>
                  <a:srgbClr val="FFFFFF"/>
                </a:solidFill>
                <a:latin typeface="Arial"/>
                <a:ea typeface="Arial"/>
                <a:cs typeface="Arial"/>
                <a:sym typeface="Arial"/>
              </a:defRPr>
            </a:lvl4pPr>
            <a:lvl5pPr indent="-177800" lvl="4" marL="1435100" marR="0" rtl="0" algn="l">
              <a:lnSpc>
                <a:spcPct val="100000"/>
              </a:lnSpc>
              <a:spcBef>
                <a:spcPts val="2700"/>
              </a:spcBef>
              <a:spcAft>
                <a:spcPts val="0"/>
              </a:spcAft>
              <a:buClr>
                <a:srgbClr val="FFFFFF"/>
              </a:buClr>
              <a:buSzPct val="75000"/>
              <a:buFont typeface="Arial"/>
              <a:buChar char="•"/>
              <a:defRPr b="0" i="0" sz="2400" u="none" cap="none" strike="noStrike">
                <a:solidFill>
                  <a:srgbClr val="FFFFFF"/>
                </a:solidFill>
                <a:latin typeface="Arial"/>
                <a:ea typeface="Arial"/>
                <a:cs typeface="Arial"/>
                <a:sym typeface="Arial"/>
              </a:defRPr>
            </a:lvl5pPr>
            <a:lvl6pPr indent="-165100" lvl="5" marL="1714500" marR="0" rtl="0" algn="l">
              <a:lnSpc>
                <a:spcPct val="100000"/>
              </a:lnSpc>
              <a:spcBef>
                <a:spcPts val="2700"/>
              </a:spcBef>
              <a:spcAft>
                <a:spcPts val="0"/>
              </a:spcAft>
              <a:buClr>
                <a:srgbClr val="FFFFFF"/>
              </a:buClr>
              <a:buSzPct val="75000"/>
              <a:buFont typeface="Arial"/>
              <a:buChar char="•"/>
              <a:defRPr b="0" i="0" sz="2400" u="none" cap="none" strike="noStrike">
                <a:solidFill>
                  <a:srgbClr val="FFFFFF"/>
                </a:solidFill>
                <a:latin typeface="Arial"/>
                <a:ea typeface="Arial"/>
                <a:cs typeface="Arial"/>
                <a:sym typeface="Arial"/>
              </a:defRPr>
            </a:lvl6pPr>
            <a:lvl7pPr indent="-165100" lvl="6" marL="2006600" marR="0" rtl="0" algn="l">
              <a:lnSpc>
                <a:spcPct val="100000"/>
              </a:lnSpc>
              <a:spcBef>
                <a:spcPts val="2700"/>
              </a:spcBef>
              <a:spcAft>
                <a:spcPts val="0"/>
              </a:spcAft>
              <a:buClr>
                <a:srgbClr val="FFFFFF"/>
              </a:buClr>
              <a:buSzPct val="75000"/>
              <a:buFont typeface="Arial"/>
              <a:buChar char="•"/>
              <a:defRPr b="0" i="0" sz="2400" u="none" cap="none" strike="noStrike">
                <a:solidFill>
                  <a:srgbClr val="FFFFFF"/>
                </a:solidFill>
                <a:latin typeface="Arial"/>
                <a:ea typeface="Arial"/>
                <a:cs typeface="Arial"/>
                <a:sym typeface="Arial"/>
              </a:defRPr>
            </a:lvl7pPr>
            <a:lvl8pPr indent="-165100" lvl="7" marL="2286000" marR="0" rtl="0" algn="l">
              <a:lnSpc>
                <a:spcPct val="100000"/>
              </a:lnSpc>
              <a:spcBef>
                <a:spcPts val="2700"/>
              </a:spcBef>
              <a:spcAft>
                <a:spcPts val="0"/>
              </a:spcAft>
              <a:buClr>
                <a:srgbClr val="FFFFFF"/>
              </a:buClr>
              <a:buSzPct val="75000"/>
              <a:buFont typeface="Arial"/>
              <a:buChar char="•"/>
              <a:defRPr b="0" i="0" sz="2400" u="none" cap="none" strike="noStrike">
                <a:solidFill>
                  <a:srgbClr val="FFFFFF"/>
                </a:solidFill>
                <a:latin typeface="Arial"/>
                <a:ea typeface="Arial"/>
                <a:cs typeface="Arial"/>
                <a:sym typeface="Arial"/>
              </a:defRPr>
            </a:lvl8pPr>
            <a:lvl9pPr indent="-165100" lvl="8" marL="2578100" marR="0" rtl="0" algn="l">
              <a:lnSpc>
                <a:spcPct val="100000"/>
              </a:lnSpc>
              <a:spcBef>
                <a:spcPts val="2700"/>
              </a:spcBef>
              <a:spcAft>
                <a:spcPts val="0"/>
              </a:spcAft>
              <a:buClr>
                <a:srgbClr val="FFFFFF"/>
              </a:buClr>
              <a:buSzPct val="75000"/>
              <a:buFont typeface="Arial"/>
              <a:buChar char="•"/>
              <a:defRPr b="0" i="0" sz="2400" u="none" cap="none" strike="noStrike">
                <a:solidFill>
                  <a:srgbClr val="FFFFFF"/>
                </a:solidFill>
                <a:latin typeface="Arial"/>
                <a:ea typeface="Arial"/>
                <a:cs typeface="Arial"/>
                <a:sym typeface="Arial"/>
              </a:defRPr>
            </a:lvl9pPr>
          </a:lstStyle>
          <a:p/>
        </p:txBody>
      </p:sp>
      <p:sp>
        <p:nvSpPr>
          <p:cNvPr id="115" name="Shape 115"/>
          <p:cNvSpPr txBox="1"/>
          <p:nvPr>
            <p:ph idx="12" type="sldNum"/>
          </p:nvPr>
        </p:nvSpPr>
        <p:spPr>
          <a:xfrm>
            <a:off x="4438052" y="4882306"/>
            <a:ext cx="247500" cy="221100"/>
          </a:xfrm>
          <a:prstGeom prst="rect">
            <a:avLst/>
          </a:prstGeom>
          <a:noFill/>
          <a:ln>
            <a:noFill/>
          </a:ln>
        </p:spPr>
        <p:txBody>
          <a:bodyPr anchorCtr="0" anchor="t" bIns="32750" lIns="32750" rIns="32750" tIns="32750">
            <a:noAutofit/>
          </a:bodyPr>
          <a:lstStyle/>
          <a:p>
            <a:pPr indent="0" lvl="0" marL="0" marR="0" rtl="0" algn="ctr">
              <a:lnSpc>
                <a:spcPct val="100000"/>
              </a:lnSpc>
              <a:spcBef>
                <a:spcPts val="0"/>
              </a:spcBef>
              <a:spcAft>
                <a:spcPts val="0"/>
              </a:spcAft>
              <a:buClr>
                <a:srgbClr val="FFFFFF"/>
              </a:buClr>
              <a:buSzPct val="25000"/>
              <a:buFont typeface="Arial"/>
              <a:buNone/>
            </a:pPr>
            <a:fld id="{00000000-1234-1234-1234-123412341234}" type="slidenum">
              <a:rPr b="0" i="0" lang="en" sz="1200" u="none" cap="none" strike="noStrike">
                <a:solidFill>
                  <a:srgbClr val="FFFFFF"/>
                </a:solidFill>
                <a:latin typeface="Arial"/>
                <a:ea typeface="Arial"/>
                <a:cs typeface="Arial"/>
                <a:sym typeface="Arial"/>
              </a:rPr>
              <a:t>‹#›</a:t>
            </a:fld>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ITLE_1">
    <p:bg>
      <p:bgPr>
        <a:solidFill>
          <a:schemeClr val="dk1"/>
        </a:solidFill>
      </p:bgPr>
    </p:bg>
    <p:spTree>
      <p:nvGrpSpPr>
        <p:cNvPr id="116" name="Shape 116"/>
        <p:cNvGrpSpPr/>
        <p:nvPr/>
      </p:nvGrpSpPr>
      <p:grpSpPr>
        <a:xfrm>
          <a:off x="0" y="0"/>
          <a:ext cx="0" cy="0"/>
          <a:chOff x="0" y="0"/>
          <a:chExt cx="0" cy="0"/>
        </a:xfrm>
      </p:grpSpPr>
      <p:cxnSp>
        <p:nvCxnSpPr>
          <p:cNvPr id="117" name="Shape 117"/>
          <p:cNvCxnSpPr/>
          <p:nvPr/>
        </p:nvCxnSpPr>
        <p:spPr>
          <a:xfrm>
            <a:off x="0" y="2998150"/>
            <a:ext cx="9144000" cy="0"/>
          </a:xfrm>
          <a:prstGeom prst="straightConnector1">
            <a:avLst/>
          </a:prstGeom>
          <a:noFill/>
          <a:ln cap="flat" cmpd="sng" w="19050">
            <a:solidFill>
              <a:schemeClr val="lt2"/>
            </a:solidFill>
            <a:prstDash val="solid"/>
            <a:round/>
            <a:headEnd len="med" w="med" type="none"/>
            <a:tailEnd len="med" w="med" type="none"/>
          </a:ln>
        </p:spPr>
      </p:cxnSp>
      <p:sp>
        <p:nvSpPr>
          <p:cNvPr id="118" name="Shape 118"/>
          <p:cNvSpPr txBox="1"/>
          <p:nvPr>
            <p:ph type="ctrTitle"/>
          </p:nvPr>
        </p:nvSpPr>
        <p:spPr>
          <a:xfrm>
            <a:off x="510450" y="1257300"/>
            <a:ext cx="8123100" cy="1588500"/>
          </a:xfrm>
          <a:prstGeom prst="rect">
            <a:avLst/>
          </a:prstGeom>
        </p:spPr>
        <p:txBody>
          <a:bodyPr anchorCtr="0" anchor="b" bIns="58925" lIns="58925" rIns="58925" tIns="58925"/>
          <a:lstStyle>
            <a:lvl1pPr lvl="0" rtl="0">
              <a:spcBef>
                <a:spcPts val="0"/>
              </a:spcBef>
              <a:buClr>
                <a:schemeClr val="lt1"/>
              </a:buClr>
              <a:buSzPct val="100000"/>
              <a:defRPr sz="4800">
                <a:solidFill>
                  <a:schemeClr val="lt1"/>
                </a:solidFill>
              </a:defRPr>
            </a:lvl1pPr>
            <a:lvl2pPr lvl="1" rtl="0">
              <a:spcBef>
                <a:spcPts val="0"/>
              </a:spcBef>
              <a:buClr>
                <a:schemeClr val="lt1"/>
              </a:buClr>
              <a:buSzPct val="100000"/>
              <a:defRPr sz="4800">
                <a:solidFill>
                  <a:schemeClr val="lt1"/>
                </a:solidFill>
              </a:defRPr>
            </a:lvl2pPr>
            <a:lvl3pPr lvl="2" rtl="0">
              <a:spcBef>
                <a:spcPts val="0"/>
              </a:spcBef>
              <a:buClr>
                <a:schemeClr val="lt1"/>
              </a:buClr>
              <a:buSzPct val="100000"/>
              <a:defRPr sz="4800">
                <a:solidFill>
                  <a:schemeClr val="lt1"/>
                </a:solidFill>
              </a:defRPr>
            </a:lvl3pPr>
            <a:lvl4pPr lvl="3" rtl="0">
              <a:spcBef>
                <a:spcPts val="0"/>
              </a:spcBef>
              <a:buClr>
                <a:schemeClr val="lt1"/>
              </a:buClr>
              <a:buSzPct val="100000"/>
              <a:defRPr sz="4800">
                <a:solidFill>
                  <a:schemeClr val="lt1"/>
                </a:solidFill>
              </a:defRPr>
            </a:lvl4pPr>
            <a:lvl5pPr lvl="4" rtl="0">
              <a:spcBef>
                <a:spcPts val="0"/>
              </a:spcBef>
              <a:buClr>
                <a:schemeClr val="lt1"/>
              </a:buClr>
              <a:buSzPct val="100000"/>
              <a:defRPr sz="4800">
                <a:solidFill>
                  <a:schemeClr val="lt1"/>
                </a:solidFill>
              </a:defRPr>
            </a:lvl5pPr>
            <a:lvl6pPr lvl="5" rtl="0">
              <a:spcBef>
                <a:spcPts val="0"/>
              </a:spcBef>
              <a:buClr>
                <a:schemeClr val="lt1"/>
              </a:buClr>
              <a:buSzPct val="100000"/>
              <a:defRPr sz="4800">
                <a:solidFill>
                  <a:schemeClr val="lt1"/>
                </a:solidFill>
              </a:defRPr>
            </a:lvl6pPr>
            <a:lvl7pPr lvl="6" rtl="0">
              <a:spcBef>
                <a:spcPts val="0"/>
              </a:spcBef>
              <a:buClr>
                <a:schemeClr val="lt1"/>
              </a:buClr>
              <a:buSzPct val="100000"/>
              <a:defRPr sz="4800">
                <a:solidFill>
                  <a:schemeClr val="lt1"/>
                </a:solidFill>
              </a:defRPr>
            </a:lvl7pPr>
            <a:lvl8pPr lvl="7" rtl="0">
              <a:spcBef>
                <a:spcPts val="0"/>
              </a:spcBef>
              <a:buClr>
                <a:schemeClr val="lt1"/>
              </a:buClr>
              <a:buSzPct val="100000"/>
              <a:defRPr sz="4800">
                <a:solidFill>
                  <a:schemeClr val="lt1"/>
                </a:solidFill>
              </a:defRPr>
            </a:lvl8pPr>
            <a:lvl9pPr lvl="8" rtl="0">
              <a:spcBef>
                <a:spcPts val="0"/>
              </a:spcBef>
              <a:buClr>
                <a:schemeClr val="lt1"/>
              </a:buClr>
              <a:buSzPct val="100000"/>
              <a:defRPr sz="4800">
                <a:solidFill>
                  <a:schemeClr val="lt1"/>
                </a:solidFill>
              </a:defRPr>
            </a:lvl9pPr>
          </a:lstStyle>
          <a:p/>
        </p:txBody>
      </p:sp>
      <p:sp>
        <p:nvSpPr>
          <p:cNvPr id="119" name="Shape 119"/>
          <p:cNvSpPr txBox="1"/>
          <p:nvPr>
            <p:ph idx="1" type="subTitle"/>
          </p:nvPr>
        </p:nvSpPr>
        <p:spPr>
          <a:xfrm>
            <a:off x="510450" y="3182312"/>
            <a:ext cx="8123100" cy="630000"/>
          </a:xfrm>
          <a:prstGeom prst="rect">
            <a:avLst/>
          </a:prstGeom>
        </p:spPr>
        <p:txBody>
          <a:bodyPr anchorCtr="0" anchor="ctr" bIns="58925" lIns="58925" rIns="58925" tIns="58925"/>
          <a:lstStyle>
            <a:lvl1pPr lvl="0" rtl="0">
              <a:lnSpc>
                <a:spcPct val="100000"/>
              </a:lnSpc>
              <a:spcBef>
                <a:spcPts val="0"/>
              </a:spcBef>
              <a:spcAft>
                <a:spcPts val="0"/>
              </a:spcAft>
              <a:buClr>
                <a:schemeClr val="lt1"/>
              </a:buClr>
              <a:buSzPct val="100000"/>
              <a:buNone/>
              <a:defRPr sz="2400">
                <a:solidFill>
                  <a:schemeClr val="lt1"/>
                </a:solidFill>
              </a:defRPr>
            </a:lvl1pPr>
            <a:lvl2pPr lvl="1" rtl="0">
              <a:lnSpc>
                <a:spcPct val="100000"/>
              </a:lnSpc>
              <a:spcBef>
                <a:spcPts val="0"/>
              </a:spcBef>
              <a:spcAft>
                <a:spcPts val="0"/>
              </a:spcAft>
              <a:buClr>
                <a:schemeClr val="lt1"/>
              </a:buClr>
              <a:buSzPct val="100000"/>
              <a:buNone/>
              <a:defRPr sz="2400">
                <a:solidFill>
                  <a:schemeClr val="lt1"/>
                </a:solidFill>
              </a:defRPr>
            </a:lvl2pPr>
            <a:lvl3pPr lvl="2" rtl="0">
              <a:lnSpc>
                <a:spcPct val="100000"/>
              </a:lnSpc>
              <a:spcBef>
                <a:spcPts val="0"/>
              </a:spcBef>
              <a:spcAft>
                <a:spcPts val="0"/>
              </a:spcAft>
              <a:buClr>
                <a:schemeClr val="lt1"/>
              </a:buClr>
              <a:buSzPct val="100000"/>
              <a:buNone/>
              <a:defRPr sz="2400">
                <a:solidFill>
                  <a:schemeClr val="lt1"/>
                </a:solidFill>
              </a:defRPr>
            </a:lvl3pPr>
            <a:lvl4pPr lvl="3" rtl="0">
              <a:lnSpc>
                <a:spcPct val="100000"/>
              </a:lnSpc>
              <a:spcBef>
                <a:spcPts val="0"/>
              </a:spcBef>
              <a:spcAft>
                <a:spcPts val="0"/>
              </a:spcAft>
              <a:buClr>
                <a:schemeClr val="lt1"/>
              </a:buClr>
              <a:buSzPct val="100000"/>
              <a:buNone/>
              <a:defRPr sz="2400">
                <a:solidFill>
                  <a:schemeClr val="lt1"/>
                </a:solidFill>
              </a:defRPr>
            </a:lvl4pPr>
            <a:lvl5pPr lvl="4" rtl="0">
              <a:lnSpc>
                <a:spcPct val="100000"/>
              </a:lnSpc>
              <a:spcBef>
                <a:spcPts val="0"/>
              </a:spcBef>
              <a:spcAft>
                <a:spcPts val="0"/>
              </a:spcAft>
              <a:buClr>
                <a:schemeClr val="lt1"/>
              </a:buClr>
              <a:buSzPct val="100000"/>
              <a:buNone/>
              <a:defRPr sz="2400">
                <a:solidFill>
                  <a:schemeClr val="lt1"/>
                </a:solidFill>
              </a:defRPr>
            </a:lvl5pPr>
            <a:lvl6pPr lvl="5" rtl="0">
              <a:lnSpc>
                <a:spcPct val="100000"/>
              </a:lnSpc>
              <a:spcBef>
                <a:spcPts val="0"/>
              </a:spcBef>
              <a:spcAft>
                <a:spcPts val="0"/>
              </a:spcAft>
              <a:buClr>
                <a:schemeClr val="lt1"/>
              </a:buClr>
              <a:buSzPct val="100000"/>
              <a:buNone/>
              <a:defRPr sz="2400">
                <a:solidFill>
                  <a:schemeClr val="lt1"/>
                </a:solidFill>
              </a:defRPr>
            </a:lvl6pPr>
            <a:lvl7pPr lvl="6" rtl="0">
              <a:lnSpc>
                <a:spcPct val="100000"/>
              </a:lnSpc>
              <a:spcBef>
                <a:spcPts val="0"/>
              </a:spcBef>
              <a:spcAft>
                <a:spcPts val="0"/>
              </a:spcAft>
              <a:buClr>
                <a:schemeClr val="lt1"/>
              </a:buClr>
              <a:buSzPct val="100000"/>
              <a:buNone/>
              <a:defRPr sz="2400">
                <a:solidFill>
                  <a:schemeClr val="lt1"/>
                </a:solidFill>
              </a:defRPr>
            </a:lvl7pPr>
            <a:lvl8pPr lvl="7" rtl="0">
              <a:lnSpc>
                <a:spcPct val="100000"/>
              </a:lnSpc>
              <a:spcBef>
                <a:spcPts val="0"/>
              </a:spcBef>
              <a:spcAft>
                <a:spcPts val="0"/>
              </a:spcAft>
              <a:buClr>
                <a:schemeClr val="lt1"/>
              </a:buClr>
              <a:buSzPct val="100000"/>
              <a:buNone/>
              <a:defRPr sz="2400">
                <a:solidFill>
                  <a:schemeClr val="lt1"/>
                </a:solidFill>
              </a:defRPr>
            </a:lvl8pPr>
            <a:lvl9pPr lvl="8" rtl="0">
              <a:lnSpc>
                <a:spcPct val="100000"/>
              </a:lnSpc>
              <a:spcBef>
                <a:spcPts val="0"/>
              </a:spcBef>
              <a:spcAft>
                <a:spcPts val="0"/>
              </a:spcAft>
              <a:buClr>
                <a:schemeClr val="lt1"/>
              </a:buClr>
              <a:buSzPct val="100000"/>
              <a:buNone/>
              <a:defRPr sz="2400">
                <a:solidFill>
                  <a:schemeClr val="lt1"/>
                </a:solidFill>
              </a:defRPr>
            </a:lvl9pPr>
          </a:lstStyle>
          <a:p/>
        </p:txBody>
      </p:sp>
      <p:sp>
        <p:nvSpPr>
          <p:cNvPr id="120" name="Shape 120"/>
          <p:cNvSpPr txBox="1"/>
          <p:nvPr>
            <p:ph idx="12" type="sldNum"/>
          </p:nvPr>
        </p:nvSpPr>
        <p:spPr>
          <a:xfrm>
            <a:off x="8472457" y="4663216"/>
            <a:ext cx="548700" cy="393600"/>
          </a:xfrm>
          <a:prstGeom prst="rect">
            <a:avLst/>
          </a:prstGeom>
        </p:spPr>
        <p:txBody>
          <a:bodyPr anchorCtr="0" anchor="t" bIns="32750" lIns="32750" rIns="32750" tIns="32750">
            <a:noAutofit/>
          </a:bodyPr>
          <a:lstStyle/>
          <a:p>
            <a:pPr lvl="0" rtl="0">
              <a:spcBef>
                <a:spcPts val="0"/>
              </a:spcBef>
              <a:buNone/>
            </a:pPr>
            <a:fld id="{00000000-1234-1234-1234-123412341234}" type="slidenum">
              <a:rPr lang="en">
                <a:solidFill>
                  <a:schemeClr val="lt1"/>
                </a:solidFill>
              </a:rPr>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and body">
    <p:spTree>
      <p:nvGrpSpPr>
        <p:cNvPr id="16" name="Shape 16"/>
        <p:cNvGrpSpPr/>
        <p:nvPr/>
      </p:nvGrpSpPr>
      <p:grpSpPr>
        <a:xfrm>
          <a:off x="0" y="0"/>
          <a:ext cx="0" cy="0"/>
          <a:chOff x="0" y="0"/>
          <a:chExt cx="0" cy="0"/>
        </a:xfrm>
      </p:grpSpPr>
      <p:sp>
        <p:nvSpPr>
          <p:cNvPr id="17" name="Shape 17"/>
          <p:cNvSpPr txBox="1"/>
          <p:nvPr>
            <p:ph type="title"/>
          </p:nvPr>
        </p:nvSpPr>
        <p:spPr>
          <a:xfrm>
            <a:off x="311700" y="445025"/>
            <a:ext cx="8520600" cy="5727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18" name="Shape 18"/>
          <p:cNvSpPr txBox="1"/>
          <p:nvPr>
            <p:ph idx="1" type="body"/>
          </p:nvPr>
        </p:nvSpPr>
        <p:spPr>
          <a:xfrm>
            <a:off x="311700" y="1152475"/>
            <a:ext cx="8520600" cy="34164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19" name="Shape 19"/>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and two columns">
    <p:spTree>
      <p:nvGrpSpPr>
        <p:cNvPr id="20" name="Shape 20"/>
        <p:cNvGrpSpPr/>
        <p:nvPr/>
      </p:nvGrpSpPr>
      <p:grpSpPr>
        <a:xfrm>
          <a:off x="0" y="0"/>
          <a:ext cx="0" cy="0"/>
          <a:chOff x="0" y="0"/>
          <a:chExt cx="0" cy="0"/>
        </a:xfrm>
      </p:grpSpPr>
      <p:sp>
        <p:nvSpPr>
          <p:cNvPr id="21" name="Shape 21"/>
          <p:cNvSpPr txBox="1"/>
          <p:nvPr>
            <p:ph type="title"/>
          </p:nvPr>
        </p:nvSpPr>
        <p:spPr>
          <a:xfrm>
            <a:off x="311700" y="445025"/>
            <a:ext cx="8520600" cy="5727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2" name="Shape 22"/>
          <p:cNvSpPr txBox="1"/>
          <p:nvPr>
            <p:ph idx="1" type="body"/>
          </p:nvPr>
        </p:nvSpPr>
        <p:spPr>
          <a:xfrm>
            <a:off x="311700" y="1152475"/>
            <a:ext cx="3999900" cy="3416400"/>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23" name="Shape 23"/>
          <p:cNvSpPr txBox="1"/>
          <p:nvPr>
            <p:ph idx="2" type="body"/>
          </p:nvPr>
        </p:nvSpPr>
        <p:spPr>
          <a:xfrm>
            <a:off x="4832400" y="1152475"/>
            <a:ext cx="3999900" cy="3416400"/>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24" name="Shape 24"/>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25" name="Shape 25"/>
        <p:cNvGrpSpPr/>
        <p:nvPr/>
      </p:nvGrpSpPr>
      <p:grpSpPr>
        <a:xfrm>
          <a:off x="0" y="0"/>
          <a:ext cx="0" cy="0"/>
          <a:chOff x="0" y="0"/>
          <a:chExt cx="0" cy="0"/>
        </a:xfrm>
      </p:grpSpPr>
      <p:sp>
        <p:nvSpPr>
          <p:cNvPr id="26" name="Shape 26"/>
          <p:cNvSpPr txBox="1"/>
          <p:nvPr>
            <p:ph type="title"/>
          </p:nvPr>
        </p:nvSpPr>
        <p:spPr>
          <a:xfrm>
            <a:off x="311700" y="445025"/>
            <a:ext cx="8520600" cy="5727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7" name="Shape 27"/>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One column text">
    <p:spTree>
      <p:nvGrpSpPr>
        <p:cNvPr id="28" name="Shape 28"/>
        <p:cNvGrpSpPr/>
        <p:nvPr/>
      </p:nvGrpSpPr>
      <p:grpSpPr>
        <a:xfrm>
          <a:off x="0" y="0"/>
          <a:ext cx="0" cy="0"/>
          <a:chOff x="0" y="0"/>
          <a:chExt cx="0" cy="0"/>
        </a:xfrm>
      </p:grpSpPr>
      <p:sp>
        <p:nvSpPr>
          <p:cNvPr id="29" name="Shape 29"/>
          <p:cNvSpPr txBox="1"/>
          <p:nvPr>
            <p:ph type="title"/>
          </p:nvPr>
        </p:nvSpPr>
        <p:spPr>
          <a:xfrm>
            <a:off x="311700" y="555600"/>
            <a:ext cx="2808000" cy="755700"/>
          </a:xfrm>
          <a:prstGeom prst="rect">
            <a:avLst/>
          </a:prstGeom>
        </p:spPr>
        <p:txBody>
          <a:bodyPr anchorCtr="0" anchor="b" bIns="91425" lIns="91425" rIns="91425" tIns="91425"/>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p:txBody>
      </p:sp>
      <p:sp>
        <p:nvSpPr>
          <p:cNvPr id="30" name="Shape 30"/>
          <p:cNvSpPr txBox="1"/>
          <p:nvPr>
            <p:ph idx="1" type="body"/>
          </p:nvPr>
        </p:nvSpPr>
        <p:spPr>
          <a:xfrm>
            <a:off x="311700" y="1389600"/>
            <a:ext cx="2808000" cy="3179400"/>
          </a:xfrm>
          <a:prstGeom prst="rect">
            <a:avLst/>
          </a:prstGeom>
        </p:spPr>
        <p:txBody>
          <a:bodyPr anchorCtr="0" anchor="t" bIns="91425" lIns="91425" rIns="91425" tIns="91425"/>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31" name="Shape 31"/>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Main point">
    <p:spTree>
      <p:nvGrpSpPr>
        <p:cNvPr id="32" name="Shape 32"/>
        <p:cNvGrpSpPr/>
        <p:nvPr/>
      </p:nvGrpSpPr>
      <p:grpSpPr>
        <a:xfrm>
          <a:off x="0" y="0"/>
          <a:ext cx="0" cy="0"/>
          <a:chOff x="0" y="0"/>
          <a:chExt cx="0" cy="0"/>
        </a:xfrm>
      </p:grpSpPr>
      <p:sp>
        <p:nvSpPr>
          <p:cNvPr id="33" name="Shape 33"/>
          <p:cNvSpPr txBox="1"/>
          <p:nvPr>
            <p:ph type="title"/>
          </p:nvPr>
        </p:nvSpPr>
        <p:spPr>
          <a:xfrm>
            <a:off x="490250" y="450150"/>
            <a:ext cx="6367800" cy="4090800"/>
          </a:xfrm>
          <a:prstGeom prst="rect">
            <a:avLst/>
          </a:prstGeom>
        </p:spPr>
        <p:txBody>
          <a:bodyPr anchorCtr="0" anchor="ctr" bIns="91425" lIns="91425" rIns="91425" tIns="91425"/>
          <a:lstStyle>
            <a:lvl1pPr lvl="0">
              <a:spcBef>
                <a:spcPts val="0"/>
              </a:spcBef>
              <a:buSzPct val="100000"/>
              <a:defRPr sz="4800"/>
            </a:lvl1pPr>
            <a:lvl2pPr lvl="1">
              <a:spcBef>
                <a:spcPts val="0"/>
              </a:spcBef>
              <a:buSzPct val="100000"/>
              <a:defRPr sz="4800"/>
            </a:lvl2pPr>
            <a:lvl3pPr lvl="2">
              <a:spcBef>
                <a:spcPts val="0"/>
              </a:spcBef>
              <a:buSzPct val="100000"/>
              <a:defRPr sz="4800"/>
            </a:lvl3pPr>
            <a:lvl4pPr lvl="3">
              <a:spcBef>
                <a:spcPts val="0"/>
              </a:spcBef>
              <a:buSzPct val="100000"/>
              <a:defRPr sz="4800"/>
            </a:lvl4pPr>
            <a:lvl5pPr lvl="4">
              <a:spcBef>
                <a:spcPts val="0"/>
              </a:spcBef>
              <a:buSzPct val="100000"/>
              <a:defRPr sz="4800"/>
            </a:lvl5pPr>
            <a:lvl6pPr lvl="5">
              <a:spcBef>
                <a:spcPts val="0"/>
              </a:spcBef>
              <a:buSzPct val="100000"/>
              <a:defRPr sz="4800"/>
            </a:lvl6pPr>
            <a:lvl7pPr lvl="6">
              <a:spcBef>
                <a:spcPts val="0"/>
              </a:spcBef>
              <a:buSzPct val="100000"/>
              <a:defRPr sz="4800"/>
            </a:lvl7pPr>
            <a:lvl8pPr lvl="7">
              <a:spcBef>
                <a:spcPts val="0"/>
              </a:spcBef>
              <a:buSzPct val="100000"/>
              <a:defRPr sz="4800"/>
            </a:lvl8pPr>
            <a:lvl9pPr lvl="8">
              <a:spcBef>
                <a:spcPts val="0"/>
              </a:spcBef>
              <a:buSzPct val="100000"/>
              <a:defRPr sz="4800"/>
            </a:lvl9pPr>
          </a:lstStyle>
          <a:p/>
        </p:txBody>
      </p:sp>
      <p:sp>
        <p:nvSpPr>
          <p:cNvPr id="34" name="Shape 34"/>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ection title and description">
    <p:spTree>
      <p:nvGrpSpPr>
        <p:cNvPr id="35" name="Shape 35"/>
        <p:cNvGrpSpPr/>
        <p:nvPr/>
      </p:nvGrpSpPr>
      <p:grpSpPr>
        <a:xfrm>
          <a:off x="0" y="0"/>
          <a:ext cx="0" cy="0"/>
          <a:chOff x="0" y="0"/>
          <a:chExt cx="0" cy="0"/>
        </a:xfrm>
      </p:grpSpPr>
      <p:sp>
        <p:nvSpPr>
          <p:cNvPr id="36" name="Shape 36"/>
          <p:cNvSpPr/>
          <p:nvPr/>
        </p:nvSpPr>
        <p:spPr>
          <a:xfrm>
            <a:off x="4572000" y="25"/>
            <a:ext cx="4572000" cy="5143500"/>
          </a:xfrm>
          <a:prstGeom prst="rect">
            <a:avLst/>
          </a:prstGeom>
          <a:solidFill>
            <a:schemeClr val="dk2"/>
          </a:solidFill>
          <a:ln>
            <a:noFill/>
          </a:ln>
        </p:spPr>
        <p:txBody>
          <a:bodyPr anchorCtr="0" anchor="ctr" bIns="91425" lIns="91425" rIns="91425" tIns="91425">
            <a:noAutofit/>
          </a:bodyPr>
          <a:lstStyle/>
          <a:p>
            <a:pPr lvl="0">
              <a:spcBef>
                <a:spcPts val="0"/>
              </a:spcBef>
              <a:buNone/>
            </a:pPr>
            <a:r>
              <a:t/>
            </a:r>
            <a:endParaRPr/>
          </a:p>
        </p:txBody>
      </p:sp>
      <p:sp>
        <p:nvSpPr>
          <p:cNvPr id="37" name="Shape 37"/>
          <p:cNvSpPr txBox="1"/>
          <p:nvPr>
            <p:ph type="title"/>
          </p:nvPr>
        </p:nvSpPr>
        <p:spPr>
          <a:xfrm>
            <a:off x="265500" y="1233175"/>
            <a:ext cx="4045200" cy="1482300"/>
          </a:xfrm>
          <a:prstGeom prst="rect">
            <a:avLst/>
          </a:prstGeom>
        </p:spPr>
        <p:txBody>
          <a:bodyPr anchorCtr="0" anchor="b" bIns="91425" lIns="91425" rIns="91425" tIns="91425"/>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p:txBody>
      </p:sp>
      <p:sp>
        <p:nvSpPr>
          <p:cNvPr id="38" name="Shape 38"/>
          <p:cNvSpPr txBox="1"/>
          <p:nvPr>
            <p:ph idx="1" type="subTitle"/>
          </p:nvPr>
        </p:nvSpPr>
        <p:spPr>
          <a:xfrm>
            <a:off x="265500" y="2803075"/>
            <a:ext cx="4045200" cy="1235100"/>
          </a:xfrm>
          <a:prstGeom prst="rect">
            <a:avLst/>
          </a:prstGeom>
        </p:spPr>
        <p:txBody>
          <a:bodyPr anchorCtr="0" anchor="t" bIns="91425" lIns="91425" rIns="91425" tIns="91425"/>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p:txBody>
      </p:sp>
      <p:sp>
        <p:nvSpPr>
          <p:cNvPr id="39" name="Shape 39"/>
          <p:cNvSpPr txBox="1"/>
          <p:nvPr>
            <p:ph idx="2" type="body"/>
          </p:nvPr>
        </p:nvSpPr>
        <p:spPr>
          <a:xfrm>
            <a:off x="4939500" y="724200"/>
            <a:ext cx="3837000" cy="3695100"/>
          </a:xfrm>
          <a:prstGeom prst="rect">
            <a:avLst/>
          </a:prstGeom>
        </p:spPr>
        <p:txBody>
          <a:bodyPr anchorCtr="0" anchor="ctr" bIns="91425" lIns="91425" rIns="91425" tIns="91425"/>
          <a:lstStyle>
            <a:lvl1pPr lvl="0">
              <a:spcBef>
                <a:spcPts val="0"/>
              </a:spcBef>
              <a:buClr>
                <a:schemeClr val="dk1"/>
              </a:buClr>
              <a:defRPr>
                <a:solidFill>
                  <a:schemeClr val="dk1"/>
                </a:solidFill>
              </a:defRPr>
            </a:lvl1pPr>
            <a:lvl2pPr lvl="1">
              <a:spcBef>
                <a:spcPts val="0"/>
              </a:spcBef>
              <a:buClr>
                <a:schemeClr val="dk1"/>
              </a:buClr>
              <a:defRPr>
                <a:solidFill>
                  <a:schemeClr val="dk1"/>
                </a:solidFill>
              </a:defRPr>
            </a:lvl2pPr>
            <a:lvl3pPr lvl="2">
              <a:spcBef>
                <a:spcPts val="0"/>
              </a:spcBef>
              <a:buClr>
                <a:schemeClr val="dk1"/>
              </a:buClr>
              <a:defRPr>
                <a:solidFill>
                  <a:schemeClr val="dk1"/>
                </a:solidFill>
              </a:defRPr>
            </a:lvl3pPr>
            <a:lvl4pPr lvl="3">
              <a:spcBef>
                <a:spcPts val="0"/>
              </a:spcBef>
              <a:buClr>
                <a:schemeClr val="dk1"/>
              </a:buClr>
              <a:defRPr>
                <a:solidFill>
                  <a:schemeClr val="dk1"/>
                </a:solidFill>
              </a:defRPr>
            </a:lvl4pPr>
            <a:lvl5pPr lvl="4">
              <a:spcBef>
                <a:spcPts val="0"/>
              </a:spcBef>
              <a:buClr>
                <a:schemeClr val="dk1"/>
              </a:buClr>
              <a:defRPr>
                <a:solidFill>
                  <a:schemeClr val="dk1"/>
                </a:solidFill>
              </a:defRPr>
            </a:lvl5pPr>
            <a:lvl6pPr lvl="5">
              <a:spcBef>
                <a:spcPts val="0"/>
              </a:spcBef>
              <a:buClr>
                <a:schemeClr val="dk1"/>
              </a:buClr>
              <a:defRPr>
                <a:solidFill>
                  <a:schemeClr val="dk1"/>
                </a:solidFill>
              </a:defRPr>
            </a:lvl6pPr>
            <a:lvl7pPr lvl="6">
              <a:spcBef>
                <a:spcPts val="0"/>
              </a:spcBef>
              <a:buClr>
                <a:schemeClr val="dk1"/>
              </a:buClr>
              <a:defRPr>
                <a:solidFill>
                  <a:schemeClr val="dk1"/>
                </a:solidFill>
              </a:defRPr>
            </a:lvl7pPr>
            <a:lvl8pPr lvl="7">
              <a:spcBef>
                <a:spcPts val="0"/>
              </a:spcBef>
              <a:buClr>
                <a:schemeClr val="dk1"/>
              </a:buClr>
              <a:defRPr>
                <a:solidFill>
                  <a:schemeClr val="dk1"/>
                </a:solidFill>
              </a:defRPr>
            </a:lvl8pPr>
            <a:lvl9pPr lvl="8">
              <a:spcBef>
                <a:spcPts val="0"/>
              </a:spcBef>
              <a:buClr>
                <a:schemeClr val="dk1"/>
              </a:buClr>
              <a:defRPr>
                <a:solidFill>
                  <a:schemeClr val="dk1"/>
                </a:solidFill>
              </a:defRPr>
            </a:lvl9pPr>
          </a:lstStyle>
          <a:p/>
        </p:txBody>
      </p:sp>
      <p:sp>
        <p:nvSpPr>
          <p:cNvPr id="40" name="Shape 40"/>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ption">
    <p:spTree>
      <p:nvGrpSpPr>
        <p:cNvPr id="41" name="Shape 41"/>
        <p:cNvGrpSpPr/>
        <p:nvPr/>
      </p:nvGrpSpPr>
      <p:grpSpPr>
        <a:xfrm>
          <a:off x="0" y="0"/>
          <a:ext cx="0" cy="0"/>
          <a:chOff x="0" y="0"/>
          <a:chExt cx="0" cy="0"/>
        </a:xfrm>
      </p:grpSpPr>
      <p:sp>
        <p:nvSpPr>
          <p:cNvPr id="42" name="Shape 42"/>
          <p:cNvSpPr txBox="1"/>
          <p:nvPr>
            <p:ph idx="1" type="body"/>
          </p:nvPr>
        </p:nvSpPr>
        <p:spPr>
          <a:xfrm>
            <a:off x="311700" y="4230575"/>
            <a:ext cx="5998800" cy="605100"/>
          </a:xfrm>
          <a:prstGeom prst="rect">
            <a:avLst/>
          </a:prstGeom>
        </p:spPr>
        <p:txBody>
          <a:bodyPr anchorCtr="0" anchor="ctr" bIns="91425" lIns="91425" rIns="91425" tIns="91425"/>
          <a:lstStyle>
            <a:lvl1pPr lvl="0">
              <a:lnSpc>
                <a:spcPct val="100000"/>
              </a:lnSpc>
              <a:spcBef>
                <a:spcPts val="0"/>
              </a:spcBef>
              <a:spcAft>
                <a:spcPts val="0"/>
              </a:spcAft>
              <a:buNone/>
              <a:defRPr/>
            </a:lvl1pPr>
          </a:lstStyle>
          <a:p/>
        </p:txBody>
      </p:sp>
      <p:sp>
        <p:nvSpPr>
          <p:cNvPr id="43" name="Shape 43"/>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5" Type="http://schemas.openxmlformats.org/officeDocument/2006/relationships/slideLayout" Target="../slideLayouts/slideLayout16.xml"/><Relationship Id="rId6" Type="http://schemas.openxmlformats.org/officeDocument/2006/relationships/slideLayout" Target="../slideLayouts/slideLayout17.xml"/><Relationship Id="rId18" Type="http://schemas.openxmlformats.org/officeDocument/2006/relationships/theme" Target="../theme/theme1.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600" cy="572700"/>
          </a:xfrm>
          <a:prstGeom prst="rect">
            <a:avLst/>
          </a:prstGeom>
          <a:noFill/>
          <a:ln>
            <a:noFill/>
          </a:ln>
        </p:spPr>
        <p:txBody>
          <a:bodyPr anchorCtr="0" anchor="t" bIns="91425" lIns="91425" rIns="91425" tIns="91425"/>
          <a:lstStyle>
            <a:lvl1pPr lvl="0">
              <a:spcBef>
                <a:spcPts val="0"/>
              </a:spcBef>
              <a:buClr>
                <a:schemeClr val="dk1"/>
              </a:buClr>
              <a:buSzPct val="100000"/>
              <a:buNone/>
              <a:defRPr sz="2800">
                <a:solidFill>
                  <a:schemeClr val="dk1"/>
                </a:solidFil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p:txBody>
      </p:sp>
      <p:sp>
        <p:nvSpPr>
          <p:cNvPr id="7" name="Shape 7"/>
          <p:cNvSpPr txBox="1"/>
          <p:nvPr>
            <p:ph idx="1" type="body"/>
          </p:nvPr>
        </p:nvSpPr>
        <p:spPr>
          <a:xfrm>
            <a:off x="311700" y="1152475"/>
            <a:ext cx="8520600" cy="3416400"/>
          </a:xfrm>
          <a:prstGeom prst="rect">
            <a:avLst/>
          </a:prstGeom>
          <a:noFill/>
          <a:ln>
            <a:noFill/>
          </a:ln>
        </p:spPr>
        <p:txBody>
          <a:bodyPr anchorCtr="0" anchor="t" bIns="91425" lIns="91425" rIns="91425" tIns="91425"/>
          <a:lstStyle>
            <a:lvl1pPr lvl="0">
              <a:lnSpc>
                <a:spcPct val="115000"/>
              </a:lnSpc>
              <a:spcBef>
                <a:spcPts val="0"/>
              </a:spcBef>
              <a:spcAft>
                <a:spcPts val="1600"/>
              </a:spcAft>
              <a:buClr>
                <a:schemeClr val="lt2"/>
              </a:buClr>
              <a:buSzPct val="100000"/>
              <a:defRPr sz="1800">
                <a:solidFill>
                  <a:schemeClr val="lt2"/>
                </a:solidFill>
              </a:defRPr>
            </a:lvl1pPr>
            <a:lvl2pPr lvl="1">
              <a:lnSpc>
                <a:spcPct val="115000"/>
              </a:lnSpc>
              <a:spcBef>
                <a:spcPts val="0"/>
              </a:spcBef>
              <a:spcAft>
                <a:spcPts val="1600"/>
              </a:spcAft>
              <a:buClr>
                <a:schemeClr val="lt2"/>
              </a:buClr>
              <a:defRPr>
                <a:solidFill>
                  <a:schemeClr val="lt2"/>
                </a:solidFill>
              </a:defRPr>
            </a:lvl2pPr>
            <a:lvl3pPr lvl="2">
              <a:lnSpc>
                <a:spcPct val="115000"/>
              </a:lnSpc>
              <a:spcBef>
                <a:spcPts val="0"/>
              </a:spcBef>
              <a:spcAft>
                <a:spcPts val="1600"/>
              </a:spcAft>
              <a:buClr>
                <a:schemeClr val="lt2"/>
              </a:buClr>
              <a:defRPr>
                <a:solidFill>
                  <a:schemeClr val="lt2"/>
                </a:solidFill>
              </a:defRPr>
            </a:lvl3pPr>
            <a:lvl4pPr lvl="3">
              <a:lnSpc>
                <a:spcPct val="115000"/>
              </a:lnSpc>
              <a:spcBef>
                <a:spcPts val="0"/>
              </a:spcBef>
              <a:spcAft>
                <a:spcPts val="1600"/>
              </a:spcAft>
              <a:buClr>
                <a:schemeClr val="lt2"/>
              </a:buClr>
              <a:defRPr>
                <a:solidFill>
                  <a:schemeClr val="lt2"/>
                </a:solidFill>
              </a:defRPr>
            </a:lvl4pPr>
            <a:lvl5pPr lvl="4">
              <a:lnSpc>
                <a:spcPct val="115000"/>
              </a:lnSpc>
              <a:spcBef>
                <a:spcPts val="0"/>
              </a:spcBef>
              <a:spcAft>
                <a:spcPts val="1600"/>
              </a:spcAft>
              <a:buClr>
                <a:schemeClr val="lt2"/>
              </a:buClr>
              <a:defRPr>
                <a:solidFill>
                  <a:schemeClr val="lt2"/>
                </a:solidFill>
              </a:defRPr>
            </a:lvl5pPr>
            <a:lvl6pPr lvl="5">
              <a:lnSpc>
                <a:spcPct val="115000"/>
              </a:lnSpc>
              <a:spcBef>
                <a:spcPts val="0"/>
              </a:spcBef>
              <a:spcAft>
                <a:spcPts val="1600"/>
              </a:spcAft>
              <a:buClr>
                <a:schemeClr val="lt2"/>
              </a:buClr>
              <a:defRPr>
                <a:solidFill>
                  <a:schemeClr val="lt2"/>
                </a:solidFill>
              </a:defRPr>
            </a:lvl6pPr>
            <a:lvl7pPr lvl="6">
              <a:lnSpc>
                <a:spcPct val="115000"/>
              </a:lnSpc>
              <a:spcBef>
                <a:spcPts val="0"/>
              </a:spcBef>
              <a:spcAft>
                <a:spcPts val="1600"/>
              </a:spcAft>
              <a:buClr>
                <a:schemeClr val="lt2"/>
              </a:buClr>
              <a:defRPr>
                <a:solidFill>
                  <a:schemeClr val="lt2"/>
                </a:solidFill>
              </a:defRPr>
            </a:lvl7pPr>
            <a:lvl8pPr lvl="7">
              <a:lnSpc>
                <a:spcPct val="115000"/>
              </a:lnSpc>
              <a:spcBef>
                <a:spcPts val="0"/>
              </a:spcBef>
              <a:spcAft>
                <a:spcPts val="1600"/>
              </a:spcAft>
              <a:buClr>
                <a:schemeClr val="lt2"/>
              </a:buClr>
              <a:defRPr>
                <a:solidFill>
                  <a:schemeClr val="lt2"/>
                </a:solidFill>
              </a:defRPr>
            </a:lvl8pPr>
            <a:lvl9pPr lvl="8">
              <a:lnSpc>
                <a:spcPct val="115000"/>
              </a:lnSpc>
              <a:spcBef>
                <a:spcPts val="0"/>
              </a:spcBef>
              <a:spcAft>
                <a:spcPts val="1600"/>
              </a:spcAft>
              <a:buClr>
                <a:schemeClr val="lt2"/>
              </a:buClr>
              <a:defRPr>
                <a:solidFill>
                  <a:schemeClr val="lt2"/>
                </a:solidFill>
              </a:defRPr>
            </a:lvl9pPr>
          </a:lstStyle>
          <a:p/>
        </p:txBody>
      </p:sp>
      <p:sp>
        <p:nvSpPr>
          <p:cNvPr id="8" name="Shape 8"/>
          <p:cNvSpPr txBox="1"/>
          <p:nvPr>
            <p:ph idx="12" type="sldNum"/>
          </p:nvPr>
        </p:nvSpPr>
        <p:spPr>
          <a:xfrm>
            <a:off x="8472457" y="4663216"/>
            <a:ext cx="548700" cy="393600"/>
          </a:xfrm>
          <a:prstGeom prst="rect">
            <a:avLst/>
          </a:prstGeom>
          <a:noFill/>
          <a:ln>
            <a:noFill/>
          </a:ln>
        </p:spPr>
        <p:txBody>
          <a:bodyPr anchorCtr="0" anchor="ctr" bIns="91425" lIns="91425" rIns="91425" tIns="91425">
            <a:noAutofit/>
          </a:bodyPr>
          <a:lstStyle/>
          <a:p>
            <a:pPr lvl="0" algn="r">
              <a:spcBef>
                <a:spcPts val="0"/>
              </a:spcBef>
              <a:buNone/>
            </a:pPr>
            <a:fld id="{00000000-1234-1234-1234-123412341234}" type="slidenum">
              <a:rPr lang="en" sz="1000">
                <a:solidFill>
                  <a:schemeClr val="lt2"/>
                </a:solidFill>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000000"/>
        </a:solidFill>
      </p:bgPr>
    </p:bg>
    <p:spTree>
      <p:nvGrpSpPr>
        <p:cNvPr id="50" name="Shape 50"/>
        <p:cNvGrpSpPr/>
        <p:nvPr/>
      </p:nvGrpSpPr>
      <p:grpSpPr>
        <a:xfrm>
          <a:off x="0" y="0"/>
          <a:ext cx="0" cy="0"/>
          <a:chOff x="0" y="0"/>
          <a:chExt cx="0" cy="0"/>
        </a:xfrm>
      </p:grpSpPr>
      <p:sp>
        <p:nvSpPr>
          <p:cNvPr id="51" name="Shape 51"/>
          <p:cNvSpPr txBox="1"/>
          <p:nvPr>
            <p:ph type="title"/>
          </p:nvPr>
        </p:nvSpPr>
        <p:spPr>
          <a:xfrm>
            <a:off x="669726" y="133945"/>
            <a:ext cx="7804500" cy="1138500"/>
          </a:xfrm>
          <a:prstGeom prst="rect">
            <a:avLst/>
          </a:prstGeom>
          <a:noFill/>
          <a:ln>
            <a:noFill/>
          </a:ln>
        </p:spPr>
        <p:txBody>
          <a:bodyPr anchorCtr="0" anchor="ctr" bIns="58925" lIns="58925" rIns="58925" tIns="58925"/>
          <a:lstStyle>
            <a:lvl1pPr indent="0" lvl="0" marL="0" marR="0" rtl="0" algn="ctr">
              <a:lnSpc>
                <a:spcPct val="100000"/>
              </a:lnSpc>
              <a:spcBef>
                <a:spcPts val="0"/>
              </a:spcBef>
              <a:spcAft>
                <a:spcPts val="0"/>
              </a:spcAft>
              <a:buClr>
                <a:srgbClr val="FFFFFF"/>
              </a:buClr>
              <a:buSzPct val="25000"/>
              <a:buFont typeface="Arial"/>
              <a:buNone/>
              <a:defRPr b="0" i="0" sz="5200" u="none" cap="none" strike="noStrike">
                <a:solidFill>
                  <a:srgbClr val="FFFFFF"/>
                </a:solidFill>
                <a:latin typeface="Arial"/>
                <a:ea typeface="Arial"/>
                <a:cs typeface="Arial"/>
                <a:sym typeface="Arial"/>
              </a:defRPr>
            </a:lvl1pPr>
            <a:lvl2pPr indent="152400" lvl="1" marL="0" marR="0" rtl="0" algn="ctr">
              <a:lnSpc>
                <a:spcPct val="100000"/>
              </a:lnSpc>
              <a:spcBef>
                <a:spcPts val="0"/>
              </a:spcBef>
              <a:spcAft>
                <a:spcPts val="0"/>
              </a:spcAft>
              <a:buClr>
                <a:srgbClr val="FFFFFF"/>
              </a:buClr>
              <a:buSzPct val="25000"/>
              <a:buFont typeface="Arial"/>
              <a:buNone/>
              <a:defRPr b="0" i="0" sz="5200" u="none" cap="none" strike="noStrike">
                <a:solidFill>
                  <a:srgbClr val="FFFFFF"/>
                </a:solidFill>
                <a:latin typeface="Arial"/>
                <a:ea typeface="Arial"/>
                <a:cs typeface="Arial"/>
                <a:sym typeface="Arial"/>
              </a:defRPr>
            </a:lvl2pPr>
            <a:lvl3pPr indent="292100" lvl="2" marL="0" marR="0" rtl="0" algn="ctr">
              <a:lnSpc>
                <a:spcPct val="100000"/>
              </a:lnSpc>
              <a:spcBef>
                <a:spcPts val="0"/>
              </a:spcBef>
              <a:spcAft>
                <a:spcPts val="0"/>
              </a:spcAft>
              <a:buClr>
                <a:srgbClr val="FFFFFF"/>
              </a:buClr>
              <a:buSzPct val="25000"/>
              <a:buFont typeface="Arial"/>
              <a:buNone/>
              <a:defRPr b="0" i="0" sz="5200" u="none" cap="none" strike="noStrike">
                <a:solidFill>
                  <a:srgbClr val="FFFFFF"/>
                </a:solidFill>
                <a:latin typeface="Arial"/>
                <a:ea typeface="Arial"/>
                <a:cs typeface="Arial"/>
                <a:sym typeface="Arial"/>
              </a:defRPr>
            </a:lvl3pPr>
            <a:lvl4pPr indent="444500" lvl="3" marL="0" marR="0" rtl="0" algn="ctr">
              <a:lnSpc>
                <a:spcPct val="100000"/>
              </a:lnSpc>
              <a:spcBef>
                <a:spcPts val="0"/>
              </a:spcBef>
              <a:spcAft>
                <a:spcPts val="0"/>
              </a:spcAft>
              <a:buClr>
                <a:srgbClr val="FFFFFF"/>
              </a:buClr>
              <a:buSzPct val="25000"/>
              <a:buFont typeface="Arial"/>
              <a:buNone/>
              <a:defRPr b="0" i="0" sz="5200" u="none" cap="none" strike="noStrike">
                <a:solidFill>
                  <a:srgbClr val="FFFFFF"/>
                </a:solidFill>
                <a:latin typeface="Arial"/>
                <a:ea typeface="Arial"/>
                <a:cs typeface="Arial"/>
                <a:sym typeface="Arial"/>
              </a:defRPr>
            </a:lvl4pPr>
            <a:lvl5pPr indent="584200" lvl="4" marL="0" marR="0" rtl="0" algn="ctr">
              <a:lnSpc>
                <a:spcPct val="100000"/>
              </a:lnSpc>
              <a:spcBef>
                <a:spcPts val="0"/>
              </a:spcBef>
              <a:spcAft>
                <a:spcPts val="0"/>
              </a:spcAft>
              <a:buClr>
                <a:srgbClr val="FFFFFF"/>
              </a:buClr>
              <a:buSzPct val="25000"/>
              <a:buFont typeface="Arial"/>
              <a:buNone/>
              <a:defRPr b="0" i="0" sz="5200" u="none" cap="none" strike="noStrike">
                <a:solidFill>
                  <a:srgbClr val="FFFFFF"/>
                </a:solidFill>
                <a:latin typeface="Arial"/>
                <a:ea typeface="Arial"/>
                <a:cs typeface="Arial"/>
                <a:sym typeface="Arial"/>
              </a:defRPr>
            </a:lvl5pPr>
            <a:lvl6pPr indent="736600" lvl="5" marL="0" marR="0" rtl="0" algn="ctr">
              <a:lnSpc>
                <a:spcPct val="100000"/>
              </a:lnSpc>
              <a:spcBef>
                <a:spcPts val="0"/>
              </a:spcBef>
              <a:spcAft>
                <a:spcPts val="0"/>
              </a:spcAft>
              <a:buClr>
                <a:srgbClr val="FFFFFF"/>
              </a:buClr>
              <a:buSzPct val="25000"/>
              <a:buFont typeface="Arial"/>
              <a:buNone/>
              <a:defRPr b="0" i="0" sz="5200" u="none" cap="none" strike="noStrike">
                <a:solidFill>
                  <a:srgbClr val="FFFFFF"/>
                </a:solidFill>
                <a:latin typeface="Arial"/>
                <a:ea typeface="Arial"/>
                <a:cs typeface="Arial"/>
                <a:sym typeface="Arial"/>
              </a:defRPr>
            </a:lvl6pPr>
            <a:lvl7pPr indent="889000" lvl="6" marL="0" marR="0" rtl="0" algn="ctr">
              <a:lnSpc>
                <a:spcPct val="100000"/>
              </a:lnSpc>
              <a:spcBef>
                <a:spcPts val="0"/>
              </a:spcBef>
              <a:spcAft>
                <a:spcPts val="0"/>
              </a:spcAft>
              <a:buClr>
                <a:srgbClr val="FFFFFF"/>
              </a:buClr>
              <a:buSzPct val="25000"/>
              <a:buFont typeface="Arial"/>
              <a:buNone/>
              <a:defRPr b="0" i="0" sz="5200" u="none" cap="none" strike="noStrike">
                <a:solidFill>
                  <a:srgbClr val="FFFFFF"/>
                </a:solidFill>
                <a:latin typeface="Arial"/>
                <a:ea typeface="Arial"/>
                <a:cs typeface="Arial"/>
                <a:sym typeface="Arial"/>
              </a:defRPr>
            </a:lvl7pPr>
            <a:lvl8pPr indent="1028700" lvl="7" marL="0" marR="0" rtl="0" algn="ctr">
              <a:lnSpc>
                <a:spcPct val="100000"/>
              </a:lnSpc>
              <a:spcBef>
                <a:spcPts val="0"/>
              </a:spcBef>
              <a:spcAft>
                <a:spcPts val="0"/>
              </a:spcAft>
              <a:buClr>
                <a:srgbClr val="FFFFFF"/>
              </a:buClr>
              <a:buSzPct val="25000"/>
              <a:buFont typeface="Arial"/>
              <a:buNone/>
              <a:defRPr b="0" i="0" sz="5200" u="none" cap="none" strike="noStrike">
                <a:solidFill>
                  <a:srgbClr val="FFFFFF"/>
                </a:solidFill>
                <a:latin typeface="Arial"/>
                <a:ea typeface="Arial"/>
                <a:cs typeface="Arial"/>
                <a:sym typeface="Arial"/>
              </a:defRPr>
            </a:lvl8pPr>
            <a:lvl9pPr indent="1181100" lvl="8" marL="0" marR="0" rtl="0" algn="ctr">
              <a:lnSpc>
                <a:spcPct val="100000"/>
              </a:lnSpc>
              <a:spcBef>
                <a:spcPts val="0"/>
              </a:spcBef>
              <a:spcAft>
                <a:spcPts val="0"/>
              </a:spcAft>
              <a:buClr>
                <a:srgbClr val="FFFFFF"/>
              </a:buClr>
              <a:buSzPct val="25000"/>
              <a:buFont typeface="Arial"/>
              <a:buNone/>
              <a:defRPr b="0" i="0" sz="5200" u="none" cap="none" strike="noStrike">
                <a:solidFill>
                  <a:srgbClr val="FFFFFF"/>
                </a:solidFill>
                <a:latin typeface="Arial"/>
                <a:ea typeface="Arial"/>
                <a:cs typeface="Arial"/>
                <a:sym typeface="Arial"/>
              </a:defRPr>
            </a:lvl9pPr>
          </a:lstStyle>
          <a:p/>
        </p:txBody>
      </p:sp>
      <p:sp>
        <p:nvSpPr>
          <p:cNvPr id="52" name="Shape 52"/>
          <p:cNvSpPr txBox="1"/>
          <p:nvPr>
            <p:ph idx="1" type="body"/>
          </p:nvPr>
        </p:nvSpPr>
        <p:spPr>
          <a:xfrm>
            <a:off x="669726" y="1366242"/>
            <a:ext cx="7804500" cy="3315000"/>
          </a:xfrm>
          <a:prstGeom prst="rect">
            <a:avLst/>
          </a:prstGeom>
          <a:noFill/>
          <a:ln>
            <a:noFill/>
          </a:ln>
        </p:spPr>
        <p:txBody>
          <a:bodyPr anchorCtr="0" anchor="ctr" bIns="58925" lIns="58925" rIns="58925" tIns="58925"/>
          <a:lstStyle>
            <a:lvl1pPr indent="-177800" lvl="0" marL="292100" marR="0" rtl="0" algn="l">
              <a:lnSpc>
                <a:spcPct val="100000"/>
              </a:lnSpc>
              <a:spcBef>
                <a:spcPts val="2700"/>
              </a:spcBef>
              <a:spcAft>
                <a:spcPts val="0"/>
              </a:spcAft>
              <a:buClr>
                <a:srgbClr val="FFFFFF"/>
              </a:buClr>
              <a:buSzPct val="75000"/>
              <a:buFont typeface="Arial"/>
              <a:buChar char="•"/>
              <a:defRPr b="0" i="0" sz="2400" u="none" cap="none" strike="noStrike">
                <a:solidFill>
                  <a:srgbClr val="FFFFFF"/>
                </a:solidFill>
                <a:latin typeface="Arial"/>
                <a:ea typeface="Arial"/>
                <a:cs typeface="Arial"/>
                <a:sym typeface="Arial"/>
              </a:defRPr>
            </a:lvl1pPr>
            <a:lvl2pPr indent="-165100" lvl="1" marL="571500" marR="0" rtl="0" algn="l">
              <a:lnSpc>
                <a:spcPct val="100000"/>
              </a:lnSpc>
              <a:spcBef>
                <a:spcPts val="2700"/>
              </a:spcBef>
              <a:spcAft>
                <a:spcPts val="0"/>
              </a:spcAft>
              <a:buClr>
                <a:srgbClr val="FFFFFF"/>
              </a:buClr>
              <a:buSzPct val="75000"/>
              <a:buFont typeface="Arial"/>
              <a:buChar char="•"/>
              <a:defRPr b="0" i="0" sz="2400" u="none" cap="none" strike="noStrike">
                <a:solidFill>
                  <a:srgbClr val="FFFFFF"/>
                </a:solidFill>
                <a:latin typeface="Arial"/>
                <a:ea typeface="Arial"/>
                <a:cs typeface="Arial"/>
                <a:sym typeface="Arial"/>
              </a:defRPr>
            </a:lvl2pPr>
            <a:lvl3pPr indent="-177800" lvl="2" marL="863600" marR="0" rtl="0" algn="l">
              <a:lnSpc>
                <a:spcPct val="100000"/>
              </a:lnSpc>
              <a:spcBef>
                <a:spcPts val="2700"/>
              </a:spcBef>
              <a:spcAft>
                <a:spcPts val="0"/>
              </a:spcAft>
              <a:buClr>
                <a:srgbClr val="FFFFFF"/>
              </a:buClr>
              <a:buSzPct val="75000"/>
              <a:buFont typeface="Arial"/>
              <a:buChar char="•"/>
              <a:defRPr b="0" i="0" sz="2400" u="none" cap="none" strike="noStrike">
                <a:solidFill>
                  <a:srgbClr val="FFFFFF"/>
                </a:solidFill>
                <a:latin typeface="Arial"/>
                <a:ea typeface="Arial"/>
                <a:cs typeface="Arial"/>
                <a:sym typeface="Arial"/>
              </a:defRPr>
            </a:lvl3pPr>
            <a:lvl4pPr indent="-165100" lvl="3" marL="1143000" marR="0" rtl="0" algn="l">
              <a:lnSpc>
                <a:spcPct val="100000"/>
              </a:lnSpc>
              <a:spcBef>
                <a:spcPts val="2700"/>
              </a:spcBef>
              <a:spcAft>
                <a:spcPts val="0"/>
              </a:spcAft>
              <a:buClr>
                <a:srgbClr val="FFFFFF"/>
              </a:buClr>
              <a:buSzPct val="75000"/>
              <a:buFont typeface="Arial"/>
              <a:buChar char="•"/>
              <a:defRPr b="0" i="0" sz="2400" u="none" cap="none" strike="noStrike">
                <a:solidFill>
                  <a:srgbClr val="FFFFFF"/>
                </a:solidFill>
                <a:latin typeface="Arial"/>
                <a:ea typeface="Arial"/>
                <a:cs typeface="Arial"/>
                <a:sym typeface="Arial"/>
              </a:defRPr>
            </a:lvl4pPr>
            <a:lvl5pPr indent="-177800" lvl="4" marL="1435100" marR="0" rtl="0" algn="l">
              <a:lnSpc>
                <a:spcPct val="100000"/>
              </a:lnSpc>
              <a:spcBef>
                <a:spcPts val="2700"/>
              </a:spcBef>
              <a:spcAft>
                <a:spcPts val="0"/>
              </a:spcAft>
              <a:buClr>
                <a:srgbClr val="FFFFFF"/>
              </a:buClr>
              <a:buSzPct val="75000"/>
              <a:buFont typeface="Arial"/>
              <a:buChar char="•"/>
              <a:defRPr b="0" i="0" sz="2400" u="none" cap="none" strike="noStrike">
                <a:solidFill>
                  <a:srgbClr val="FFFFFF"/>
                </a:solidFill>
                <a:latin typeface="Arial"/>
                <a:ea typeface="Arial"/>
                <a:cs typeface="Arial"/>
                <a:sym typeface="Arial"/>
              </a:defRPr>
            </a:lvl5pPr>
            <a:lvl6pPr indent="-165100" lvl="5" marL="1714500" marR="0" rtl="0" algn="l">
              <a:lnSpc>
                <a:spcPct val="100000"/>
              </a:lnSpc>
              <a:spcBef>
                <a:spcPts val="2700"/>
              </a:spcBef>
              <a:spcAft>
                <a:spcPts val="0"/>
              </a:spcAft>
              <a:buClr>
                <a:srgbClr val="FFFFFF"/>
              </a:buClr>
              <a:buSzPct val="75000"/>
              <a:buFont typeface="Arial"/>
              <a:buChar char="•"/>
              <a:defRPr b="0" i="0" sz="2400" u="none" cap="none" strike="noStrike">
                <a:solidFill>
                  <a:srgbClr val="FFFFFF"/>
                </a:solidFill>
                <a:latin typeface="Arial"/>
                <a:ea typeface="Arial"/>
                <a:cs typeface="Arial"/>
                <a:sym typeface="Arial"/>
              </a:defRPr>
            </a:lvl6pPr>
            <a:lvl7pPr indent="-165100" lvl="6" marL="2006600" marR="0" rtl="0" algn="l">
              <a:lnSpc>
                <a:spcPct val="100000"/>
              </a:lnSpc>
              <a:spcBef>
                <a:spcPts val="2700"/>
              </a:spcBef>
              <a:spcAft>
                <a:spcPts val="0"/>
              </a:spcAft>
              <a:buClr>
                <a:srgbClr val="FFFFFF"/>
              </a:buClr>
              <a:buSzPct val="75000"/>
              <a:buFont typeface="Arial"/>
              <a:buChar char="•"/>
              <a:defRPr b="0" i="0" sz="2400" u="none" cap="none" strike="noStrike">
                <a:solidFill>
                  <a:srgbClr val="FFFFFF"/>
                </a:solidFill>
                <a:latin typeface="Arial"/>
                <a:ea typeface="Arial"/>
                <a:cs typeface="Arial"/>
                <a:sym typeface="Arial"/>
              </a:defRPr>
            </a:lvl7pPr>
            <a:lvl8pPr indent="-165100" lvl="7" marL="2286000" marR="0" rtl="0" algn="l">
              <a:lnSpc>
                <a:spcPct val="100000"/>
              </a:lnSpc>
              <a:spcBef>
                <a:spcPts val="2700"/>
              </a:spcBef>
              <a:spcAft>
                <a:spcPts val="0"/>
              </a:spcAft>
              <a:buClr>
                <a:srgbClr val="FFFFFF"/>
              </a:buClr>
              <a:buSzPct val="75000"/>
              <a:buFont typeface="Arial"/>
              <a:buChar char="•"/>
              <a:defRPr b="0" i="0" sz="2400" u="none" cap="none" strike="noStrike">
                <a:solidFill>
                  <a:srgbClr val="FFFFFF"/>
                </a:solidFill>
                <a:latin typeface="Arial"/>
                <a:ea typeface="Arial"/>
                <a:cs typeface="Arial"/>
                <a:sym typeface="Arial"/>
              </a:defRPr>
            </a:lvl8pPr>
            <a:lvl9pPr indent="-165100" lvl="8" marL="2578100" marR="0" rtl="0" algn="l">
              <a:lnSpc>
                <a:spcPct val="100000"/>
              </a:lnSpc>
              <a:spcBef>
                <a:spcPts val="2700"/>
              </a:spcBef>
              <a:spcAft>
                <a:spcPts val="0"/>
              </a:spcAft>
              <a:buClr>
                <a:srgbClr val="FFFFFF"/>
              </a:buClr>
              <a:buSzPct val="75000"/>
              <a:buFont typeface="Arial"/>
              <a:buChar char="•"/>
              <a:defRPr b="0" i="0" sz="2400" u="none" cap="none" strike="noStrike">
                <a:solidFill>
                  <a:srgbClr val="FFFFFF"/>
                </a:solidFill>
                <a:latin typeface="Arial"/>
                <a:ea typeface="Arial"/>
                <a:cs typeface="Arial"/>
                <a:sym typeface="Arial"/>
              </a:defRPr>
            </a:lvl9pPr>
          </a:lstStyle>
          <a:p/>
        </p:txBody>
      </p:sp>
      <p:sp>
        <p:nvSpPr>
          <p:cNvPr id="53" name="Shape 53"/>
          <p:cNvSpPr txBox="1"/>
          <p:nvPr>
            <p:ph idx="12" type="sldNum"/>
          </p:nvPr>
        </p:nvSpPr>
        <p:spPr>
          <a:xfrm>
            <a:off x="4437983" y="4882306"/>
            <a:ext cx="259200" cy="201000"/>
          </a:xfrm>
          <a:prstGeom prst="rect">
            <a:avLst/>
          </a:prstGeom>
          <a:noFill/>
          <a:ln>
            <a:noFill/>
          </a:ln>
        </p:spPr>
        <p:txBody>
          <a:bodyPr anchorCtr="0" anchor="t" bIns="32750" lIns="32750" rIns="32750" tIns="32750">
            <a:noAutofit/>
          </a:bodyPr>
          <a:lstStyle/>
          <a:p>
            <a:pPr indent="0" lvl="0" marL="0" marR="0" rtl="0" algn="ctr">
              <a:lnSpc>
                <a:spcPct val="100000"/>
              </a:lnSpc>
              <a:spcBef>
                <a:spcPts val="0"/>
              </a:spcBef>
              <a:spcAft>
                <a:spcPts val="0"/>
              </a:spcAft>
              <a:buClr>
                <a:srgbClr val="FFFFFF"/>
              </a:buClr>
              <a:buSzPct val="25000"/>
              <a:buFont typeface="Helvetica Neue"/>
              <a:buNone/>
            </a:pPr>
            <a:fld id="{00000000-1234-1234-1234-123412341234}" type="slidenum">
              <a:rPr b="0" i="0" lang="en" sz="1200" u="none" cap="none" strike="noStrike">
                <a:solidFill>
                  <a:srgbClr val="FFFFFF"/>
                </a:solidFill>
                <a:latin typeface="Helvetica Neue"/>
                <a:ea typeface="Helvetica Neue"/>
                <a:cs typeface="Helvetica Neue"/>
                <a:sym typeface="Helvetica Neue"/>
              </a:rPr>
              <a:t>‹#›</a:t>
            </a:fld>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xml"/><Relationship Id="rId3" Type="http://schemas.openxmlformats.org/officeDocument/2006/relationships/image" Target="../media/image00.png"/><Relationship Id="rId4" Type="http://schemas.openxmlformats.org/officeDocument/2006/relationships/image" Target="../media/image01.png"/><Relationship Id="rId5" Type="http://schemas.openxmlformats.org/officeDocument/2006/relationships/hyperlink" Target="https://github.com/SOASTA/boomerang" TargetMode="External"/><Relationship Id="rId6" Type="http://schemas.openxmlformats.org/officeDocument/2006/relationships/hyperlink" Target="http://www.soasta.com/mpulse" TargetMode="External"/><Relationship Id="rId7" Type="http://schemas.openxmlformats.org/officeDocument/2006/relationships/image" Target="../media/image02.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5.xml"/><Relationship Id="rId3" Type="http://schemas.openxmlformats.org/officeDocument/2006/relationships/image" Target="../media/image29.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8.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0.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4.xml"/><Relationship Id="rId3" Type="http://schemas.openxmlformats.org/officeDocument/2006/relationships/image" Target="../media/image36.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5.xml"/><Relationship Id="rId3" Type="http://schemas.openxmlformats.org/officeDocument/2006/relationships/hyperlink" Target="https://w3c.github.io/perf-security-privacy/" TargetMode="Externa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6.xml"/><Relationship Id="rId3" Type="http://schemas.openxmlformats.org/officeDocument/2006/relationships/image" Target="../media/image36.png"/><Relationship Id="rId4" Type="http://schemas.openxmlformats.org/officeDocument/2006/relationships/image" Target="../media/image32.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7.xml"/><Relationship Id="rId3" Type="http://schemas.openxmlformats.org/officeDocument/2006/relationships/image" Target="../media/image32.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8.xml"/><Relationship Id="rId3" Type="http://schemas.openxmlformats.org/officeDocument/2006/relationships/image" Target="../media/image32.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9.xml"/><Relationship Id="rId3" Type="http://schemas.openxmlformats.org/officeDocument/2006/relationships/image" Target="../media/image3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hyperlink" Target="https://w3c.github.io/hr-time/" TargetMode="Externa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0.xml"/><Relationship Id="rId3" Type="http://schemas.openxmlformats.org/officeDocument/2006/relationships/image" Target="../media/image32.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1.xml"/><Relationship Id="rId3" Type="http://schemas.openxmlformats.org/officeDocument/2006/relationships/image" Target="../media/image32.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2.xml"/><Relationship Id="rId3" Type="http://schemas.openxmlformats.org/officeDocument/2006/relationships/image" Target="../media/image32.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3.xml"/><Relationship Id="rId3" Type="http://schemas.openxmlformats.org/officeDocument/2006/relationships/image" Target="../media/image32.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4.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5.xml"/><Relationship Id="rId3" Type="http://schemas.openxmlformats.org/officeDocument/2006/relationships/image" Target="../media/image42.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6.xml"/><Relationship Id="rId3" Type="http://schemas.openxmlformats.org/officeDocument/2006/relationships/image" Target="../media/image42.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7.xml"/><Relationship Id="rId3" Type="http://schemas.openxmlformats.org/officeDocument/2006/relationships/image" Target="../media/image42.png"/><Relationship Id="rId4" Type="http://schemas.openxmlformats.org/officeDocument/2006/relationships/hyperlink" Target="https://developer.mozilla.org/en-US/docs/Web/API/Intersection_Observer_API" TargetMode="Externa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8.xml"/><Relationship Id="rId3" Type="http://schemas.openxmlformats.org/officeDocument/2006/relationships/image" Target="../media/image42.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9.xml"/><Relationship Id="rId3" Type="http://schemas.openxmlformats.org/officeDocument/2006/relationships/image" Target="../media/image4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0.xml"/><Relationship Id="rId3" Type="http://schemas.openxmlformats.org/officeDocument/2006/relationships/image" Target="../media/image42.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1.xml"/><Relationship Id="rId3" Type="http://schemas.openxmlformats.org/officeDocument/2006/relationships/image" Target="../media/image42.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3.xml"/><Relationship Id="rId3" Type="http://schemas.openxmlformats.org/officeDocument/2006/relationships/image" Target="../media/image38.gif"/></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4.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5.xml"/><Relationship Id="rId3" Type="http://schemas.openxmlformats.org/officeDocument/2006/relationships/image" Target="../media/image37.pn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6.xml"/><Relationship Id="rId3" Type="http://schemas.openxmlformats.org/officeDocument/2006/relationships/image" Target="../media/image39.gif"/></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8.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9.xml"/><Relationship Id="rId3" Type="http://schemas.openxmlformats.org/officeDocument/2006/relationships/hyperlink" Target="https://github.com/spanicker/longtasks"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0.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1.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2.xml"/><Relationship Id="rId3" Type="http://schemas.openxmlformats.org/officeDocument/2006/relationships/image" Target="../media/image43.gif"/><Relationship Id="rId4" Type="http://schemas.openxmlformats.org/officeDocument/2006/relationships/hyperlink" Target="https://blog.fullstory.com/moar-magic-announcing-rage-error-and-dead-clicks-1f19e50a1421" TargetMode="External"/><Relationship Id="rId5" Type="http://schemas.openxmlformats.org/officeDocument/2006/relationships/hyperlink" Target="https://blog.fullstory.com/@caitlinbrett?source=post_header_lockup" TargetMode="Externa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3.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4.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5.xml"/><Relationship Id="rId3" Type="http://schemas.openxmlformats.org/officeDocument/2006/relationships/hyperlink" Target="http://youtube.com/v/yVB49ULYNJY" TargetMode="External"/><Relationship Id="rId4" Type="http://schemas.openxmlformats.org/officeDocument/2006/relationships/image" Target="../media/image41.jpg"/></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6.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8.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 Id="rId3" Type="http://schemas.openxmlformats.org/officeDocument/2006/relationships/image" Target="../media/image08.png"/><Relationship Id="rId4" Type="http://schemas.openxmlformats.org/officeDocument/2006/relationships/hyperlink" Target="http://www.w3.org/TR/navigation-timing" TargetMode="Externa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0.xml"/><Relationship Id="rId3" Type="http://schemas.openxmlformats.org/officeDocument/2006/relationships/hyperlink" Target="http://www.lognormal.com/blog/2012/12/12/the-script-loader-pattern/" TargetMode="Externa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1.xml"/><Relationship Id="rId3" Type="http://schemas.openxmlformats.org/officeDocument/2006/relationships/hyperlink" Target="https://developer.mozilla.org/en-US/docs/Web/API/Window/requestIdleCallback" TargetMode="External"/><Relationship Id="rId4" Type="http://schemas.openxmlformats.org/officeDocument/2006/relationships/hyperlink" Target="https://developer.mozilla.org/en-US/docs/Web/API/Window/requestIdleCallback" TargetMode="External"/><Relationship Id="rId5" Type="http://schemas.openxmlformats.org/officeDocument/2006/relationships/hyperlink" Target="https://github.com/aFarkas/requestIdleCallback" TargetMode="External"/><Relationship Id="rId6" Type="http://schemas.openxmlformats.org/officeDocument/2006/relationships/hyperlink" Target="https://github.com/aFarkas/requestIdleCallback" TargetMode="External"/><Relationship Id="rId7" Type="http://schemas.openxmlformats.org/officeDocument/2006/relationships/hyperlink" Target="https://github.com/github/requestIdleCallback" TargetMode="External"/><Relationship Id="rId8" Type="http://schemas.openxmlformats.org/officeDocument/2006/relationships/hyperlink" Target="https://github.com/github/requestIdleCallback" TargetMode="Externa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2.xml"/><Relationship Id="rId3" Type="http://schemas.openxmlformats.org/officeDocument/2006/relationships/hyperlink" Target="https://css-tricks.com/debouncing-throttling-explained-examples/" TargetMode="Externa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3.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4.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5.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6.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8.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 Id="rId3" Type="http://schemas.openxmlformats.org/officeDocument/2006/relationships/image" Target="../media/image07.png"/></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0.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1.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3.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4.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5.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6.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8.xml"/><Relationship Id="rId3" Type="http://schemas.openxmlformats.org/officeDocument/2006/relationships/image" Target="../media/image40.png"/></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 Id="rId3" Type="http://schemas.openxmlformats.org/officeDocument/2006/relationships/image" Target="../media/image10.png"/></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0.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1.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3.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4.xml"/><Relationship Id="rId3" Type="http://schemas.openxmlformats.org/officeDocument/2006/relationships/hyperlink" Target="https://en.wikipedia.org/wiki/Median_absolute_deviation" TargetMode="External"/><Relationship Id="rId4" Type="http://schemas.openxmlformats.org/officeDocument/2006/relationships/hyperlink" Target="http://datapigtechnologies.com/blog/index.php/highlighting-outliers-in-your-data-with-the-tukey-method/" TargetMode="External"/><Relationship Id="rId5" Type="http://schemas.openxmlformats.org/officeDocument/2006/relationships/hyperlink" Target="https://en.wikipedia.org/wiki/Nelson_rules" TargetMode="Externa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5.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6.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7.xml"/><Relationship Id="rId3" Type="http://schemas.openxmlformats.org/officeDocument/2006/relationships/hyperlink" Target="http://www.w3.org/2010/webperf" TargetMode="External"/></Relationships>
</file>

<file path=ppt/slides/_rels/slide178.xml.rels><?xml version="1.0" encoding="UTF-8" standalone="yes"?><Relationships xmlns="http://schemas.openxmlformats.org/package/2006/relationships"><Relationship Id="rId20" Type="http://schemas.openxmlformats.org/officeDocument/2006/relationships/hyperlink" Target="https://developer.mozilla.org/en-US/docs/Web/API/Window/requestIdleCallback" TargetMode="External"/><Relationship Id="rId22" Type="http://schemas.openxmlformats.org/officeDocument/2006/relationships/hyperlink" Target="https://github.com/aFarkas/requestIdleCallback" TargetMode="External"/><Relationship Id="rId21" Type="http://schemas.openxmlformats.org/officeDocument/2006/relationships/hyperlink" Target="https://github.com/aFarkas/requestIdleCallback" TargetMode="External"/><Relationship Id="rId24" Type="http://schemas.openxmlformats.org/officeDocument/2006/relationships/hyperlink" Target="https://github.com/github/requestIdleCallback" TargetMode="External"/><Relationship Id="rId23" Type="http://schemas.openxmlformats.org/officeDocument/2006/relationships/hyperlink" Target="https://github.com/aFarkas/requestIdleCallback" TargetMode="External"/><Relationship Id="rId1" Type="http://schemas.openxmlformats.org/officeDocument/2006/relationships/slideLayout" Target="../slideLayouts/slideLayout12.xml"/><Relationship Id="rId2" Type="http://schemas.openxmlformats.org/officeDocument/2006/relationships/notesSlide" Target="../notesSlides/notesSlide178.xml"/><Relationship Id="rId3" Type="http://schemas.openxmlformats.org/officeDocument/2006/relationships/hyperlink" Target="https://w3c.github.io/hr-time/" TargetMode="External"/><Relationship Id="rId4" Type="http://schemas.openxmlformats.org/officeDocument/2006/relationships/hyperlink" Target="http://www.w3.org/TR/navigation-timing" TargetMode="External"/><Relationship Id="rId9" Type="http://schemas.openxmlformats.org/officeDocument/2006/relationships/hyperlink" Target="https://www.w3.org/TR/user-timing/" TargetMode="External"/><Relationship Id="rId26" Type="http://schemas.openxmlformats.org/officeDocument/2006/relationships/hyperlink" Target="https://github.com/github/requestIdleCallback" TargetMode="External"/><Relationship Id="rId25" Type="http://schemas.openxmlformats.org/officeDocument/2006/relationships/hyperlink" Target="https://github.com/github/requestIdleCallback" TargetMode="External"/><Relationship Id="rId28" Type="http://schemas.openxmlformats.org/officeDocument/2006/relationships/hyperlink" Target="https://www.w3.org/TR/performance-timeline-2/" TargetMode="External"/><Relationship Id="rId27" Type="http://schemas.openxmlformats.org/officeDocument/2006/relationships/hyperlink" Target="https://developer.mozilla.org/en-US/docs/Web/API/MutationObserver" TargetMode="External"/><Relationship Id="rId5" Type="http://schemas.openxmlformats.org/officeDocument/2006/relationships/hyperlink" Target="https://developer.mozilla.org/en-US/docs/Web/API/Navigation_timing_API" TargetMode="External"/><Relationship Id="rId6" Type="http://schemas.openxmlformats.org/officeDocument/2006/relationships/hyperlink" Target="https://www.w3.org/TR/resource-timing/" TargetMode="External"/><Relationship Id="rId29" Type="http://schemas.openxmlformats.org/officeDocument/2006/relationships/hyperlink" Target="https://developer.mozilla.org/en-US/docs/Web/API/PerformanceObserver" TargetMode="External"/><Relationship Id="rId7" Type="http://schemas.openxmlformats.org/officeDocument/2006/relationships/hyperlink" Target="https://developer.mozilla.org/en-US/docs/Web/API/Resource_Timing_API" TargetMode="External"/><Relationship Id="rId8" Type="http://schemas.openxmlformats.org/officeDocument/2006/relationships/hyperlink" Target="http://nicj.net/compressing-resourcetiming" TargetMode="External"/><Relationship Id="rId31" Type="http://schemas.openxmlformats.org/officeDocument/2006/relationships/hyperlink" Target="https://developer.mozilla.org/en-US/docs/Web/API/Intersection_Observer_API" TargetMode="External"/><Relationship Id="rId30" Type="http://schemas.openxmlformats.org/officeDocument/2006/relationships/hyperlink" Target="https://wicg.github.io/IntersectionObserver/" TargetMode="External"/><Relationship Id="rId11" Type="http://schemas.openxmlformats.org/officeDocument/2006/relationships/hyperlink" Target="https://github.com/nicjansma/usertiming.js" TargetMode="External"/><Relationship Id="rId33" Type="http://schemas.openxmlformats.org/officeDocument/2006/relationships/hyperlink" Target="https://developer.mozilla.org/en-US/docs/Web/API/Navigator/sendBeacon" TargetMode="External"/><Relationship Id="rId10" Type="http://schemas.openxmlformats.org/officeDocument/2006/relationships/hyperlink" Target="https://developer.mozilla.org/en-US/docs/Web/API/User_Timing_API" TargetMode="External"/><Relationship Id="rId32" Type="http://schemas.openxmlformats.org/officeDocument/2006/relationships/hyperlink" Target="https://w3c.github.io/beacon/" TargetMode="External"/><Relationship Id="rId13" Type="http://schemas.openxmlformats.org/officeDocument/2006/relationships/hyperlink" Target="https://w3c.github.io/page-visibility/" TargetMode="External"/><Relationship Id="rId12" Type="http://schemas.openxmlformats.org/officeDocument/2006/relationships/hyperlink" Target="http://nicj.net/compressing-usertiming/" TargetMode="External"/><Relationship Id="rId34" Type="http://schemas.openxmlformats.org/officeDocument/2006/relationships/hyperlink" Target="http://www.w3.org/2010/webperf" TargetMode="External"/><Relationship Id="rId15" Type="http://schemas.openxmlformats.org/officeDocument/2006/relationships/hyperlink" Target="https://www.w3.org/TR/service-workers/" TargetMode="External"/><Relationship Id="rId14" Type="http://schemas.openxmlformats.org/officeDocument/2006/relationships/hyperlink" Target="https://developer.mozilla.org/en-US/docs/Web/API/Page_Visibility_API" TargetMode="External"/><Relationship Id="rId17" Type="http://schemas.openxmlformats.org/officeDocument/2006/relationships/hyperlink" Target="https://www.w3.org/TR/animation-timing/" TargetMode="External"/><Relationship Id="rId16" Type="http://schemas.openxmlformats.org/officeDocument/2006/relationships/hyperlink" Target="https://developer.mozilla.org/en-US/docs/Web/API/Service_Worker_API" TargetMode="External"/><Relationship Id="rId19" Type="http://schemas.openxmlformats.org/officeDocument/2006/relationships/hyperlink" Target="https://www.w3.org/TR/requestidlecallback/" TargetMode="External"/><Relationship Id="rId18" Type="http://schemas.openxmlformats.org/officeDocument/2006/relationships/hyperlink" Target="https://developer.mozilla.org/en-US/docs/Web/API/window/requestAnimationFrame" TargetMode="External"/></Relationships>
</file>

<file path=ppt/slides/_rels/slide179.xml.rels><?xml version="1.0" encoding="UTF-8" standalone="yes"?><Relationships xmlns="http://schemas.openxmlformats.org/package/2006/relationships"><Relationship Id="rId20" Type="http://schemas.openxmlformats.org/officeDocument/2006/relationships/hyperlink" Target="http://calendar.perfplanet.com/2013/the-runtime-performance-checklist/" TargetMode="External"/><Relationship Id="rId22" Type="http://schemas.openxmlformats.org/officeDocument/2006/relationships/hyperlink" Target="https://docs.google.com/document/d/1K-mKOqiUiSjgZTEscBLjtjd6E67oiK8H2ztOiq5tigk/pub" TargetMode="External"/><Relationship Id="rId21" Type="http://schemas.openxmlformats.org/officeDocument/2006/relationships/hyperlink" Target="https://webperf.ninja/2015/jank-meter/" TargetMode="External"/><Relationship Id="rId23" Type="http://schemas.openxmlformats.org/officeDocument/2006/relationships/hyperlink" Target="https://css-tricks.com/debouncing-throttling-explained-examples/" TargetMode="External"/><Relationship Id="rId1" Type="http://schemas.openxmlformats.org/officeDocument/2006/relationships/slideLayout" Target="../slideLayouts/slideLayout12.xml"/><Relationship Id="rId2" Type="http://schemas.openxmlformats.org/officeDocument/2006/relationships/notesSlide" Target="../notesSlides/notesSlide179.xml"/><Relationship Id="rId3" Type="http://schemas.openxmlformats.org/officeDocument/2006/relationships/hyperlink" Target="https://github.com/SOASTA/boomerang" TargetMode="External"/><Relationship Id="rId4" Type="http://schemas.openxmlformats.org/officeDocument/2006/relationships/hyperlink" Target="https://github.com/andydavies/waterfall" TargetMode="External"/><Relationship Id="rId9" Type="http://schemas.openxmlformats.org/officeDocument/2006/relationships/hyperlink" Target="https://github.com/affectiva/youtube-demo" TargetMode="External"/><Relationship Id="rId5" Type="http://schemas.openxmlformats.org/officeDocument/2006/relationships/hyperlink" Target="https://github.com/zeman/perfmap" TargetMode="External"/><Relationship Id="rId6" Type="http://schemas.openxmlformats.org/officeDocument/2006/relationships/hyperlink" Target="https://github.com/paulirish/pwmetrics" TargetMode="External"/><Relationship Id="rId7" Type="http://schemas.openxmlformats.org/officeDocument/2006/relationships/hyperlink" Target="https://www.ampproject.org/" TargetMode="External"/><Relationship Id="rId8" Type="http://schemas.openxmlformats.org/officeDocument/2006/relationships/hyperlink" Target="http://www.lognormal.com/blog/2012/12/12/the-script-loader-pattern/" TargetMode="External"/><Relationship Id="rId11" Type="http://schemas.openxmlformats.org/officeDocument/2006/relationships/hyperlink" Target="http://datapigtechnologies.com/blog/index.php/highlighting-outliers-in-your-data-with-the-tukey-method/" TargetMode="External"/><Relationship Id="rId10" Type="http://schemas.openxmlformats.org/officeDocument/2006/relationships/hyperlink" Target="https://en.wikipedia.org/wiki/Median_absolute_deviation" TargetMode="External"/><Relationship Id="rId13" Type="http://schemas.openxmlformats.org/officeDocument/2006/relationships/hyperlink" Target="http://grisha.org/blog/2016/01/29/triple-exponential-smoothing-forecasting/" TargetMode="External"/><Relationship Id="rId12" Type="http://schemas.openxmlformats.org/officeDocument/2006/relationships/hyperlink" Target="https://en.wikipedia.org/wiki/Nelson_rules" TargetMode="External"/><Relationship Id="rId15" Type="http://schemas.openxmlformats.org/officeDocument/2006/relationships/hyperlink" Target="http://www.telegraph.co.uk/technology/news/12050481/Websites-could-read-emotions-by-seeing-how-fast-you-move-your-mouse.html" TargetMode="External"/><Relationship Id="rId14" Type="http://schemas.openxmlformats.org/officeDocument/2006/relationships/hyperlink" Target="http://blog.fullstory.com/2015/12/reducing-ux-rage-with-fullstorys-rage-clicks/" TargetMode="External"/><Relationship Id="rId17" Type="http://schemas.openxmlformats.org/officeDocument/2006/relationships/hyperlink" Target="http://webgazer.cs.brown.edu/" TargetMode="External"/><Relationship Id="rId16" Type="http://schemas.openxmlformats.org/officeDocument/2006/relationships/hyperlink" Target="http://blog.chartbeat.com/2013/08/12/scroll-behavior-across-the-web/" TargetMode="External"/><Relationship Id="rId19" Type="http://schemas.openxmlformats.org/officeDocument/2006/relationships/hyperlink" Target="https://wiki.whatwg.org/wiki/Video_Metrics" TargetMode="External"/><Relationship Id="rId18" Type="http://schemas.openxmlformats.org/officeDocument/2006/relationships/hyperlink" Target="http://webkay.robinlinus.com/"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0.xml"/><Relationship Id="rId3" Type="http://schemas.openxmlformats.org/officeDocument/2006/relationships/hyperlink" Target="https://www.flickr.com/photos/auntiep/360764980/" TargetMode="External"/><Relationship Id="rId4" Type="http://schemas.openxmlformats.org/officeDocument/2006/relationships/hyperlink" Target="https://www.flickr.com/photos/kplawver/1903240219/" TargetMode="Externa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1.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82.xml"/><Relationship Id="rId3" Type="http://schemas.openxmlformats.org/officeDocument/2006/relationships/hyperlink" Target="https://github.com/SOASTA/boomerang" TargetMode="External"/><Relationship Id="rId4" Type="http://schemas.openxmlformats.org/officeDocument/2006/relationships/hyperlink" Target="http://www.soasta.com/mpulse" TargetMode="External"/><Relationship Id="rId5" Type="http://schemas.openxmlformats.org/officeDocument/2006/relationships/image" Target="../media/image00.png"/><Relationship Id="rId6" Type="http://schemas.openxmlformats.org/officeDocument/2006/relationships/image" Target="../media/image01.png"/><Relationship Id="rId7" Type="http://schemas.openxmlformats.org/officeDocument/2006/relationships/image" Target="../media/image02.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 Id="rId3"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xml"/><Relationship Id="rId3" Type="http://schemas.openxmlformats.org/officeDocument/2006/relationships/image" Target="../media/image12.png"/><Relationship Id="rId4" Type="http://schemas.openxmlformats.org/officeDocument/2006/relationships/hyperlink" Target="https://www.w3.org/TR/resource-timing/"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8.xml"/><Relationship Id="rId3" Type="http://schemas.openxmlformats.org/officeDocument/2006/relationships/image" Target="../media/image1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1.xml"/><Relationship Id="rId3" Type="http://schemas.openxmlformats.org/officeDocument/2006/relationships/image" Target="../media/image1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5.xml"/><Relationship Id="rId3" Type="http://schemas.openxmlformats.org/officeDocument/2006/relationships/hyperlink" Target="http://nicj.net/compressing-resourcetiming"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6.xml"/><Relationship Id="rId3" Type="http://schemas.openxmlformats.org/officeDocument/2006/relationships/hyperlink" Target="https://github.com/nicjansma/resourcetiming-compression.js"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4.xml"/><Relationship Id="rId3" Type="http://schemas.openxmlformats.org/officeDocument/2006/relationships/image" Target="../media/image09.jpg"/><Relationship Id="rId4" Type="http://schemas.openxmlformats.org/officeDocument/2006/relationships/hyperlink" Target="http://www.wikiart.org/en/maurice-quentin-de-la-tour/abbot-jean-antoine-nollet" TargetMode="External"/><Relationship Id="rId5" Type="http://schemas.openxmlformats.org/officeDocument/2006/relationships/hyperlink" Target="http://www.wikiart.org/en/maurice-quentin-de-la-tour"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1.xml"/><Relationship Id="rId3" Type="http://schemas.openxmlformats.org/officeDocument/2006/relationships/hyperlink" Target="https://github.com/andydavies/waterfall" TargetMode="External"/><Relationship Id="rId4" Type="http://schemas.openxmlformats.org/officeDocument/2006/relationships/hyperlink" Target="https://github.com/zeman/perfmap" TargetMode="External"/><Relationship Id="rId5" Type="http://schemas.openxmlformats.org/officeDocument/2006/relationships/hyperlink" Target="https://github.com/nurun/performance-bookmarklet" TargetMode="External"/><Relationship Id="rId6" Type="http://schemas.openxmlformats.org/officeDocument/2006/relationships/hyperlink" Target="https://github.com/SOASTA/boomerang"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2.xml"/><Relationship Id="rId3" Type="http://schemas.openxmlformats.org/officeDocument/2006/relationships/image" Target="../media/image1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3.xml"/><Relationship Id="rId3" Type="http://schemas.openxmlformats.org/officeDocument/2006/relationships/hyperlink" Target="https://github.com/SOASTA/boomerang/blob/master/plugins/auto_xhr.js"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7.xml"/><Relationship Id="rId3" Type="http://schemas.openxmlformats.org/officeDocument/2006/relationships/hyperlink" Target="https://www.w3.org/TR/user-timing/" TargetMode="External"/><Relationship Id="rId4" Type="http://schemas.openxmlformats.org/officeDocument/2006/relationships/image" Target="../media/image35.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5.xml"/><Relationship Id="rId3" Type="http://schemas.openxmlformats.org/officeDocument/2006/relationships/image" Target="../media/image03.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4.xml"/><Relationship Id="rId3" Type="http://schemas.openxmlformats.org/officeDocument/2006/relationships/hyperlink" Target="https://github.com/nicjansma/usertiming.js" TargetMode="Externa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5.xml"/><Relationship Id="rId3" Type="http://schemas.openxmlformats.org/officeDocument/2006/relationships/hyperlink" Target="http://nicj.net/compressing-usertiming/" TargetMode="Externa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6.xml"/><Relationship Id="rId3" Type="http://schemas.openxmlformats.org/officeDocument/2006/relationships/image" Target="../media/image16.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7.xml"/><Relationship Id="rId3" Type="http://schemas.openxmlformats.org/officeDocument/2006/relationships/image" Target="../media/image11.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8.xml"/><Relationship Id="rId3" Type="http://schemas.openxmlformats.org/officeDocument/2006/relationships/image" Target="../media/image17.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2.xml"/><Relationship Id="rId3" Type="http://schemas.openxmlformats.org/officeDocument/2006/relationships/image" Target="../media/image22.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4.xml"/><Relationship Id="rId3" Type="http://schemas.openxmlformats.org/officeDocument/2006/relationships/image" Target="../media/image20.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6.xml"/><Relationship Id="rId3" Type="http://schemas.openxmlformats.org/officeDocument/2006/relationships/image" Target="../media/image08.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8.xml"/><Relationship Id="rId3" Type="http://schemas.openxmlformats.org/officeDocument/2006/relationships/image" Target="../media/image19.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9.xml"/><Relationship Id="rId3" Type="http://schemas.openxmlformats.org/officeDocument/2006/relationships/image" Target="../media/image2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0.xml"/><Relationship Id="rId3" Type="http://schemas.openxmlformats.org/officeDocument/2006/relationships/image" Target="../media/image25.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1.xml"/><Relationship Id="rId3" Type="http://schemas.openxmlformats.org/officeDocument/2006/relationships/image" Target="../media/image25.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2.xml"/><Relationship Id="rId3" Type="http://schemas.openxmlformats.org/officeDocument/2006/relationships/image" Target="../media/image25.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3.xml"/><Relationship Id="rId3" Type="http://schemas.openxmlformats.org/officeDocument/2006/relationships/image" Target="../media/image25.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5.xml"/><Relationship Id="rId3" Type="http://schemas.openxmlformats.org/officeDocument/2006/relationships/hyperlink" Target="https://github.com/paulirish/pwmetrics" TargetMode="External"/><Relationship Id="rId4" Type="http://schemas.openxmlformats.org/officeDocument/2006/relationships/image" Target="../media/image23.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6.xml"/><Relationship Id="rId3" Type="http://schemas.openxmlformats.org/officeDocument/2006/relationships/image" Target="../media/image24.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7.xml"/><Relationship Id="rId3" Type="http://schemas.openxmlformats.org/officeDocument/2006/relationships/image" Target="../media/image27.png"/><Relationship Id="rId4" Type="http://schemas.openxmlformats.org/officeDocument/2006/relationships/image" Target="../media/image26.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8.xml"/><Relationship Id="rId3" Type="http://schemas.openxmlformats.org/officeDocument/2006/relationships/image" Target="../media/image04.jpg"/><Relationship Id="rId4" Type="http://schemas.openxmlformats.org/officeDocument/2006/relationships/image" Target="../media/image05.jp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5.xml"/><Relationship Id="rId3" Type="http://schemas.openxmlformats.org/officeDocument/2006/relationships/image" Target="../media/image33.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7.xml"/><Relationship Id="rId3" Type="http://schemas.openxmlformats.org/officeDocument/2006/relationships/image" Target="../media/image28.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8.xml"/><Relationship Id="rId3" Type="http://schemas.openxmlformats.org/officeDocument/2006/relationships/image" Target="../media/image28.png"/><Relationship Id="rId4" Type="http://schemas.openxmlformats.org/officeDocument/2006/relationships/image" Target="../media/image34.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9.xml"/><Relationship Id="rId3" Type="http://schemas.openxmlformats.org/officeDocument/2006/relationships/image" Target="../media/image06.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0.xml"/><Relationship Id="rId3" Type="http://schemas.openxmlformats.org/officeDocument/2006/relationships/image" Target="../media/image30.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6.xml"/><Relationship Id="rId3" Type="http://schemas.openxmlformats.org/officeDocument/2006/relationships/image" Target="../media/image31.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4" name="Shape 124"/>
        <p:cNvGrpSpPr/>
        <p:nvPr/>
      </p:nvGrpSpPr>
      <p:grpSpPr>
        <a:xfrm>
          <a:off x="0" y="0"/>
          <a:ext cx="0" cy="0"/>
          <a:chOff x="0" y="0"/>
          <a:chExt cx="0" cy="0"/>
        </a:xfrm>
      </p:grpSpPr>
      <p:pic>
        <p:nvPicPr>
          <p:cNvPr id="125" name="Shape 125"/>
          <p:cNvPicPr preferRelativeResize="0"/>
          <p:nvPr/>
        </p:nvPicPr>
        <p:blipFill>
          <a:blip r:embed="rId3">
            <a:alphaModFix/>
          </a:blip>
          <a:stretch>
            <a:fillRect/>
          </a:stretch>
        </p:blipFill>
        <p:spPr>
          <a:xfrm>
            <a:off x="0" y="0"/>
            <a:ext cx="3139449" cy="3392524"/>
          </a:xfrm>
          <a:prstGeom prst="rect">
            <a:avLst/>
          </a:prstGeom>
          <a:noFill/>
          <a:ln>
            <a:noFill/>
          </a:ln>
        </p:spPr>
      </p:pic>
      <p:pic>
        <p:nvPicPr>
          <p:cNvPr id="126" name="Shape 126"/>
          <p:cNvPicPr preferRelativeResize="0"/>
          <p:nvPr/>
        </p:nvPicPr>
        <p:blipFill>
          <a:blip r:embed="rId4">
            <a:alphaModFix/>
          </a:blip>
          <a:stretch>
            <a:fillRect/>
          </a:stretch>
        </p:blipFill>
        <p:spPr>
          <a:xfrm>
            <a:off x="5751475" y="0"/>
            <a:ext cx="3392524" cy="3392524"/>
          </a:xfrm>
          <a:prstGeom prst="rect">
            <a:avLst/>
          </a:prstGeom>
          <a:noFill/>
          <a:ln>
            <a:noFill/>
          </a:ln>
        </p:spPr>
      </p:pic>
      <p:sp>
        <p:nvSpPr>
          <p:cNvPr id="127" name="Shape 127"/>
          <p:cNvSpPr txBox="1"/>
          <p:nvPr/>
        </p:nvSpPr>
        <p:spPr>
          <a:xfrm>
            <a:off x="118550" y="3529325"/>
            <a:ext cx="2115900" cy="684000"/>
          </a:xfrm>
          <a:prstGeom prst="rect">
            <a:avLst/>
          </a:prstGeom>
          <a:noFill/>
          <a:ln>
            <a:noFill/>
          </a:ln>
        </p:spPr>
        <p:txBody>
          <a:bodyPr anchorCtr="0" anchor="t" bIns="91425" lIns="91425" rIns="91425" tIns="91425">
            <a:noAutofit/>
          </a:bodyPr>
          <a:lstStyle/>
          <a:p>
            <a:pPr lvl="0">
              <a:spcBef>
                <a:spcPts val="0"/>
              </a:spcBef>
              <a:buNone/>
            </a:pPr>
            <a:r>
              <a:rPr lang="en">
                <a:solidFill>
                  <a:srgbClr val="FFFFFF"/>
                </a:solidFill>
                <a:latin typeface="Trebuchet MS"/>
                <a:ea typeface="Trebuchet MS"/>
                <a:cs typeface="Trebuchet MS"/>
                <a:sym typeface="Trebuchet MS"/>
              </a:rPr>
              <a:t>Philip Tellis</a:t>
            </a:r>
          </a:p>
          <a:p>
            <a:pPr lvl="0">
              <a:spcBef>
                <a:spcPts val="0"/>
              </a:spcBef>
              <a:buNone/>
            </a:pPr>
            <a:r>
              <a:rPr lang="en">
                <a:solidFill>
                  <a:srgbClr val="FFFFFF"/>
                </a:solidFill>
                <a:latin typeface="Josefin Slab"/>
                <a:ea typeface="Josefin Slab"/>
                <a:cs typeface="Josefin Slab"/>
                <a:sym typeface="Josefin Slab"/>
              </a:rPr>
              <a:t>@bluesmoon</a:t>
            </a:r>
          </a:p>
        </p:txBody>
      </p:sp>
      <p:sp>
        <p:nvSpPr>
          <p:cNvPr id="128" name="Shape 128"/>
          <p:cNvSpPr txBox="1"/>
          <p:nvPr/>
        </p:nvSpPr>
        <p:spPr>
          <a:xfrm>
            <a:off x="6873625" y="3529325"/>
            <a:ext cx="2115900" cy="684000"/>
          </a:xfrm>
          <a:prstGeom prst="rect">
            <a:avLst/>
          </a:prstGeom>
          <a:noFill/>
          <a:ln>
            <a:noFill/>
          </a:ln>
        </p:spPr>
        <p:txBody>
          <a:bodyPr anchorCtr="0" anchor="t" bIns="91425" lIns="91425" rIns="91425" tIns="91425">
            <a:noAutofit/>
          </a:bodyPr>
          <a:lstStyle/>
          <a:p>
            <a:pPr lvl="0" rtl="0" algn="r">
              <a:spcBef>
                <a:spcPts val="0"/>
              </a:spcBef>
              <a:buNone/>
            </a:pPr>
            <a:r>
              <a:rPr lang="en">
                <a:solidFill>
                  <a:srgbClr val="FFFFFF"/>
                </a:solidFill>
                <a:latin typeface="Trebuchet MS"/>
                <a:ea typeface="Trebuchet MS"/>
                <a:cs typeface="Trebuchet MS"/>
                <a:sym typeface="Trebuchet MS"/>
              </a:rPr>
              <a:t>Nic Jansma</a:t>
            </a:r>
          </a:p>
          <a:p>
            <a:pPr lvl="0" rtl="0" algn="r">
              <a:spcBef>
                <a:spcPts val="0"/>
              </a:spcBef>
              <a:buNone/>
            </a:pPr>
            <a:r>
              <a:rPr lang="en">
                <a:solidFill>
                  <a:srgbClr val="FFFFFF"/>
                </a:solidFill>
                <a:latin typeface="Josefin Slab"/>
                <a:ea typeface="Josefin Slab"/>
                <a:cs typeface="Josefin Slab"/>
                <a:sym typeface="Josefin Slab"/>
              </a:rPr>
              <a:t>@nicj</a:t>
            </a:r>
          </a:p>
        </p:txBody>
      </p:sp>
      <p:sp>
        <p:nvSpPr>
          <p:cNvPr id="129" name="Shape 129"/>
          <p:cNvSpPr txBox="1"/>
          <p:nvPr/>
        </p:nvSpPr>
        <p:spPr>
          <a:xfrm>
            <a:off x="2015450" y="3939725"/>
            <a:ext cx="6974100" cy="1149000"/>
          </a:xfrm>
          <a:prstGeom prst="rect">
            <a:avLst/>
          </a:prstGeom>
          <a:noFill/>
          <a:ln>
            <a:noFill/>
          </a:ln>
        </p:spPr>
        <p:txBody>
          <a:bodyPr anchorCtr="0" anchor="t" bIns="91425" lIns="91425" rIns="91425" tIns="91425">
            <a:noAutofit/>
          </a:bodyPr>
          <a:lstStyle/>
          <a:p>
            <a:pPr lvl="0" rtl="0">
              <a:spcBef>
                <a:spcPts val="0"/>
              </a:spcBef>
              <a:buNone/>
            </a:pPr>
            <a:r>
              <a:rPr lang="en" sz="1200" u="sng">
                <a:solidFill>
                  <a:srgbClr val="FFFFFF"/>
                </a:solidFill>
                <a:latin typeface="Trebuchet MS"/>
                <a:ea typeface="Trebuchet MS"/>
                <a:cs typeface="Trebuchet MS"/>
                <a:sym typeface="Trebuchet MS"/>
                <a:hlinkClick r:id="rId5"/>
              </a:rPr>
              <a:t>https://github.com/SOASTA/boomerang</a:t>
            </a:r>
          </a:p>
          <a:p>
            <a:pPr lvl="0" rtl="0">
              <a:spcBef>
                <a:spcPts val="0"/>
              </a:spcBef>
              <a:buNone/>
            </a:pPr>
            <a:r>
              <a:t/>
            </a:r>
            <a:endParaRPr sz="1200">
              <a:solidFill>
                <a:srgbClr val="FFFFFF"/>
              </a:solidFill>
              <a:latin typeface="Trebuchet MS"/>
              <a:ea typeface="Trebuchet MS"/>
              <a:cs typeface="Trebuchet MS"/>
              <a:sym typeface="Trebuchet MS"/>
            </a:endParaRPr>
          </a:p>
          <a:p>
            <a:pPr lvl="0">
              <a:spcBef>
                <a:spcPts val="0"/>
              </a:spcBef>
              <a:buNone/>
            </a:pPr>
            <a:r>
              <a:rPr lang="en" sz="1200" u="sng">
                <a:solidFill>
                  <a:srgbClr val="FFFFFF"/>
                </a:solidFill>
                <a:latin typeface="Trebuchet MS"/>
                <a:ea typeface="Trebuchet MS"/>
                <a:cs typeface="Trebuchet MS"/>
                <a:sym typeface="Trebuchet MS"/>
                <a:hlinkClick r:id="rId6"/>
              </a:rPr>
              <a:t>http://www.soasta.com/mpulse</a:t>
            </a:r>
          </a:p>
          <a:p>
            <a:pPr lvl="0">
              <a:spcBef>
                <a:spcPts val="0"/>
              </a:spcBef>
              <a:buNone/>
            </a:pPr>
            <a:r>
              <a:t/>
            </a:r>
            <a:endParaRPr sz="1200">
              <a:solidFill>
                <a:srgbClr val="FFFFFF"/>
              </a:solidFill>
              <a:latin typeface="Trebuchet MS"/>
              <a:ea typeface="Trebuchet MS"/>
              <a:cs typeface="Trebuchet MS"/>
              <a:sym typeface="Trebuchet MS"/>
            </a:endParaRPr>
          </a:p>
          <a:p>
            <a:pPr lvl="0" rtl="0">
              <a:spcBef>
                <a:spcPts val="0"/>
              </a:spcBef>
              <a:buNone/>
            </a:pPr>
            <a:r>
              <a:rPr lang="en" sz="1200" u="sng">
                <a:solidFill>
                  <a:schemeClr val="lt1"/>
                </a:solidFill>
                <a:latin typeface="Trebuchet MS"/>
                <a:ea typeface="Trebuchet MS"/>
                <a:cs typeface="Trebuchet MS"/>
                <a:sym typeface="Trebuchet MS"/>
              </a:rPr>
              <a:t>http://slideshare.net/nicjansma/measuring-real-user-performance-in-the-browser</a:t>
            </a:r>
          </a:p>
        </p:txBody>
      </p:sp>
      <p:pic>
        <p:nvPicPr>
          <p:cNvPr descr="icn-soasta-alt.jpg" id="130" name="Shape 130"/>
          <p:cNvPicPr preferRelativeResize="0"/>
          <p:nvPr/>
        </p:nvPicPr>
        <p:blipFill rotWithShape="1">
          <a:blip r:embed="rId7">
            <a:alphaModFix/>
          </a:blip>
          <a:srcRect b="8194" l="0" r="0" t="8186"/>
          <a:stretch/>
        </p:blipFill>
        <p:spPr>
          <a:xfrm>
            <a:off x="3234249" y="65524"/>
            <a:ext cx="2422424" cy="42322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96" name="Shape 196"/>
        <p:cNvGrpSpPr/>
        <p:nvPr/>
      </p:nvGrpSpPr>
      <p:grpSpPr>
        <a:xfrm>
          <a:off x="0" y="0"/>
          <a:ext cx="0" cy="0"/>
          <a:chOff x="0" y="0"/>
          <a:chExt cx="0" cy="0"/>
        </a:xfrm>
      </p:grpSpPr>
      <p:sp>
        <p:nvSpPr>
          <p:cNvPr id="197" name="Shape 197"/>
          <p:cNvSpPr txBox="1"/>
          <p:nvPr>
            <p:ph type="title"/>
          </p:nvPr>
        </p:nvSpPr>
        <p:spPr>
          <a:xfrm>
            <a:off x="892975" y="863948"/>
            <a:ext cx="7358100" cy="777899"/>
          </a:xfrm>
          <a:prstGeom prst="rect">
            <a:avLst/>
          </a:prstGeom>
        </p:spPr>
        <p:txBody>
          <a:bodyPr anchorCtr="0" anchor="b" bIns="58925" lIns="58925" rIns="58925" tIns="58925">
            <a:noAutofit/>
          </a:bodyPr>
          <a:lstStyle/>
          <a:p>
            <a:pPr lvl="0" rtl="0">
              <a:spcBef>
                <a:spcPts val="0"/>
              </a:spcBef>
              <a:buNone/>
            </a:pPr>
            <a:r>
              <a:rPr lang="en" sz="3000">
                <a:latin typeface="Josefin Slab"/>
                <a:ea typeface="Josefin Slab"/>
                <a:cs typeface="Josefin Slab"/>
                <a:sym typeface="Josefin Slab"/>
              </a:rPr>
              <a:t>ok then...</a:t>
            </a:r>
          </a:p>
        </p:txBody>
      </p:sp>
      <p:sp>
        <p:nvSpPr>
          <p:cNvPr id="198" name="Shape 198"/>
          <p:cNvSpPr txBox="1"/>
          <p:nvPr>
            <p:ph idx="1" type="body"/>
          </p:nvPr>
        </p:nvSpPr>
        <p:spPr>
          <a:xfrm>
            <a:off x="892975" y="1768488"/>
            <a:ext cx="7358100" cy="1606500"/>
          </a:xfrm>
          <a:prstGeom prst="rect">
            <a:avLst/>
          </a:prstGeom>
        </p:spPr>
        <p:txBody>
          <a:bodyPr anchorCtr="0" anchor="t" bIns="58925" lIns="58925" rIns="58925" tIns="58925">
            <a:noAutofit/>
          </a:bodyPr>
          <a:lstStyle/>
          <a:p>
            <a:pPr lvl="0" rtl="0">
              <a:spcBef>
                <a:spcPts val="0"/>
              </a:spcBef>
              <a:buNone/>
            </a:pPr>
            <a:r>
              <a:rPr lang="en" sz="8000">
                <a:solidFill>
                  <a:srgbClr val="0057A3"/>
                </a:solidFill>
                <a:latin typeface="Sacramento"/>
                <a:ea typeface="Sacramento"/>
                <a:cs typeface="Sacramento"/>
                <a:sym typeface="Sacramento"/>
              </a:rPr>
              <a:t>How</a:t>
            </a:r>
            <a:r>
              <a:rPr lang="en" sz="8000">
                <a:latin typeface="Sacramento"/>
                <a:ea typeface="Sacramento"/>
                <a:cs typeface="Sacramento"/>
                <a:sym typeface="Sacramento"/>
              </a:rPr>
              <a:t> do we do it</a:t>
            </a:r>
            <a:r>
              <a:rPr lang="en" sz="8000">
                <a:solidFill>
                  <a:srgbClr val="F02532"/>
                </a:solidFill>
                <a:latin typeface="Sacramento"/>
                <a:ea typeface="Sacramento"/>
                <a:cs typeface="Sacramento"/>
                <a:sym typeface="Sacramento"/>
              </a:rPr>
              <a:t>?</a:t>
            </a: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70" name="Shape 770"/>
        <p:cNvGrpSpPr/>
        <p:nvPr/>
      </p:nvGrpSpPr>
      <p:grpSpPr>
        <a:xfrm>
          <a:off x="0" y="0"/>
          <a:ext cx="0" cy="0"/>
          <a:chOff x="0" y="0"/>
          <a:chExt cx="0" cy="0"/>
        </a:xfrm>
      </p:grpSpPr>
      <p:sp>
        <p:nvSpPr>
          <p:cNvPr id="771" name="Shape 771"/>
          <p:cNvSpPr txBox="1"/>
          <p:nvPr>
            <p:ph type="title"/>
          </p:nvPr>
        </p:nvSpPr>
        <p:spPr>
          <a:xfrm>
            <a:off x="336921" y="133945"/>
            <a:ext cx="8470200" cy="455700"/>
          </a:xfrm>
          <a:prstGeom prst="rect">
            <a:avLst/>
          </a:prstGeom>
          <a:noFill/>
          <a:ln>
            <a:noFill/>
          </a:ln>
        </p:spPr>
        <p:txBody>
          <a:bodyPr anchorCtr="0" anchor="ctr" bIns="32750" lIns="32750" rIns="32750" tIns="32750">
            <a:noAutofit/>
          </a:bodyPr>
          <a:lstStyle/>
          <a:p>
            <a:pPr lvl="0" rtl="0">
              <a:spcBef>
                <a:spcPts val="0"/>
              </a:spcBef>
              <a:buClr>
                <a:schemeClr val="lt1"/>
              </a:buClr>
              <a:buSzPct val="25000"/>
              <a:buFont typeface="Libre Baskerville"/>
              <a:buNone/>
            </a:pPr>
            <a:r>
              <a:rPr i="0" lang="en" sz="3000">
                <a:solidFill>
                  <a:schemeClr val="lt1"/>
                </a:solidFill>
                <a:latin typeface="Josefin Slab"/>
                <a:ea typeface="Josefin Slab"/>
                <a:cs typeface="Josefin Slab"/>
                <a:sym typeface="Josefin Slab"/>
              </a:rPr>
              <a:t>How to Measure SPAs: Monitoring DOM Fetches</a:t>
            </a:r>
          </a:p>
        </p:txBody>
      </p:sp>
      <p:sp>
        <p:nvSpPr>
          <p:cNvPr id="772" name="Shape 772"/>
          <p:cNvSpPr txBox="1"/>
          <p:nvPr>
            <p:ph idx="1" type="body"/>
          </p:nvPr>
        </p:nvSpPr>
        <p:spPr>
          <a:xfrm>
            <a:off x="669726" y="564950"/>
            <a:ext cx="7804500" cy="4360500"/>
          </a:xfrm>
          <a:prstGeom prst="rect">
            <a:avLst/>
          </a:prstGeom>
          <a:noFill/>
          <a:ln>
            <a:noFill/>
          </a:ln>
        </p:spPr>
        <p:txBody>
          <a:bodyPr anchorCtr="0" anchor="t" bIns="32750" lIns="32750" rIns="32750" tIns="32750">
            <a:noAutofit/>
          </a:bodyPr>
          <a:lstStyle/>
          <a:p>
            <a:pPr indent="-361950" lvl="0" marL="457200" marR="0" rtl="0" algn="l">
              <a:lnSpc>
                <a:spcPct val="100000"/>
              </a:lnSpc>
              <a:spcBef>
                <a:spcPts val="1000"/>
              </a:spcBef>
              <a:spcAft>
                <a:spcPts val="1000"/>
              </a:spcAft>
              <a:buClr>
                <a:srgbClr val="F8F8F8"/>
              </a:buClr>
              <a:buSzPct val="100000"/>
              <a:buFont typeface="Trebuchet MS"/>
            </a:pPr>
            <a:r>
              <a:rPr lang="en" sz="2100">
                <a:solidFill>
                  <a:srgbClr val="F8F8F8"/>
                </a:solidFill>
                <a:latin typeface="Trebuchet MS"/>
                <a:ea typeface="Trebuchet MS"/>
                <a:cs typeface="Trebuchet MS"/>
                <a:sym typeface="Trebuchet MS"/>
              </a:rPr>
              <a:t>XHR is the main way to fetch resources </a:t>
            </a:r>
            <a:r>
              <a:rPr lang="en" sz="2100">
                <a:solidFill>
                  <a:schemeClr val="accent1"/>
                </a:solidFill>
                <a:latin typeface="Trebuchet MS"/>
                <a:ea typeface="Trebuchet MS"/>
                <a:cs typeface="Trebuchet MS"/>
                <a:sym typeface="Trebuchet MS"/>
              </a:rPr>
              <a:t>via JavaScript</a:t>
            </a:r>
          </a:p>
          <a:p>
            <a:pPr indent="-361950" lvl="0" marL="457200" marR="0" rtl="0" algn="l">
              <a:lnSpc>
                <a:spcPct val="100000"/>
              </a:lnSpc>
              <a:spcBef>
                <a:spcPts val="1000"/>
              </a:spcBef>
              <a:spcAft>
                <a:spcPts val="1000"/>
              </a:spcAft>
              <a:buClr>
                <a:srgbClr val="F8F8F8"/>
              </a:buClr>
              <a:buSzPct val="100000"/>
              <a:buFont typeface="Trebuchet MS"/>
            </a:pPr>
            <a:r>
              <a:rPr lang="en" sz="2100">
                <a:solidFill>
                  <a:srgbClr val="F8F8F8"/>
                </a:solidFill>
                <a:latin typeface="Trebuchet MS"/>
                <a:ea typeface="Trebuchet MS"/>
                <a:cs typeface="Trebuchet MS"/>
                <a:sym typeface="Trebuchet MS"/>
              </a:rPr>
              <a:t>What about </a:t>
            </a:r>
            <a:r>
              <a:rPr lang="en" sz="2100">
                <a:solidFill>
                  <a:schemeClr val="accent1"/>
                </a:solidFill>
                <a:latin typeface="Trebuchet MS"/>
                <a:ea typeface="Trebuchet MS"/>
                <a:cs typeface="Trebuchet MS"/>
                <a:sym typeface="Trebuchet MS"/>
              </a:rPr>
              <a:t>Images</a:t>
            </a:r>
            <a:r>
              <a:rPr lang="en" sz="2100">
                <a:solidFill>
                  <a:srgbClr val="F8F8F8"/>
                </a:solidFill>
                <a:latin typeface="Trebuchet MS"/>
                <a:ea typeface="Trebuchet MS"/>
                <a:cs typeface="Trebuchet MS"/>
                <a:sym typeface="Trebuchet MS"/>
              </a:rPr>
              <a:t>, </a:t>
            </a:r>
            <a:r>
              <a:rPr lang="en" sz="2100">
                <a:solidFill>
                  <a:schemeClr val="accent1"/>
                </a:solidFill>
                <a:latin typeface="Trebuchet MS"/>
                <a:ea typeface="Trebuchet MS"/>
                <a:cs typeface="Trebuchet MS"/>
                <a:sym typeface="Trebuchet MS"/>
              </a:rPr>
              <a:t>JavaScript</a:t>
            </a:r>
            <a:r>
              <a:rPr lang="en" sz="2100">
                <a:solidFill>
                  <a:srgbClr val="F8F8F8"/>
                </a:solidFill>
                <a:latin typeface="Trebuchet MS"/>
                <a:ea typeface="Trebuchet MS"/>
                <a:cs typeface="Trebuchet MS"/>
                <a:sym typeface="Trebuchet MS"/>
              </a:rPr>
              <a:t>, </a:t>
            </a:r>
            <a:r>
              <a:rPr lang="en" sz="2100">
                <a:solidFill>
                  <a:schemeClr val="accent1"/>
                </a:solidFill>
                <a:latin typeface="Trebuchet MS"/>
                <a:ea typeface="Trebuchet MS"/>
                <a:cs typeface="Trebuchet MS"/>
                <a:sym typeface="Trebuchet MS"/>
              </a:rPr>
              <a:t>CSS </a:t>
            </a:r>
            <a:r>
              <a:rPr lang="en" sz="2100">
                <a:solidFill>
                  <a:srgbClr val="F8F8F8"/>
                </a:solidFill>
                <a:latin typeface="Trebuchet MS"/>
                <a:ea typeface="Trebuchet MS"/>
                <a:cs typeface="Trebuchet MS"/>
                <a:sym typeface="Trebuchet MS"/>
              </a:rPr>
              <a:t>and other </a:t>
            </a:r>
            <a:r>
              <a:rPr lang="en" sz="2100">
                <a:solidFill>
                  <a:schemeClr val="accent1"/>
                </a:solidFill>
                <a:latin typeface="Trebuchet MS"/>
                <a:ea typeface="Trebuchet MS"/>
                <a:cs typeface="Trebuchet MS"/>
                <a:sym typeface="Trebuchet MS"/>
              </a:rPr>
              <a:t>HTML elements</a:t>
            </a:r>
            <a:r>
              <a:rPr lang="en" sz="2100">
                <a:solidFill>
                  <a:srgbClr val="F8F8F8"/>
                </a:solidFill>
                <a:latin typeface="Trebuchet MS"/>
                <a:ea typeface="Trebuchet MS"/>
                <a:cs typeface="Trebuchet MS"/>
                <a:sym typeface="Trebuchet MS"/>
              </a:rPr>
              <a:t> that trigger resource fetches?</a:t>
            </a:r>
          </a:p>
          <a:p>
            <a:pPr indent="-361950" lvl="0" marL="457200" marR="0" rtl="0" algn="l">
              <a:lnSpc>
                <a:spcPct val="100000"/>
              </a:lnSpc>
              <a:spcBef>
                <a:spcPts val="1000"/>
              </a:spcBef>
              <a:spcAft>
                <a:spcPts val="1000"/>
              </a:spcAft>
              <a:buClr>
                <a:srgbClr val="F8F8F8"/>
              </a:buClr>
              <a:buSzPct val="100000"/>
              <a:buFont typeface="Trebuchet MS"/>
            </a:pPr>
            <a:r>
              <a:rPr lang="en" sz="2100">
                <a:solidFill>
                  <a:srgbClr val="F8F8F8"/>
                </a:solidFill>
                <a:latin typeface="Trebuchet MS"/>
                <a:ea typeface="Trebuchet MS"/>
                <a:cs typeface="Trebuchet MS"/>
                <a:sym typeface="Trebuchet MS"/>
              </a:rPr>
              <a:t>We </a:t>
            </a:r>
            <a:r>
              <a:rPr lang="en" sz="2100">
                <a:solidFill>
                  <a:schemeClr val="accent1"/>
                </a:solidFill>
                <a:latin typeface="Trebuchet MS"/>
                <a:ea typeface="Trebuchet MS"/>
                <a:cs typeface="Trebuchet MS"/>
                <a:sym typeface="Trebuchet MS"/>
              </a:rPr>
              <a:t>can't proxy the Image</a:t>
            </a:r>
            <a:r>
              <a:rPr lang="en" sz="2100">
                <a:solidFill>
                  <a:srgbClr val="F8F8F8"/>
                </a:solidFill>
                <a:latin typeface="Trebuchet MS"/>
                <a:ea typeface="Trebuchet MS"/>
                <a:cs typeface="Trebuchet MS"/>
                <a:sym typeface="Trebuchet MS"/>
              </a:rPr>
              <a:t> object as that only works if you create a </a:t>
            </a:r>
            <a:r>
              <a:rPr lang="en" sz="2100">
                <a:solidFill>
                  <a:srgbClr val="6AA84F"/>
                </a:solidFill>
                <a:latin typeface="Consolas"/>
                <a:ea typeface="Consolas"/>
                <a:cs typeface="Consolas"/>
                <a:sym typeface="Consolas"/>
              </a:rPr>
              <a:t>new Image()</a:t>
            </a:r>
            <a:r>
              <a:rPr lang="en" sz="2100">
                <a:solidFill>
                  <a:srgbClr val="F8F8F8"/>
                </a:solidFill>
                <a:latin typeface="Trebuchet MS"/>
                <a:ea typeface="Trebuchet MS"/>
                <a:cs typeface="Trebuchet MS"/>
                <a:sym typeface="Trebuchet MS"/>
              </a:rPr>
              <a:t> in JavaScript</a:t>
            </a:r>
          </a:p>
          <a:p>
            <a:pPr indent="-361950" lvl="0" marL="457200" marR="0" rtl="0" algn="l">
              <a:lnSpc>
                <a:spcPct val="100000"/>
              </a:lnSpc>
              <a:spcBef>
                <a:spcPts val="1000"/>
              </a:spcBef>
              <a:spcAft>
                <a:spcPts val="1000"/>
              </a:spcAft>
              <a:buClr>
                <a:srgbClr val="F8F8F8"/>
              </a:buClr>
              <a:buSzPct val="100000"/>
              <a:buFont typeface="Trebuchet MS"/>
            </a:pPr>
            <a:r>
              <a:rPr lang="en" sz="2100">
                <a:solidFill>
                  <a:srgbClr val="F8F8F8"/>
                </a:solidFill>
                <a:latin typeface="Trebuchet MS"/>
                <a:ea typeface="Trebuchet MS"/>
                <a:cs typeface="Trebuchet MS"/>
                <a:sym typeface="Trebuchet MS"/>
              </a:rPr>
              <a:t>If only we could listen for </a:t>
            </a:r>
            <a:r>
              <a:rPr lang="en" sz="2100">
                <a:solidFill>
                  <a:schemeClr val="accent1"/>
                </a:solidFill>
                <a:latin typeface="Trebuchet MS"/>
                <a:ea typeface="Trebuchet MS"/>
                <a:cs typeface="Trebuchet MS"/>
                <a:sym typeface="Trebuchet MS"/>
              </a:rPr>
              <a:t>DOM changes</a:t>
            </a:r>
            <a:r>
              <a:rPr lang="en" sz="2100">
                <a:solidFill>
                  <a:srgbClr val="F8F8F8"/>
                </a:solidFill>
                <a:latin typeface="Trebuchet MS"/>
                <a:ea typeface="Trebuchet MS"/>
                <a:cs typeface="Trebuchet MS"/>
                <a:sym typeface="Trebuchet MS"/>
              </a:rPr>
              <a:t>...</a:t>
            </a:r>
          </a:p>
          <a:p>
            <a:pPr indent="0" lvl="0" marL="0" marR="0" rtl="0" algn="l">
              <a:lnSpc>
                <a:spcPct val="100000"/>
              </a:lnSpc>
              <a:spcBef>
                <a:spcPts val="1000"/>
              </a:spcBef>
              <a:spcAft>
                <a:spcPts val="1000"/>
              </a:spcAft>
              <a:buNone/>
            </a:pPr>
            <a:r>
              <a:t/>
            </a:r>
            <a:endParaRPr sz="2100">
              <a:solidFill>
                <a:srgbClr val="F8F8F8"/>
              </a:solidFill>
              <a:latin typeface="Trebuchet MS"/>
              <a:ea typeface="Trebuchet MS"/>
              <a:cs typeface="Trebuchet MS"/>
              <a:sym typeface="Trebuchet MS"/>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76" name="Shape 776"/>
        <p:cNvGrpSpPr/>
        <p:nvPr/>
      </p:nvGrpSpPr>
      <p:grpSpPr>
        <a:xfrm>
          <a:off x="0" y="0"/>
          <a:ext cx="0" cy="0"/>
          <a:chOff x="0" y="0"/>
          <a:chExt cx="0" cy="0"/>
        </a:xfrm>
      </p:grpSpPr>
      <p:sp>
        <p:nvSpPr>
          <p:cNvPr id="777" name="Shape 777"/>
          <p:cNvSpPr txBox="1"/>
          <p:nvPr>
            <p:ph type="title"/>
          </p:nvPr>
        </p:nvSpPr>
        <p:spPr>
          <a:xfrm>
            <a:off x="336921" y="133945"/>
            <a:ext cx="8470200" cy="455700"/>
          </a:xfrm>
          <a:prstGeom prst="rect">
            <a:avLst/>
          </a:prstGeom>
          <a:noFill/>
          <a:ln>
            <a:noFill/>
          </a:ln>
        </p:spPr>
        <p:txBody>
          <a:bodyPr anchorCtr="0" anchor="ctr" bIns="32750" lIns="32750" rIns="32750" tIns="32750">
            <a:noAutofit/>
          </a:bodyPr>
          <a:lstStyle/>
          <a:p>
            <a:pPr lvl="0" rtl="0">
              <a:spcBef>
                <a:spcPts val="0"/>
              </a:spcBef>
              <a:buClr>
                <a:schemeClr val="lt1"/>
              </a:buClr>
              <a:buSzPct val="25000"/>
              <a:buFont typeface="Libre Baskerville"/>
              <a:buNone/>
            </a:pPr>
            <a:r>
              <a:rPr i="0" lang="en" sz="3000">
                <a:solidFill>
                  <a:schemeClr val="lt1"/>
                </a:solidFill>
                <a:latin typeface="Josefin Slab"/>
                <a:ea typeface="Josefin Slab"/>
                <a:cs typeface="Josefin Slab"/>
                <a:sym typeface="Josefin Slab"/>
              </a:rPr>
              <a:t>MutationObserver</a:t>
            </a:r>
          </a:p>
        </p:txBody>
      </p:sp>
      <p:sp>
        <p:nvSpPr>
          <p:cNvPr id="778" name="Shape 778"/>
          <p:cNvSpPr txBox="1"/>
          <p:nvPr>
            <p:ph idx="1" type="body"/>
          </p:nvPr>
        </p:nvSpPr>
        <p:spPr>
          <a:xfrm>
            <a:off x="669726" y="564950"/>
            <a:ext cx="7804500" cy="4360500"/>
          </a:xfrm>
          <a:prstGeom prst="rect">
            <a:avLst/>
          </a:prstGeom>
          <a:noFill/>
          <a:ln>
            <a:noFill/>
          </a:ln>
        </p:spPr>
        <p:txBody>
          <a:bodyPr anchorCtr="0" anchor="t" bIns="32750" lIns="32750" rIns="32750" tIns="32750">
            <a:noAutofit/>
          </a:bodyPr>
          <a:lstStyle/>
          <a:p>
            <a:pPr indent="0" lvl="0" marL="0" marR="0" rtl="0" algn="l">
              <a:lnSpc>
                <a:spcPct val="100000"/>
              </a:lnSpc>
              <a:spcBef>
                <a:spcPts val="1000"/>
              </a:spcBef>
              <a:spcAft>
                <a:spcPts val="1000"/>
              </a:spcAft>
              <a:buNone/>
            </a:pPr>
            <a:r>
              <a:t/>
            </a:r>
            <a:endParaRPr sz="2100">
              <a:solidFill>
                <a:srgbClr val="F8F8F8"/>
              </a:solidFill>
              <a:latin typeface="Trebuchet MS"/>
              <a:ea typeface="Trebuchet MS"/>
              <a:cs typeface="Trebuchet MS"/>
              <a:sym typeface="Trebuchet MS"/>
            </a:endParaRPr>
          </a:p>
          <a:p>
            <a:pPr indent="-69850" lvl="0" marL="0" marR="0" rtl="0" algn="l">
              <a:lnSpc>
                <a:spcPct val="100000"/>
              </a:lnSpc>
              <a:spcBef>
                <a:spcPts val="1000"/>
              </a:spcBef>
              <a:spcAft>
                <a:spcPts val="1000"/>
              </a:spcAft>
              <a:buClr>
                <a:schemeClr val="dk1"/>
              </a:buClr>
              <a:buSzPct val="52380"/>
              <a:buFont typeface="Arial"/>
              <a:buNone/>
            </a:pPr>
            <a:r>
              <a:rPr lang="en" sz="2100" u="sng">
                <a:solidFill>
                  <a:srgbClr val="F8F8F8"/>
                </a:solidFill>
                <a:latin typeface="Trebuchet MS"/>
                <a:ea typeface="Trebuchet MS"/>
                <a:cs typeface="Trebuchet MS"/>
                <a:sym typeface="Trebuchet MS"/>
              </a:rPr>
              <a:t>developer.mozilla.org/en-US/docs/Web/API/MutationObserver</a:t>
            </a:r>
            <a:r>
              <a:rPr lang="en" sz="2100">
                <a:solidFill>
                  <a:srgbClr val="F8F8F8"/>
                </a:solidFill>
                <a:latin typeface="Trebuchet MS"/>
                <a:ea typeface="Trebuchet MS"/>
                <a:cs typeface="Trebuchet MS"/>
                <a:sym typeface="Trebuchet MS"/>
              </a:rPr>
              <a:t>:</a:t>
            </a:r>
          </a:p>
          <a:p>
            <a:pPr indent="-361950" lvl="0" marL="457200" marR="0" rtl="0" algn="l">
              <a:lnSpc>
                <a:spcPct val="100000"/>
              </a:lnSpc>
              <a:spcBef>
                <a:spcPts val="1000"/>
              </a:spcBef>
              <a:spcAft>
                <a:spcPts val="1000"/>
              </a:spcAft>
              <a:buClr>
                <a:srgbClr val="F8F8F8"/>
              </a:buClr>
              <a:buSzPct val="100000"/>
              <a:buFont typeface="Trebuchet MS"/>
            </a:pPr>
            <a:r>
              <a:rPr lang="en" sz="2100">
                <a:solidFill>
                  <a:srgbClr val="6AA84F"/>
                </a:solidFill>
                <a:latin typeface="Trebuchet MS"/>
                <a:ea typeface="Trebuchet MS"/>
                <a:cs typeface="Trebuchet MS"/>
                <a:sym typeface="Trebuchet MS"/>
              </a:rPr>
              <a:t>MutationObserver</a:t>
            </a:r>
            <a:r>
              <a:rPr lang="en" sz="2100">
                <a:solidFill>
                  <a:srgbClr val="F8F8F8"/>
                </a:solidFill>
                <a:latin typeface="Trebuchet MS"/>
                <a:ea typeface="Trebuchet MS"/>
                <a:cs typeface="Trebuchet MS"/>
                <a:sym typeface="Trebuchet MS"/>
              </a:rPr>
              <a:t> provides developers a way to </a:t>
            </a:r>
            <a:r>
              <a:rPr lang="en" sz="2100">
                <a:solidFill>
                  <a:srgbClr val="FFFFFF"/>
                </a:solidFill>
                <a:latin typeface="Trebuchet MS"/>
                <a:ea typeface="Trebuchet MS"/>
                <a:cs typeface="Trebuchet MS"/>
                <a:sym typeface="Trebuchet MS"/>
              </a:rPr>
              <a:t>react to changes in a DOM</a:t>
            </a:r>
          </a:p>
          <a:p>
            <a:pPr indent="-361950" lvl="0" marL="457200" marR="0" rtl="0" algn="l">
              <a:lnSpc>
                <a:spcPct val="100000"/>
              </a:lnSpc>
              <a:spcBef>
                <a:spcPts val="1000"/>
              </a:spcBef>
              <a:spcAft>
                <a:spcPts val="1000"/>
              </a:spcAft>
              <a:buClr>
                <a:srgbClr val="F8F8F8"/>
              </a:buClr>
              <a:buSzPct val="100000"/>
              <a:buFont typeface="Trebuchet MS"/>
            </a:pPr>
            <a:r>
              <a:rPr lang="en" sz="2100">
                <a:solidFill>
                  <a:srgbClr val="6AA84F"/>
                </a:solidFill>
                <a:latin typeface="Consolas"/>
                <a:ea typeface="Consolas"/>
                <a:cs typeface="Consolas"/>
                <a:sym typeface="Consolas"/>
              </a:rPr>
              <a:t>observe()</a:t>
            </a:r>
            <a:r>
              <a:rPr lang="en" sz="2100">
                <a:solidFill>
                  <a:srgbClr val="F8F8F8"/>
                </a:solidFill>
                <a:latin typeface="Trebuchet MS"/>
                <a:ea typeface="Trebuchet MS"/>
                <a:cs typeface="Trebuchet MS"/>
                <a:sym typeface="Trebuchet MS"/>
              </a:rPr>
              <a:t> for specific events</a:t>
            </a:r>
          </a:p>
          <a:p>
            <a:pPr indent="-361950" lvl="0" marL="457200" marR="0" rtl="0" algn="l">
              <a:lnSpc>
                <a:spcPct val="100000"/>
              </a:lnSpc>
              <a:spcBef>
                <a:spcPts val="1000"/>
              </a:spcBef>
              <a:spcAft>
                <a:spcPts val="1000"/>
              </a:spcAft>
              <a:buClr>
                <a:srgbClr val="F8F8F8"/>
              </a:buClr>
              <a:buSzPct val="100000"/>
              <a:buFont typeface="Trebuchet MS"/>
            </a:pPr>
            <a:r>
              <a:rPr lang="en" sz="2100">
                <a:solidFill>
                  <a:srgbClr val="F8F8F8"/>
                </a:solidFill>
                <a:latin typeface="Trebuchet MS"/>
                <a:ea typeface="Trebuchet MS"/>
                <a:cs typeface="Trebuchet MS"/>
                <a:sym typeface="Trebuchet MS"/>
              </a:rPr>
              <a:t>Get a </a:t>
            </a:r>
            <a:r>
              <a:rPr lang="en" sz="2100">
                <a:solidFill>
                  <a:srgbClr val="FFFFFF"/>
                </a:solidFill>
                <a:latin typeface="Trebuchet MS"/>
                <a:ea typeface="Trebuchet MS"/>
                <a:cs typeface="Trebuchet MS"/>
                <a:sym typeface="Trebuchet MS"/>
              </a:rPr>
              <a:t>callback</a:t>
            </a:r>
            <a:r>
              <a:rPr lang="en" sz="2100">
                <a:solidFill>
                  <a:schemeClr val="accent1"/>
                </a:solidFill>
                <a:latin typeface="Trebuchet MS"/>
                <a:ea typeface="Trebuchet MS"/>
                <a:cs typeface="Trebuchet MS"/>
                <a:sym typeface="Trebuchet MS"/>
              </a:rPr>
              <a:t> </a:t>
            </a:r>
            <a:r>
              <a:rPr lang="en" sz="2100">
                <a:solidFill>
                  <a:srgbClr val="F8F8F8"/>
                </a:solidFill>
                <a:latin typeface="Trebuchet MS"/>
                <a:ea typeface="Trebuchet MS"/>
                <a:cs typeface="Trebuchet MS"/>
                <a:sym typeface="Trebuchet MS"/>
              </a:rPr>
              <a:t>when mutations for those events occur</a:t>
            </a:r>
          </a:p>
          <a:p>
            <a:pPr indent="0" lvl="0" marL="0" marR="0" rtl="0" algn="l">
              <a:lnSpc>
                <a:spcPct val="100000"/>
              </a:lnSpc>
              <a:spcBef>
                <a:spcPts val="1000"/>
              </a:spcBef>
              <a:spcAft>
                <a:spcPts val="1000"/>
              </a:spcAft>
              <a:buNone/>
            </a:pPr>
            <a:r>
              <a:t/>
            </a:r>
            <a:endParaRPr sz="1800" u="sng">
              <a:solidFill>
                <a:srgbClr val="F8F8F8"/>
              </a:solidFill>
              <a:latin typeface="Trebuchet MS"/>
              <a:ea typeface="Trebuchet MS"/>
              <a:cs typeface="Trebuchet MS"/>
              <a:sym typeface="Trebuchet MS"/>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82" name="Shape 782"/>
        <p:cNvGrpSpPr/>
        <p:nvPr/>
      </p:nvGrpSpPr>
      <p:grpSpPr>
        <a:xfrm>
          <a:off x="0" y="0"/>
          <a:ext cx="0" cy="0"/>
          <a:chOff x="0" y="0"/>
          <a:chExt cx="0" cy="0"/>
        </a:xfrm>
      </p:grpSpPr>
      <p:sp>
        <p:nvSpPr>
          <p:cNvPr id="783" name="Shape 783"/>
          <p:cNvSpPr txBox="1"/>
          <p:nvPr>
            <p:ph type="title"/>
          </p:nvPr>
        </p:nvSpPr>
        <p:spPr>
          <a:xfrm>
            <a:off x="336921" y="133945"/>
            <a:ext cx="8470200" cy="455700"/>
          </a:xfrm>
          <a:prstGeom prst="rect">
            <a:avLst/>
          </a:prstGeom>
          <a:noFill/>
          <a:ln>
            <a:noFill/>
          </a:ln>
        </p:spPr>
        <p:txBody>
          <a:bodyPr anchorCtr="0" anchor="ctr" bIns="32750" lIns="32750" rIns="32750" tIns="32750">
            <a:noAutofit/>
          </a:bodyPr>
          <a:lstStyle/>
          <a:p>
            <a:pPr lvl="0" rtl="0">
              <a:spcBef>
                <a:spcPts val="0"/>
              </a:spcBef>
              <a:buClr>
                <a:schemeClr val="lt1"/>
              </a:buClr>
              <a:buSzPct val="25000"/>
              <a:buFont typeface="Libre Baskerville"/>
              <a:buNone/>
            </a:pPr>
            <a:r>
              <a:rPr i="0" lang="en" sz="3000">
                <a:solidFill>
                  <a:schemeClr val="lt1"/>
                </a:solidFill>
                <a:latin typeface="Josefin Slab"/>
                <a:ea typeface="Josefin Slab"/>
                <a:cs typeface="Josefin Slab"/>
                <a:sym typeface="Josefin Slab"/>
              </a:rPr>
              <a:t>How to Measure SPAs: Monitoring DOM Fetches</a:t>
            </a:r>
          </a:p>
        </p:txBody>
      </p:sp>
      <p:sp>
        <p:nvSpPr>
          <p:cNvPr id="784" name="Shape 784"/>
          <p:cNvSpPr txBox="1"/>
          <p:nvPr>
            <p:ph idx="1" type="body"/>
          </p:nvPr>
        </p:nvSpPr>
        <p:spPr>
          <a:xfrm>
            <a:off x="669726" y="564950"/>
            <a:ext cx="7804500" cy="4360500"/>
          </a:xfrm>
          <a:prstGeom prst="rect">
            <a:avLst/>
          </a:prstGeom>
          <a:noFill/>
          <a:ln>
            <a:noFill/>
          </a:ln>
        </p:spPr>
        <p:txBody>
          <a:bodyPr anchorCtr="0" anchor="t" bIns="32750" lIns="32750" rIns="32750" tIns="32750">
            <a:noAutofit/>
          </a:bodyPr>
          <a:lstStyle/>
          <a:p>
            <a:pPr indent="-355600" lvl="0" marL="457200" marR="0" rtl="0" algn="l">
              <a:lnSpc>
                <a:spcPct val="100000"/>
              </a:lnSpc>
              <a:spcBef>
                <a:spcPts val="0"/>
              </a:spcBef>
              <a:spcAft>
                <a:spcPts val="1000"/>
              </a:spcAft>
              <a:buClr>
                <a:srgbClr val="FFFFFF"/>
              </a:buClr>
              <a:buSzPct val="100000"/>
              <a:buFont typeface="Trebuchet MS"/>
            </a:pPr>
            <a:r>
              <a:rPr lang="en" sz="2000">
                <a:solidFill>
                  <a:srgbClr val="FFFFFF"/>
                </a:solidFill>
                <a:latin typeface="Trebuchet MS"/>
                <a:ea typeface="Trebuchet MS"/>
                <a:cs typeface="Trebuchet MS"/>
                <a:sym typeface="Trebuchet MS"/>
              </a:rPr>
              <a:t>Start listening when an XHR, click, route change or other interesting navigation-like event starts</a:t>
            </a:r>
          </a:p>
          <a:p>
            <a:pPr indent="-355600" lvl="0" marL="457200" marR="0" rtl="0" algn="l">
              <a:lnSpc>
                <a:spcPct val="100000"/>
              </a:lnSpc>
              <a:spcBef>
                <a:spcPts val="1000"/>
              </a:spcBef>
              <a:spcAft>
                <a:spcPts val="1000"/>
              </a:spcAft>
              <a:buClr>
                <a:srgbClr val="FFFFFF"/>
              </a:buClr>
              <a:buSzPct val="100000"/>
              <a:buFont typeface="Trebuchet MS"/>
            </a:pPr>
            <a:r>
              <a:rPr lang="en" sz="2000">
                <a:solidFill>
                  <a:srgbClr val="FFFFFF"/>
                </a:solidFill>
                <a:latin typeface="Trebuchet MS"/>
                <a:ea typeface="Trebuchet MS"/>
                <a:cs typeface="Trebuchet MS"/>
                <a:sym typeface="Trebuchet MS"/>
              </a:rPr>
              <a:t>Use </a:t>
            </a:r>
            <a:r>
              <a:rPr lang="en" sz="2000">
                <a:solidFill>
                  <a:srgbClr val="6AA84F"/>
                </a:solidFill>
                <a:latin typeface="Trebuchet MS"/>
                <a:ea typeface="Trebuchet MS"/>
                <a:cs typeface="Trebuchet MS"/>
                <a:sym typeface="Trebuchet MS"/>
              </a:rPr>
              <a:t>MutationObserver</a:t>
            </a:r>
            <a:r>
              <a:rPr lang="en" sz="2000">
                <a:solidFill>
                  <a:srgbClr val="FFFFFF"/>
                </a:solidFill>
                <a:latin typeface="Trebuchet MS"/>
                <a:ea typeface="Trebuchet MS"/>
                <a:cs typeface="Trebuchet MS"/>
                <a:sym typeface="Trebuchet MS"/>
              </a:rPr>
              <a:t> to listen for DOM mutations</a:t>
            </a:r>
          </a:p>
          <a:p>
            <a:pPr indent="-355600" lvl="0" marL="457200" marR="0" rtl="0" algn="l">
              <a:lnSpc>
                <a:spcPct val="100000"/>
              </a:lnSpc>
              <a:spcBef>
                <a:spcPts val="1000"/>
              </a:spcBef>
              <a:spcAft>
                <a:spcPts val="1000"/>
              </a:spcAft>
              <a:buClr>
                <a:srgbClr val="FFFFFF"/>
              </a:buClr>
              <a:buSzPct val="100000"/>
              <a:buFont typeface="Trebuchet MS"/>
            </a:pPr>
            <a:r>
              <a:rPr lang="en" sz="2000">
                <a:solidFill>
                  <a:srgbClr val="FFFFFF"/>
                </a:solidFill>
                <a:latin typeface="Trebuchet MS"/>
                <a:ea typeface="Trebuchet MS"/>
                <a:cs typeface="Trebuchet MS"/>
                <a:sym typeface="Trebuchet MS"/>
              </a:rPr>
              <a:t>Attach </a:t>
            </a:r>
            <a:r>
              <a:rPr lang="en" sz="2000">
                <a:solidFill>
                  <a:srgbClr val="6AA84F"/>
                </a:solidFill>
                <a:latin typeface="Consolas"/>
                <a:ea typeface="Consolas"/>
                <a:cs typeface="Consolas"/>
                <a:sym typeface="Consolas"/>
              </a:rPr>
              <a:t>load</a:t>
            </a:r>
            <a:r>
              <a:rPr lang="en" sz="2000">
                <a:solidFill>
                  <a:srgbClr val="FFFFFF"/>
                </a:solidFill>
                <a:latin typeface="Consolas"/>
                <a:ea typeface="Consolas"/>
                <a:cs typeface="Consolas"/>
                <a:sym typeface="Consolas"/>
              </a:rPr>
              <a:t> </a:t>
            </a:r>
            <a:r>
              <a:rPr lang="en" sz="2000">
                <a:solidFill>
                  <a:srgbClr val="FFFFFF"/>
                </a:solidFill>
                <a:latin typeface="Trebuchet MS"/>
                <a:ea typeface="Trebuchet MS"/>
                <a:cs typeface="Trebuchet MS"/>
                <a:sym typeface="Trebuchet MS"/>
              </a:rPr>
              <a:t>and </a:t>
            </a:r>
            <a:r>
              <a:rPr lang="en" sz="2000">
                <a:solidFill>
                  <a:srgbClr val="6AA84F"/>
                </a:solidFill>
                <a:latin typeface="Consolas"/>
                <a:ea typeface="Consolas"/>
                <a:cs typeface="Consolas"/>
                <a:sym typeface="Consolas"/>
              </a:rPr>
              <a:t>error</a:t>
            </a:r>
            <a:r>
              <a:rPr lang="en" sz="2000">
                <a:solidFill>
                  <a:srgbClr val="FFFFFF"/>
                </a:solidFill>
                <a:latin typeface="Consolas"/>
                <a:ea typeface="Consolas"/>
                <a:cs typeface="Consolas"/>
                <a:sym typeface="Consolas"/>
              </a:rPr>
              <a:t> </a:t>
            </a:r>
            <a:r>
              <a:rPr lang="en" sz="2000">
                <a:solidFill>
                  <a:srgbClr val="FFFFFF"/>
                </a:solidFill>
                <a:latin typeface="Trebuchet MS"/>
                <a:ea typeface="Trebuchet MS"/>
                <a:cs typeface="Trebuchet MS"/>
                <a:sym typeface="Trebuchet MS"/>
              </a:rPr>
              <a:t>event handlers and set timeouts on any </a:t>
            </a:r>
            <a:r>
              <a:rPr lang="en" sz="2000">
                <a:solidFill>
                  <a:srgbClr val="E69138"/>
                </a:solidFill>
                <a:latin typeface="Trebuchet MS"/>
                <a:ea typeface="Trebuchet MS"/>
                <a:cs typeface="Trebuchet MS"/>
                <a:sym typeface="Trebuchet MS"/>
              </a:rPr>
              <a:t>IMG</a:t>
            </a:r>
            <a:r>
              <a:rPr lang="en" sz="2000">
                <a:solidFill>
                  <a:srgbClr val="FFFFFF"/>
                </a:solidFill>
                <a:latin typeface="Trebuchet MS"/>
                <a:ea typeface="Trebuchet MS"/>
                <a:cs typeface="Trebuchet MS"/>
                <a:sym typeface="Trebuchet MS"/>
              </a:rPr>
              <a:t>, </a:t>
            </a:r>
            <a:r>
              <a:rPr lang="en" sz="2000">
                <a:solidFill>
                  <a:srgbClr val="E69138"/>
                </a:solidFill>
                <a:latin typeface="Trebuchet MS"/>
                <a:ea typeface="Trebuchet MS"/>
                <a:cs typeface="Trebuchet MS"/>
                <a:sym typeface="Trebuchet MS"/>
              </a:rPr>
              <a:t>SCRIPT</a:t>
            </a:r>
            <a:r>
              <a:rPr lang="en" sz="2000">
                <a:solidFill>
                  <a:srgbClr val="FFFFFF"/>
                </a:solidFill>
                <a:latin typeface="Trebuchet MS"/>
                <a:ea typeface="Trebuchet MS"/>
                <a:cs typeface="Trebuchet MS"/>
                <a:sym typeface="Trebuchet MS"/>
              </a:rPr>
              <a:t>, </a:t>
            </a:r>
            <a:r>
              <a:rPr lang="en" sz="2000">
                <a:solidFill>
                  <a:srgbClr val="E69138"/>
                </a:solidFill>
                <a:latin typeface="Trebuchet MS"/>
                <a:ea typeface="Trebuchet MS"/>
                <a:cs typeface="Trebuchet MS"/>
                <a:sym typeface="Trebuchet MS"/>
              </a:rPr>
              <a:t>LINK</a:t>
            </a:r>
            <a:r>
              <a:rPr lang="en" sz="2000">
                <a:solidFill>
                  <a:srgbClr val="FFFFFF"/>
                </a:solidFill>
                <a:latin typeface="Trebuchet MS"/>
                <a:ea typeface="Trebuchet MS"/>
                <a:cs typeface="Trebuchet MS"/>
                <a:sym typeface="Trebuchet MS"/>
              </a:rPr>
              <a:t> or </a:t>
            </a:r>
            <a:r>
              <a:rPr lang="en" sz="2000">
                <a:solidFill>
                  <a:srgbClr val="E69138"/>
                </a:solidFill>
                <a:latin typeface="Trebuchet MS"/>
                <a:ea typeface="Trebuchet MS"/>
                <a:cs typeface="Trebuchet MS"/>
                <a:sym typeface="Trebuchet MS"/>
              </a:rPr>
              <a:t>FRAME</a:t>
            </a:r>
          </a:p>
          <a:p>
            <a:pPr indent="-355600" lvl="0" marL="457200" marR="0" rtl="0" algn="l">
              <a:lnSpc>
                <a:spcPct val="100000"/>
              </a:lnSpc>
              <a:spcBef>
                <a:spcPts val="1000"/>
              </a:spcBef>
              <a:spcAft>
                <a:spcPts val="1000"/>
              </a:spcAft>
              <a:buClr>
                <a:srgbClr val="FFFFFF"/>
              </a:buClr>
              <a:buSzPct val="100000"/>
              <a:buFont typeface="Trebuchet MS"/>
            </a:pPr>
            <a:r>
              <a:rPr lang="en" sz="2000">
                <a:solidFill>
                  <a:srgbClr val="FFFFFF"/>
                </a:solidFill>
                <a:latin typeface="Trebuchet MS"/>
                <a:ea typeface="Trebuchet MS"/>
                <a:cs typeface="Trebuchet MS"/>
                <a:sym typeface="Trebuchet MS"/>
              </a:rPr>
              <a:t>If an interesting element starts fetching keep the navigation "open" until it completes</a:t>
            </a:r>
          </a:p>
          <a:p>
            <a:pPr indent="-355600" lvl="0" marL="457200" marR="0" rtl="0" algn="l">
              <a:lnSpc>
                <a:spcPct val="100000"/>
              </a:lnSpc>
              <a:spcBef>
                <a:spcPts val="1000"/>
              </a:spcBef>
              <a:spcAft>
                <a:spcPts val="1000"/>
              </a:spcAft>
              <a:buClr>
                <a:srgbClr val="FFFFFF"/>
              </a:buClr>
              <a:buSzPct val="100000"/>
              <a:buFont typeface="Trebuchet MS"/>
            </a:pPr>
            <a:r>
              <a:rPr lang="en" sz="2000">
                <a:solidFill>
                  <a:srgbClr val="FFFFFF"/>
                </a:solidFill>
                <a:latin typeface="Trebuchet MS"/>
                <a:ea typeface="Trebuchet MS"/>
                <a:cs typeface="Trebuchet MS"/>
                <a:sym typeface="Trebuchet MS"/>
              </a:rPr>
              <a:t>After the last element's resource has been fetched, wait a few milliseconds to see if it kicked off anything else</a:t>
            </a:r>
          </a:p>
          <a:p>
            <a:pPr indent="-355600" lvl="0" marL="457200" marR="0" rtl="0" algn="l">
              <a:lnSpc>
                <a:spcPct val="100000"/>
              </a:lnSpc>
              <a:spcBef>
                <a:spcPts val="1000"/>
              </a:spcBef>
              <a:spcAft>
                <a:spcPts val="1000"/>
              </a:spcAft>
              <a:buClr>
                <a:srgbClr val="FFFFFF"/>
              </a:buClr>
              <a:buSzPct val="100000"/>
              <a:buFont typeface="Trebuchet MS"/>
            </a:pPr>
            <a:r>
              <a:rPr lang="en" sz="2000">
                <a:solidFill>
                  <a:srgbClr val="FFFFFF"/>
                </a:solidFill>
                <a:latin typeface="Trebuchet MS"/>
                <a:ea typeface="Trebuchet MS"/>
                <a:cs typeface="Trebuchet MS"/>
                <a:sym typeface="Trebuchet MS"/>
              </a:rPr>
              <a:t>If not, the navigation completed when the last element's resource was fetched</a:t>
            </a:r>
          </a:p>
          <a:p>
            <a:pPr indent="0" lvl="0" marL="0" marR="0" rtl="0" algn="l">
              <a:lnSpc>
                <a:spcPct val="100000"/>
              </a:lnSpc>
              <a:spcBef>
                <a:spcPts val="1000"/>
              </a:spcBef>
              <a:spcAft>
                <a:spcPts val="1000"/>
              </a:spcAft>
              <a:buNone/>
            </a:pPr>
            <a:r>
              <a:rPr lang="en" sz="1800" u="sng">
                <a:solidFill>
                  <a:srgbClr val="FFFFFF"/>
                </a:solidFill>
                <a:latin typeface="Trebuchet MS"/>
                <a:ea typeface="Trebuchet MS"/>
                <a:cs typeface="Trebuchet MS"/>
                <a:sym typeface="Trebuchet MS"/>
              </a:rPr>
              <a:t>github.com/lognormal/boomerang/blob/master/plugins/auto_xhr.js</a:t>
            </a: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88" name="Shape 788"/>
        <p:cNvGrpSpPr/>
        <p:nvPr/>
      </p:nvGrpSpPr>
      <p:grpSpPr>
        <a:xfrm>
          <a:off x="0" y="0"/>
          <a:ext cx="0" cy="0"/>
          <a:chOff x="0" y="0"/>
          <a:chExt cx="0" cy="0"/>
        </a:xfrm>
      </p:grpSpPr>
      <p:sp>
        <p:nvSpPr>
          <p:cNvPr id="789" name="Shape 789"/>
          <p:cNvSpPr txBox="1"/>
          <p:nvPr>
            <p:ph type="title"/>
          </p:nvPr>
        </p:nvSpPr>
        <p:spPr>
          <a:xfrm>
            <a:off x="336921" y="133945"/>
            <a:ext cx="8470200" cy="455700"/>
          </a:xfrm>
          <a:prstGeom prst="rect">
            <a:avLst/>
          </a:prstGeom>
          <a:noFill/>
          <a:ln>
            <a:noFill/>
          </a:ln>
        </p:spPr>
        <p:txBody>
          <a:bodyPr anchorCtr="0" anchor="ctr" bIns="32750" lIns="32750" rIns="32750" tIns="32750">
            <a:noAutofit/>
          </a:bodyPr>
          <a:lstStyle/>
          <a:p>
            <a:pPr lvl="0" rtl="0">
              <a:spcBef>
                <a:spcPts val="0"/>
              </a:spcBef>
              <a:buClr>
                <a:schemeClr val="lt1"/>
              </a:buClr>
              <a:buSzPct val="25000"/>
              <a:buFont typeface="Libre Baskerville"/>
              <a:buNone/>
            </a:pPr>
            <a:r>
              <a:rPr i="0" lang="en" sz="3000">
                <a:solidFill>
                  <a:schemeClr val="lt1"/>
                </a:solidFill>
                <a:latin typeface="Josefin Slab"/>
                <a:ea typeface="Josefin Slab"/>
                <a:cs typeface="Josefin Slab"/>
                <a:sym typeface="Josefin Slab"/>
              </a:rPr>
              <a:t>How to Measure SPAs: Monitoring DOM Fetches</a:t>
            </a:r>
          </a:p>
        </p:txBody>
      </p:sp>
      <p:sp>
        <p:nvSpPr>
          <p:cNvPr id="790" name="Shape 790"/>
          <p:cNvSpPr txBox="1"/>
          <p:nvPr>
            <p:ph idx="1" type="body"/>
          </p:nvPr>
        </p:nvSpPr>
        <p:spPr>
          <a:xfrm>
            <a:off x="669726" y="564950"/>
            <a:ext cx="7804500" cy="4360500"/>
          </a:xfrm>
          <a:prstGeom prst="rect">
            <a:avLst/>
          </a:prstGeom>
          <a:noFill/>
          <a:ln>
            <a:noFill/>
          </a:ln>
        </p:spPr>
        <p:txBody>
          <a:bodyPr anchorCtr="0" anchor="t" bIns="32750" lIns="32750" rIns="32750" tIns="32750">
            <a:noAutofit/>
          </a:bodyPr>
          <a:lstStyle/>
          <a:p>
            <a:pPr indent="0" lvl="0" marL="0" marR="0" rtl="0" algn="l">
              <a:lnSpc>
                <a:spcPct val="100000"/>
              </a:lnSpc>
              <a:spcBef>
                <a:spcPts val="1000"/>
              </a:spcBef>
              <a:spcAft>
                <a:spcPts val="1000"/>
              </a:spcAft>
              <a:buNone/>
            </a:pPr>
            <a:r>
              <a:rPr lang="en" sz="2000">
                <a:solidFill>
                  <a:schemeClr val="lt1"/>
                </a:solidFill>
                <a:latin typeface="Trebuchet MS"/>
                <a:ea typeface="Trebuchet MS"/>
                <a:cs typeface="Trebuchet MS"/>
                <a:sym typeface="Trebuchet MS"/>
              </a:rPr>
              <a:t>What's interesting?</a:t>
            </a:r>
          </a:p>
          <a:p>
            <a:pPr indent="-355600" lvl="0" marL="457200" marR="0" rtl="0" algn="l">
              <a:lnSpc>
                <a:spcPct val="100000"/>
              </a:lnSpc>
              <a:spcBef>
                <a:spcPts val="0"/>
              </a:spcBef>
              <a:spcAft>
                <a:spcPts val="1000"/>
              </a:spcAft>
              <a:buClr>
                <a:schemeClr val="lt1"/>
              </a:buClr>
              <a:buSzPct val="100000"/>
              <a:buFont typeface="Trebuchet MS"/>
            </a:pPr>
            <a:r>
              <a:rPr lang="en" sz="2000">
                <a:solidFill>
                  <a:schemeClr val="accent1"/>
                </a:solidFill>
                <a:latin typeface="Trebuchet MS"/>
                <a:ea typeface="Trebuchet MS"/>
                <a:cs typeface="Trebuchet MS"/>
                <a:sym typeface="Trebuchet MS"/>
              </a:rPr>
              <a:t>Internal </a:t>
            </a:r>
            <a:r>
              <a:rPr lang="en" sz="2000">
                <a:solidFill>
                  <a:schemeClr val="lt1"/>
                </a:solidFill>
                <a:latin typeface="Trebuchet MS"/>
                <a:ea typeface="Trebuchet MS"/>
                <a:cs typeface="Trebuchet MS"/>
                <a:sym typeface="Trebuchet MS"/>
              </a:rPr>
              <a:t>and </a:t>
            </a:r>
            <a:r>
              <a:rPr lang="en" sz="2000">
                <a:solidFill>
                  <a:schemeClr val="accent1"/>
                </a:solidFill>
                <a:latin typeface="Trebuchet MS"/>
                <a:ea typeface="Trebuchet MS"/>
                <a:cs typeface="Trebuchet MS"/>
                <a:sym typeface="Trebuchet MS"/>
              </a:rPr>
              <a:t>cached resources</a:t>
            </a:r>
            <a:r>
              <a:rPr lang="en" sz="2000">
                <a:solidFill>
                  <a:schemeClr val="lt1"/>
                </a:solidFill>
                <a:latin typeface="Trebuchet MS"/>
                <a:ea typeface="Trebuchet MS"/>
                <a:cs typeface="Trebuchet MS"/>
                <a:sym typeface="Trebuchet MS"/>
              </a:rPr>
              <a:t> may not fetch anything, so you have to inspect elements first</a:t>
            </a:r>
          </a:p>
          <a:p>
            <a:pPr indent="-355600" lvl="0" marL="457200" marR="0" rtl="0" algn="l">
              <a:lnSpc>
                <a:spcPct val="100000"/>
              </a:lnSpc>
              <a:spcBef>
                <a:spcPts val="0"/>
              </a:spcBef>
              <a:spcAft>
                <a:spcPts val="1000"/>
              </a:spcAft>
              <a:buClr>
                <a:schemeClr val="lt1"/>
              </a:buClr>
              <a:buSzPct val="100000"/>
              <a:buFont typeface="Trebuchet MS"/>
            </a:pPr>
            <a:r>
              <a:rPr lang="en" sz="2000">
                <a:solidFill>
                  <a:schemeClr val="accent1"/>
                </a:solidFill>
                <a:latin typeface="Trebuchet MS"/>
                <a:ea typeface="Trebuchet MS"/>
                <a:cs typeface="Trebuchet MS"/>
                <a:sym typeface="Trebuchet MS"/>
              </a:rPr>
              <a:t>IMG </a:t>
            </a:r>
            <a:r>
              <a:rPr lang="en" sz="2000">
                <a:solidFill>
                  <a:schemeClr val="lt1"/>
                </a:solidFill>
                <a:latin typeface="Trebuchet MS"/>
                <a:ea typeface="Trebuchet MS"/>
                <a:cs typeface="Trebuchet MS"/>
                <a:sym typeface="Trebuchet MS"/>
              </a:rPr>
              <a:t>elements that haven't already been fetched (</a:t>
            </a:r>
            <a:r>
              <a:rPr lang="en" sz="2000">
                <a:solidFill>
                  <a:schemeClr val="lt1"/>
                </a:solidFill>
                <a:latin typeface="Consolas"/>
                <a:ea typeface="Consolas"/>
                <a:cs typeface="Consolas"/>
                <a:sym typeface="Consolas"/>
              </a:rPr>
              <a:t>naturalWidth==0</a:t>
            </a:r>
            <a:r>
              <a:rPr lang="en" sz="2000">
                <a:solidFill>
                  <a:schemeClr val="lt1"/>
                </a:solidFill>
                <a:latin typeface="Trebuchet MS"/>
                <a:ea typeface="Trebuchet MS"/>
                <a:cs typeface="Trebuchet MS"/>
                <a:sym typeface="Trebuchet MS"/>
              </a:rPr>
              <a:t>), have external URLs (e.g. not </a:t>
            </a:r>
            <a:r>
              <a:rPr lang="en" sz="2000">
                <a:solidFill>
                  <a:schemeClr val="lt1"/>
                </a:solidFill>
                <a:latin typeface="Consolas"/>
                <a:ea typeface="Consolas"/>
                <a:cs typeface="Consolas"/>
                <a:sym typeface="Consolas"/>
              </a:rPr>
              <a:t>data-uri:</a:t>
            </a:r>
            <a:r>
              <a:rPr lang="en" sz="2000">
                <a:solidFill>
                  <a:schemeClr val="lt1"/>
                </a:solidFill>
                <a:latin typeface="Trebuchet MS"/>
                <a:ea typeface="Trebuchet MS"/>
                <a:cs typeface="Trebuchet MS"/>
                <a:sym typeface="Trebuchet MS"/>
              </a:rPr>
              <a:t>) and that we haven't seen before</a:t>
            </a:r>
          </a:p>
          <a:p>
            <a:pPr indent="-355600" lvl="0" marL="457200" marR="0" rtl="0" algn="l">
              <a:lnSpc>
                <a:spcPct val="100000"/>
              </a:lnSpc>
              <a:spcBef>
                <a:spcPts val="0"/>
              </a:spcBef>
              <a:spcAft>
                <a:spcPts val="1000"/>
              </a:spcAft>
              <a:buClr>
                <a:schemeClr val="lt1"/>
              </a:buClr>
              <a:buSzPct val="100000"/>
              <a:buFont typeface="Trebuchet MS"/>
            </a:pPr>
            <a:r>
              <a:rPr lang="en" sz="2000">
                <a:solidFill>
                  <a:schemeClr val="accent1"/>
                </a:solidFill>
                <a:latin typeface="Consolas"/>
                <a:ea typeface="Consolas"/>
                <a:cs typeface="Consolas"/>
                <a:sym typeface="Consolas"/>
              </a:rPr>
              <a:t>SCRIPT </a:t>
            </a:r>
            <a:r>
              <a:rPr lang="en" sz="2000">
                <a:solidFill>
                  <a:schemeClr val="lt1"/>
                </a:solidFill>
                <a:latin typeface="Trebuchet MS"/>
                <a:ea typeface="Trebuchet MS"/>
                <a:cs typeface="Trebuchet MS"/>
                <a:sym typeface="Trebuchet MS"/>
              </a:rPr>
              <a:t>elements that have a </a:t>
            </a:r>
            <a:r>
              <a:rPr lang="en" sz="2000">
                <a:solidFill>
                  <a:schemeClr val="accent1"/>
                </a:solidFill>
                <a:latin typeface="Consolas"/>
                <a:ea typeface="Consolas"/>
                <a:cs typeface="Consolas"/>
                <a:sym typeface="Consolas"/>
              </a:rPr>
              <a:t>src </a:t>
            </a:r>
            <a:r>
              <a:rPr lang="en" sz="2000">
                <a:solidFill>
                  <a:schemeClr val="lt1"/>
                </a:solidFill>
                <a:latin typeface="Trebuchet MS"/>
                <a:ea typeface="Trebuchet MS"/>
                <a:cs typeface="Trebuchet MS"/>
                <a:sym typeface="Trebuchet MS"/>
              </a:rPr>
              <a:t>set</a:t>
            </a:r>
          </a:p>
          <a:p>
            <a:pPr indent="-355600" lvl="0" marL="457200" marR="0" rtl="0" algn="l">
              <a:lnSpc>
                <a:spcPct val="100000"/>
              </a:lnSpc>
              <a:spcBef>
                <a:spcPts val="0"/>
              </a:spcBef>
              <a:spcAft>
                <a:spcPts val="1000"/>
              </a:spcAft>
              <a:buClr>
                <a:schemeClr val="lt1"/>
              </a:buClr>
              <a:buSzPct val="100000"/>
              <a:buFont typeface="Trebuchet MS"/>
            </a:pPr>
            <a:r>
              <a:rPr lang="en" sz="2000">
                <a:solidFill>
                  <a:schemeClr val="accent1"/>
                </a:solidFill>
                <a:latin typeface="Consolas"/>
                <a:ea typeface="Consolas"/>
                <a:cs typeface="Consolas"/>
                <a:sym typeface="Consolas"/>
              </a:rPr>
              <a:t>IFRAMEs </a:t>
            </a:r>
            <a:r>
              <a:rPr lang="en" sz="2000">
                <a:solidFill>
                  <a:schemeClr val="lt1"/>
                </a:solidFill>
                <a:latin typeface="Trebuchet MS"/>
                <a:ea typeface="Trebuchet MS"/>
                <a:cs typeface="Trebuchet MS"/>
                <a:sym typeface="Trebuchet MS"/>
              </a:rPr>
              <a:t>elements that don't have </a:t>
            </a:r>
            <a:r>
              <a:rPr lang="en" sz="2000">
                <a:solidFill>
                  <a:schemeClr val="lt1"/>
                </a:solidFill>
                <a:latin typeface="Consolas"/>
                <a:ea typeface="Consolas"/>
                <a:cs typeface="Consolas"/>
                <a:sym typeface="Consolas"/>
              </a:rPr>
              <a:t>javascript:</a:t>
            </a:r>
            <a:r>
              <a:rPr lang="en" sz="2000">
                <a:solidFill>
                  <a:schemeClr val="lt1"/>
                </a:solidFill>
                <a:latin typeface="Trebuchet MS"/>
                <a:ea typeface="Trebuchet MS"/>
                <a:cs typeface="Trebuchet MS"/>
                <a:sym typeface="Trebuchet MS"/>
              </a:rPr>
              <a:t> or </a:t>
            </a:r>
            <a:r>
              <a:rPr lang="en" sz="2000">
                <a:solidFill>
                  <a:schemeClr val="lt1"/>
                </a:solidFill>
                <a:latin typeface="Consolas"/>
                <a:ea typeface="Consolas"/>
                <a:cs typeface="Consolas"/>
                <a:sym typeface="Consolas"/>
              </a:rPr>
              <a:t>about:</a:t>
            </a:r>
            <a:r>
              <a:rPr lang="en" sz="2000">
                <a:solidFill>
                  <a:schemeClr val="lt1"/>
                </a:solidFill>
                <a:latin typeface="Trebuchet MS"/>
                <a:ea typeface="Trebuchet MS"/>
                <a:cs typeface="Trebuchet MS"/>
                <a:sym typeface="Trebuchet MS"/>
              </a:rPr>
              <a:t> protocols</a:t>
            </a:r>
          </a:p>
          <a:p>
            <a:pPr indent="-355600" lvl="0" marL="457200" marR="0" rtl="0" algn="l">
              <a:lnSpc>
                <a:spcPct val="100000"/>
              </a:lnSpc>
              <a:spcBef>
                <a:spcPts val="0"/>
              </a:spcBef>
              <a:spcAft>
                <a:spcPts val="1000"/>
              </a:spcAft>
              <a:buClr>
                <a:schemeClr val="lt1"/>
              </a:buClr>
              <a:buSzPct val="100000"/>
              <a:buFont typeface="Trebuchet MS"/>
            </a:pPr>
            <a:r>
              <a:rPr lang="en" sz="2000">
                <a:solidFill>
                  <a:schemeClr val="accent1"/>
                </a:solidFill>
                <a:latin typeface="Consolas"/>
                <a:ea typeface="Consolas"/>
                <a:cs typeface="Consolas"/>
                <a:sym typeface="Consolas"/>
              </a:rPr>
              <a:t>LINK </a:t>
            </a:r>
            <a:r>
              <a:rPr lang="en" sz="2000">
                <a:solidFill>
                  <a:schemeClr val="lt1"/>
                </a:solidFill>
                <a:latin typeface="Trebuchet MS"/>
                <a:ea typeface="Trebuchet MS"/>
                <a:cs typeface="Trebuchet MS"/>
                <a:sym typeface="Trebuchet MS"/>
              </a:rPr>
              <a:t>elements that have a </a:t>
            </a:r>
            <a:r>
              <a:rPr lang="en" sz="2000">
                <a:solidFill>
                  <a:schemeClr val="accent1"/>
                </a:solidFill>
                <a:latin typeface="Consolas"/>
                <a:ea typeface="Consolas"/>
                <a:cs typeface="Consolas"/>
                <a:sym typeface="Consolas"/>
              </a:rPr>
              <a:t>href</a:t>
            </a:r>
            <a:r>
              <a:rPr lang="en" sz="2000">
                <a:solidFill>
                  <a:schemeClr val="lt1"/>
                </a:solidFill>
                <a:latin typeface="Trebuchet MS"/>
                <a:ea typeface="Trebuchet MS"/>
                <a:cs typeface="Trebuchet MS"/>
                <a:sym typeface="Trebuchet MS"/>
              </a:rPr>
              <a:t> set</a:t>
            </a:r>
          </a:p>
          <a:p>
            <a:pPr indent="0" lvl="0" marL="0" marR="0" rtl="0" algn="l">
              <a:lnSpc>
                <a:spcPct val="100000"/>
              </a:lnSpc>
              <a:spcBef>
                <a:spcPts val="1000"/>
              </a:spcBef>
              <a:spcAft>
                <a:spcPts val="1000"/>
              </a:spcAft>
              <a:buNone/>
            </a:pPr>
            <a:r>
              <a:t/>
            </a:r>
            <a:endParaRPr sz="2000">
              <a:solidFill>
                <a:schemeClr val="lt1"/>
              </a:solidFill>
              <a:latin typeface="Trebuchet MS"/>
              <a:ea typeface="Trebuchet MS"/>
              <a:cs typeface="Trebuchet MS"/>
              <a:sym typeface="Trebuchet MS"/>
            </a:endParaRP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94" name="Shape 794"/>
        <p:cNvGrpSpPr/>
        <p:nvPr/>
      </p:nvGrpSpPr>
      <p:grpSpPr>
        <a:xfrm>
          <a:off x="0" y="0"/>
          <a:ext cx="0" cy="0"/>
          <a:chOff x="0" y="0"/>
          <a:chExt cx="0" cy="0"/>
        </a:xfrm>
      </p:grpSpPr>
      <p:sp>
        <p:nvSpPr>
          <p:cNvPr id="795" name="Shape 795"/>
          <p:cNvSpPr txBox="1"/>
          <p:nvPr>
            <p:ph type="title"/>
          </p:nvPr>
        </p:nvSpPr>
        <p:spPr>
          <a:xfrm>
            <a:off x="336921" y="133945"/>
            <a:ext cx="8470200" cy="455700"/>
          </a:xfrm>
          <a:prstGeom prst="rect">
            <a:avLst/>
          </a:prstGeom>
          <a:noFill/>
          <a:ln>
            <a:noFill/>
          </a:ln>
        </p:spPr>
        <p:txBody>
          <a:bodyPr anchorCtr="0" anchor="ctr" bIns="32750" lIns="32750" rIns="32750" tIns="32750">
            <a:noAutofit/>
          </a:bodyPr>
          <a:lstStyle/>
          <a:p>
            <a:pPr lvl="0" rtl="0">
              <a:spcBef>
                <a:spcPts val="0"/>
              </a:spcBef>
              <a:buClr>
                <a:schemeClr val="lt1"/>
              </a:buClr>
              <a:buSzPct val="25000"/>
              <a:buFont typeface="Libre Baskerville"/>
              <a:buNone/>
            </a:pPr>
            <a:r>
              <a:rPr i="0" lang="en" sz="3000">
                <a:solidFill>
                  <a:schemeClr val="lt1"/>
                </a:solidFill>
                <a:latin typeface="Josefin Slab"/>
                <a:ea typeface="Josefin Slab"/>
                <a:cs typeface="Josefin Slab"/>
                <a:sym typeface="Josefin Slab"/>
              </a:rPr>
              <a:t>How to Measure SPAs: Monitoring DOM Fetches</a:t>
            </a:r>
          </a:p>
        </p:txBody>
      </p:sp>
      <p:sp>
        <p:nvSpPr>
          <p:cNvPr id="796" name="Shape 796"/>
          <p:cNvSpPr txBox="1"/>
          <p:nvPr>
            <p:ph idx="1" type="body"/>
          </p:nvPr>
        </p:nvSpPr>
        <p:spPr>
          <a:xfrm>
            <a:off x="669726" y="564950"/>
            <a:ext cx="7804500" cy="4360500"/>
          </a:xfrm>
          <a:prstGeom prst="rect">
            <a:avLst/>
          </a:prstGeom>
          <a:noFill/>
          <a:ln>
            <a:noFill/>
          </a:ln>
        </p:spPr>
        <p:txBody>
          <a:bodyPr anchorCtr="0" anchor="t" bIns="32750" lIns="32750" rIns="32750" tIns="32750">
            <a:noAutofit/>
          </a:bodyPr>
          <a:lstStyle/>
          <a:p>
            <a:pPr indent="0" lvl="0" marL="0" marR="0" rtl="0" algn="l">
              <a:lnSpc>
                <a:spcPct val="100000"/>
              </a:lnSpc>
              <a:spcBef>
                <a:spcPts val="1000"/>
              </a:spcBef>
              <a:spcAft>
                <a:spcPts val="1000"/>
              </a:spcAft>
              <a:buNone/>
            </a:pPr>
            <a:r>
              <a:rPr lang="en" sz="2000">
                <a:solidFill>
                  <a:schemeClr val="lt1"/>
                </a:solidFill>
                <a:latin typeface="Trebuchet MS"/>
                <a:ea typeface="Trebuchet MS"/>
                <a:cs typeface="Trebuchet MS"/>
                <a:sym typeface="Trebuchet MS"/>
              </a:rPr>
              <a:t>Why not </a:t>
            </a:r>
            <a:r>
              <a:rPr lang="en" sz="2000">
                <a:solidFill>
                  <a:schemeClr val="accent1"/>
                </a:solidFill>
                <a:latin typeface="Trebuchet MS"/>
                <a:ea typeface="Trebuchet MS"/>
                <a:cs typeface="Trebuchet MS"/>
                <a:sym typeface="Trebuchet MS"/>
              </a:rPr>
              <a:t>ResourceTiming</a:t>
            </a:r>
            <a:r>
              <a:rPr lang="en" sz="2000">
                <a:solidFill>
                  <a:schemeClr val="lt1"/>
                </a:solidFill>
                <a:latin typeface="Trebuchet MS"/>
                <a:ea typeface="Trebuchet MS"/>
                <a:cs typeface="Trebuchet MS"/>
                <a:sym typeface="Trebuchet MS"/>
              </a:rPr>
              <a:t>?</a:t>
            </a:r>
          </a:p>
          <a:p>
            <a:pPr indent="-355600" lvl="0" marL="457200" marR="0" rtl="0" algn="l">
              <a:lnSpc>
                <a:spcPct val="100000"/>
              </a:lnSpc>
              <a:spcBef>
                <a:spcPts val="1000"/>
              </a:spcBef>
              <a:spcAft>
                <a:spcPts val="1000"/>
              </a:spcAft>
              <a:buClr>
                <a:schemeClr val="lt1"/>
              </a:buClr>
              <a:buSzPct val="100000"/>
              <a:buFont typeface="Trebuchet MS"/>
            </a:pPr>
            <a:r>
              <a:rPr lang="en" sz="2000">
                <a:solidFill>
                  <a:schemeClr val="lt1"/>
                </a:solidFill>
                <a:latin typeface="Trebuchet MS"/>
                <a:ea typeface="Trebuchet MS"/>
                <a:cs typeface="Trebuchet MS"/>
                <a:sym typeface="Trebuchet MS"/>
              </a:rPr>
              <a:t>ResourceTiming events are only added to the buffer </a:t>
            </a:r>
            <a:r>
              <a:rPr lang="en" sz="2000">
                <a:solidFill>
                  <a:schemeClr val="accent1"/>
                </a:solidFill>
                <a:latin typeface="Trebuchet MS"/>
                <a:ea typeface="Trebuchet MS"/>
                <a:cs typeface="Trebuchet MS"/>
                <a:sym typeface="Trebuchet MS"/>
              </a:rPr>
              <a:t>after they complete</a:t>
            </a:r>
          </a:p>
          <a:p>
            <a:pPr indent="-355600" lvl="0" marL="457200" marR="0" rtl="0" algn="l">
              <a:lnSpc>
                <a:spcPct val="100000"/>
              </a:lnSpc>
              <a:spcBef>
                <a:spcPts val="1000"/>
              </a:spcBef>
              <a:spcAft>
                <a:spcPts val="1000"/>
              </a:spcAft>
              <a:buClr>
                <a:schemeClr val="lt1"/>
              </a:buClr>
              <a:buSzPct val="100000"/>
              <a:buFont typeface="Trebuchet MS"/>
            </a:pPr>
            <a:r>
              <a:rPr lang="en" sz="2000">
                <a:solidFill>
                  <a:schemeClr val="lt1"/>
                </a:solidFill>
                <a:latin typeface="Trebuchet MS"/>
                <a:ea typeface="Trebuchet MS"/>
                <a:cs typeface="Trebuchet MS"/>
                <a:sym typeface="Trebuchet MS"/>
              </a:rPr>
              <a:t>In order to extend the </a:t>
            </a:r>
            <a:r>
              <a:rPr lang="en" sz="2000">
                <a:solidFill>
                  <a:schemeClr val="accent1"/>
                </a:solidFill>
                <a:latin typeface="Trebuchet MS"/>
                <a:ea typeface="Trebuchet MS"/>
                <a:cs typeface="Trebuchet MS"/>
                <a:sym typeface="Trebuchet MS"/>
              </a:rPr>
              <a:t>SPA navigation end time</a:t>
            </a:r>
            <a:r>
              <a:rPr lang="en" sz="2000">
                <a:solidFill>
                  <a:schemeClr val="lt1"/>
                </a:solidFill>
                <a:latin typeface="Trebuchet MS"/>
                <a:ea typeface="Trebuchet MS"/>
                <a:cs typeface="Trebuchet MS"/>
                <a:sym typeface="Trebuchet MS"/>
              </a:rPr>
              <a:t>, we have to know if any resource fetches </a:t>
            </a:r>
            <a:r>
              <a:rPr lang="en" sz="2000">
                <a:solidFill>
                  <a:schemeClr val="lt1"/>
                </a:solidFill>
                <a:latin typeface="Trebuchet MS"/>
                <a:ea typeface="Trebuchet MS"/>
                <a:cs typeface="Trebuchet MS"/>
                <a:sym typeface="Trebuchet MS"/>
              </a:rPr>
              <a:t>a</a:t>
            </a:r>
            <a:r>
              <a:rPr lang="en" sz="2000">
                <a:solidFill>
                  <a:schemeClr val="lt1"/>
                </a:solidFill>
                <a:latin typeface="Trebuchet MS"/>
                <a:ea typeface="Trebuchet MS"/>
                <a:cs typeface="Trebuchet MS"/>
                <a:sym typeface="Trebuchet MS"/>
              </a:rPr>
              <a:t>re </a:t>
            </a:r>
            <a:r>
              <a:rPr lang="en" sz="2000">
                <a:solidFill>
                  <a:schemeClr val="accent1"/>
                </a:solidFill>
                <a:latin typeface="Trebuchet MS"/>
                <a:ea typeface="Trebuchet MS"/>
                <a:cs typeface="Trebuchet MS"/>
                <a:sym typeface="Trebuchet MS"/>
              </a:rPr>
              <a:t>outstanding</a:t>
            </a:r>
          </a:p>
          <a:p>
            <a:pPr indent="-355600" lvl="0" marL="457200" marR="0" rtl="0" algn="l">
              <a:lnSpc>
                <a:spcPct val="100000"/>
              </a:lnSpc>
              <a:spcBef>
                <a:spcPts val="1000"/>
              </a:spcBef>
              <a:spcAft>
                <a:spcPts val="1000"/>
              </a:spcAft>
              <a:buClr>
                <a:srgbClr val="FFFFFF"/>
              </a:buClr>
              <a:buSzPct val="100000"/>
              <a:buFont typeface="Trebuchet MS"/>
            </a:pPr>
            <a:r>
              <a:rPr lang="en" sz="2000">
                <a:solidFill>
                  <a:srgbClr val="FFFFFF"/>
                </a:solidFill>
                <a:latin typeface="Trebuchet MS"/>
                <a:ea typeface="Trebuchet MS"/>
                <a:cs typeface="Trebuchet MS"/>
                <a:sym typeface="Trebuchet MS"/>
              </a:rPr>
              <a:t>We can use ResourceTiming later to supplement the data we get from XHR+MO</a:t>
            </a: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00" name="Shape 800"/>
        <p:cNvGrpSpPr/>
        <p:nvPr/>
      </p:nvGrpSpPr>
      <p:grpSpPr>
        <a:xfrm>
          <a:off x="0" y="0"/>
          <a:ext cx="0" cy="0"/>
          <a:chOff x="0" y="0"/>
          <a:chExt cx="0" cy="0"/>
        </a:xfrm>
      </p:grpSpPr>
      <p:sp>
        <p:nvSpPr>
          <p:cNvPr id="801" name="Shape 801"/>
          <p:cNvSpPr txBox="1"/>
          <p:nvPr>
            <p:ph type="title"/>
          </p:nvPr>
        </p:nvSpPr>
        <p:spPr>
          <a:xfrm>
            <a:off x="336921" y="133945"/>
            <a:ext cx="8470200" cy="455700"/>
          </a:xfrm>
          <a:prstGeom prst="rect">
            <a:avLst/>
          </a:prstGeom>
          <a:noFill/>
          <a:ln>
            <a:noFill/>
          </a:ln>
        </p:spPr>
        <p:txBody>
          <a:bodyPr anchorCtr="0" anchor="ctr" bIns="32750" lIns="32750" rIns="32750" tIns="32750">
            <a:noAutofit/>
          </a:bodyPr>
          <a:lstStyle/>
          <a:p>
            <a:pPr lvl="0" rtl="0">
              <a:spcBef>
                <a:spcPts val="0"/>
              </a:spcBef>
              <a:buClr>
                <a:schemeClr val="lt1"/>
              </a:buClr>
              <a:buSzPct val="25000"/>
              <a:buFont typeface="Libre Baskerville"/>
              <a:buNone/>
            </a:pPr>
            <a:r>
              <a:rPr i="0" lang="en" sz="3000">
                <a:solidFill>
                  <a:schemeClr val="lt1"/>
                </a:solidFill>
                <a:latin typeface="Josefin Slab"/>
                <a:ea typeface="Josefin Slab"/>
                <a:cs typeface="Josefin Slab"/>
                <a:sym typeface="Josefin Slab"/>
              </a:rPr>
              <a:t>How to Measure SPAs: Front-End vs. Back-End</a:t>
            </a:r>
          </a:p>
        </p:txBody>
      </p:sp>
      <p:sp>
        <p:nvSpPr>
          <p:cNvPr id="802" name="Shape 802"/>
          <p:cNvSpPr txBox="1"/>
          <p:nvPr>
            <p:ph idx="1" type="body"/>
          </p:nvPr>
        </p:nvSpPr>
        <p:spPr>
          <a:xfrm>
            <a:off x="669726" y="564950"/>
            <a:ext cx="7804500" cy="4360500"/>
          </a:xfrm>
          <a:prstGeom prst="rect">
            <a:avLst/>
          </a:prstGeom>
          <a:noFill/>
          <a:ln>
            <a:noFill/>
          </a:ln>
        </p:spPr>
        <p:txBody>
          <a:bodyPr anchorCtr="0" anchor="t" bIns="32750" lIns="32750" rIns="32750" tIns="32750">
            <a:noAutofit/>
          </a:bodyPr>
          <a:lstStyle/>
          <a:p>
            <a:pPr indent="0" lvl="0" marL="0" marR="0" rtl="0" algn="l">
              <a:lnSpc>
                <a:spcPct val="100000"/>
              </a:lnSpc>
              <a:spcBef>
                <a:spcPts val="1000"/>
              </a:spcBef>
              <a:spcAft>
                <a:spcPts val="1000"/>
              </a:spcAft>
              <a:buNone/>
            </a:pPr>
            <a:r>
              <a:rPr lang="en" sz="2000">
                <a:solidFill>
                  <a:schemeClr val="lt1"/>
                </a:solidFill>
                <a:latin typeface="Trebuchet MS"/>
                <a:ea typeface="Trebuchet MS"/>
                <a:cs typeface="Trebuchet MS"/>
                <a:sym typeface="Trebuchet MS"/>
              </a:rPr>
              <a:t>Traditional apps:</a:t>
            </a:r>
          </a:p>
        </p:txBody>
      </p:sp>
      <p:pic>
        <p:nvPicPr>
          <p:cNvPr id="803" name="Shape 803"/>
          <p:cNvPicPr preferRelativeResize="0"/>
          <p:nvPr/>
        </p:nvPicPr>
        <p:blipFill>
          <a:blip r:embed="rId3">
            <a:alphaModFix/>
          </a:blip>
          <a:stretch>
            <a:fillRect/>
          </a:stretch>
        </p:blipFill>
        <p:spPr>
          <a:xfrm>
            <a:off x="1467163" y="1146500"/>
            <a:ext cx="6209725" cy="3778950"/>
          </a:xfrm>
          <a:prstGeom prst="rect">
            <a:avLst/>
          </a:prstGeom>
          <a:noFill/>
          <a:ln>
            <a:noFill/>
          </a:ln>
        </p:spPr>
      </p:pic>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07" name="Shape 807"/>
        <p:cNvGrpSpPr/>
        <p:nvPr/>
      </p:nvGrpSpPr>
      <p:grpSpPr>
        <a:xfrm>
          <a:off x="0" y="0"/>
          <a:ext cx="0" cy="0"/>
          <a:chOff x="0" y="0"/>
          <a:chExt cx="0" cy="0"/>
        </a:xfrm>
      </p:grpSpPr>
      <p:sp>
        <p:nvSpPr>
          <p:cNvPr id="808" name="Shape 808"/>
          <p:cNvSpPr txBox="1"/>
          <p:nvPr>
            <p:ph type="title"/>
          </p:nvPr>
        </p:nvSpPr>
        <p:spPr>
          <a:xfrm>
            <a:off x="336921" y="133945"/>
            <a:ext cx="8470200" cy="455700"/>
          </a:xfrm>
          <a:prstGeom prst="rect">
            <a:avLst/>
          </a:prstGeom>
          <a:noFill/>
          <a:ln>
            <a:noFill/>
          </a:ln>
        </p:spPr>
        <p:txBody>
          <a:bodyPr anchorCtr="0" anchor="ctr" bIns="32750" lIns="32750" rIns="32750" tIns="32750">
            <a:noAutofit/>
          </a:bodyPr>
          <a:lstStyle/>
          <a:p>
            <a:pPr lvl="0" rtl="0">
              <a:spcBef>
                <a:spcPts val="0"/>
              </a:spcBef>
              <a:buClr>
                <a:schemeClr val="lt1"/>
              </a:buClr>
              <a:buSzPct val="25000"/>
              <a:buFont typeface="Libre Baskerville"/>
              <a:buNone/>
            </a:pPr>
            <a:r>
              <a:rPr i="0" lang="en" sz="3000">
                <a:solidFill>
                  <a:schemeClr val="lt1"/>
                </a:solidFill>
                <a:latin typeface="Josefin Slab"/>
                <a:ea typeface="Josefin Slab"/>
                <a:cs typeface="Josefin Slab"/>
                <a:sym typeface="Josefin Slab"/>
              </a:rPr>
              <a:t>How to Measure SPAs: Front-End vs. Back-End</a:t>
            </a:r>
          </a:p>
        </p:txBody>
      </p:sp>
      <p:sp>
        <p:nvSpPr>
          <p:cNvPr id="809" name="Shape 809"/>
          <p:cNvSpPr txBox="1"/>
          <p:nvPr>
            <p:ph idx="1" type="body"/>
          </p:nvPr>
        </p:nvSpPr>
        <p:spPr>
          <a:xfrm>
            <a:off x="669726" y="564950"/>
            <a:ext cx="7804500" cy="4360500"/>
          </a:xfrm>
          <a:prstGeom prst="rect">
            <a:avLst/>
          </a:prstGeom>
          <a:noFill/>
          <a:ln>
            <a:noFill/>
          </a:ln>
        </p:spPr>
        <p:txBody>
          <a:bodyPr anchorCtr="0" anchor="t" bIns="32750" lIns="32750" rIns="32750" tIns="32750">
            <a:noAutofit/>
          </a:bodyPr>
          <a:lstStyle/>
          <a:p>
            <a:pPr indent="0" lvl="0" marL="0" marR="0" rtl="0" algn="l">
              <a:lnSpc>
                <a:spcPct val="100000"/>
              </a:lnSpc>
              <a:spcBef>
                <a:spcPts val="1000"/>
              </a:spcBef>
              <a:spcAft>
                <a:spcPts val="1000"/>
              </a:spcAft>
              <a:buNone/>
            </a:pPr>
            <a:r>
              <a:rPr lang="en" sz="2000">
                <a:solidFill>
                  <a:schemeClr val="accent1"/>
                </a:solidFill>
                <a:latin typeface="Trebuchet MS"/>
                <a:ea typeface="Trebuchet MS"/>
                <a:cs typeface="Trebuchet MS"/>
                <a:sym typeface="Trebuchet MS"/>
              </a:rPr>
              <a:t>Traditional </a:t>
            </a:r>
            <a:r>
              <a:rPr lang="en" sz="2000">
                <a:solidFill>
                  <a:schemeClr val="lt1"/>
                </a:solidFill>
                <a:latin typeface="Trebuchet MS"/>
                <a:ea typeface="Trebuchet MS"/>
                <a:cs typeface="Trebuchet MS"/>
                <a:sym typeface="Trebuchet MS"/>
              </a:rPr>
              <a:t>apps:</a:t>
            </a:r>
          </a:p>
          <a:p>
            <a:pPr indent="-355600" lvl="0" marL="457200" marR="0" rtl="0" algn="l">
              <a:lnSpc>
                <a:spcPct val="100000"/>
              </a:lnSpc>
              <a:spcBef>
                <a:spcPts val="1000"/>
              </a:spcBef>
              <a:spcAft>
                <a:spcPts val="1000"/>
              </a:spcAft>
              <a:buClr>
                <a:schemeClr val="lt1"/>
              </a:buClr>
              <a:buSzPct val="100000"/>
              <a:buFont typeface="Trebuchet MS"/>
            </a:pPr>
            <a:r>
              <a:rPr lang="en" sz="2000">
                <a:solidFill>
                  <a:schemeClr val="accent1"/>
                </a:solidFill>
                <a:latin typeface="Trebuchet MS"/>
                <a:ea typeface="Trebuchet MS"/>
                <a:cs typeface="Trebuchet MS"/>
                <a:sym typeface="Trebuchet MS"/>
              </a:rPr>
              <a:t>Back-End</a:t>
            </a:r>
            <a:r>
              <a:rPr lang="en" sz="2000">
                <a:solidFill>
                  <a:schemeClr val="lt1"/>
                </a:solidFill>
                <a:latin typeface="Trebuchet MS"/>
                <a:ea typeface="Trebuchet MS"/>
                <a:cs typeface="Trebuchet MS"/>
                <a:sym typeface="Trebuchet MS"/>
              </a:rPr>
              <a:t>: HTML fetch start to HTML response start</a:t>
            </a:r>
          </a:p>
          <a:p>
            <a:pPr indent="-355600" lvl="0" marL="457200" marR="0" rtl="0" algn="l">
              <a:lnSpc>
                <a:spcPct val="100000"/>
              </a:lnSpc>
              <a:spcBef>
                <a:spcPts val="1000"/>
              </a:spcBef>
              <a:spcAft>
                <a:spcPts val="1000"/>
              </a:spcAft>
              <a:buClr>
                <a:schemeClr val="lt1"/>
              </a:buClr>
              <a:buSzPct val="100000"/>
              <a:buFont typeface="Trebuchet MS"/>
            </a:pPr>
            <a:r>
              <a:rPr lang="en" sz="2000">
                <a:solidFill>
                  <a:schemeClr val="accent1"/>
                </a:solidFill>
                <a:latin typeface="Trebuchet MS"/>
                <a:ea typeface="Trebuchet MS"/>
                <a:cs typeface="Trebuchet MS"/>
                <a:sym typeface="Trebuchet MS"/>
              </a:rPr>
              <a:t>Front-End</a:t>
            </a:r>
            <a:r>
              <a:rPr lang="en" sz="2000">
                <a:solidFill>
                  <a:schemeClr val="lt1"/>
                </a:solidFill>
                <a:latin typeface="Trebuchet MS"/>
                <a:ea typeface="Trebuchet MS"/>
                <a:cs typeface="Trebuchet MS"/>
                <a:sym typeface="Trebuchet MS"/>
              </a:rPr>
              <a:t>: Total Time - Back-End</a:t>
            </a:r>
          </a:p>
          <a:p>
            <a:pPr indent="0" lvl="0" marL="0" marR="0" rtl="0" algn="l">
              <a:lnSpc>
                <a:spcPct val="100000"/>
              </a:lnSpc>
              <a:spcBef>
                <a:spcPts val="1000"/>
              </a:spcBef>
              <a:spcAft>
                <a:spcPts val="1000"/>
              </a:spcAft>
              <a:buNone/>
            </a:pPr>
            <a:r>
              <a:rPr lang="en" sz="2000">
                <a:solidFill>
                  <a:schemeClr val="lt1"/>
                </a:solidFill>
                <a:latin typeface="Trebuchet MS"/>
                <a:ea typeface="Trebuchet MS"/>
                <a:cs typeface="Trebuchet MS"/>
                <a:sym typeface="Trebuchet MS"/>
              </a:rPr>
              <a:t>Single Page Apps:</a:t>
            </a:r>
          </a:p>
          <a:p>
            <a:pPr indent="-355600" lvl="0" marL="457200" rtl="0">
              <a:spcBef>
                <a:spcPts val="1000"/>
              </a:spcBef>
              <a:spcAft>
                <a:spcPts val="1000"/>
              </a:spcAft>
              <a:buClr>
                <a:schemeClr val="lt1"/>
              </a:buClr>
              <a:buSzPct val="100000"/>
              <a:buFont typeface="Trebuchet MS"/>
            </a:pPr>
            <a:r>
              <a:rPr lang="en" sz="2000">
                <a:solidFill>
                  <a:schemeClr val="accent1"/>
                </a:solidFill>
                <a:latin typeface="Trebuchet MS"/>
                <a:ea typeface="Trebuchet MS"/>
                <a:cs typeface="Trebuchet MS"/>
                <a:sym typeface="Trebuchet MS"/>
              </a:rPr>
              <a:t>Back-End</a:t>
            </a:r>
            <a:r>
              <a:rPr lang="en" sz="2000">
                <a:solidFill>
                  <a:schemeClr val="lt1"/>
                </a:solidFill>
                <a:latin typeface="Trebuchet MS"/>
                <a:ea typeface="Trebuchet MS"/>
                <a:cs typeface="Trebuchet MS"/>
                <a:sym typeface="Trebuchet MS"/>
              </a:rPr>
              <a:t>: Any time slice with an </a:t>
            </a:r>
            <a:r>
              <a:rPr lang="en" sz="2000">
                <a:solidFill>
                  <a:schemeClr val="lt1"/>
                </a:solidFill>
                <a:latin typeface="Consolas"/>
                <a:ea typeface="Consolas"/>
                <a:cs typeface="Consolas"/>
                <a:sym typeface="Consolas"/>
              </a:rPr>
              <a:t>XHR </a:t>
            </a:r>
            <a:r>
              <a:rPr lang="en" sz="2000">
                <a:solidFill>
                  <a:schemeClr val="lt1"/>
                </a:solidFill>
                <a:latin typeface="Trebuchet MS"/>
                <a:ea typeface="Trebuchet MS"/>
                <a:cs typeface="Trebuchet MS"/>
                <a:sym typeface="Trebuchet MS"/>
              </a:rPr>
              <a:t>or </a:t>
            </a:r>
            <a:r>
              <a:rPr lang="en" sz="2000">
                <a:solidFill>
                  <a:schemeClr val="lt1"/>
                </a:solidFill>
                <a:latin typeface="Consolas"/>
                <a:ea typeface="Consolas"/>
                <a:cs typeface="Consolas"/>
                <a:sym typeface="Consolas"/>
              </a:rPr>
              <a:t>SCRIPT </a:t>
            </a:r>
            <a:r>
              <a:rPr lang="en" sz="2000">
                <a:solidFill>
                  <a:schemeClr val="lt1"/>
                </a:solidFill>
                <a:latin typeface="Trebuchet MS"/>
                <a:ea typeface="Trebuchet MS"/>
                <a:cs typeface="Trebuchet MS"/>
                <a:sym typeface="Trebuchet MS"/>
              </a:rPr>
              <a:t>outstanding</a:t>
            </a:r>
          </a:p>
          <a:p>
            <a:pPr indent="-355600" lvl="1" marL="914400" rtl="0">
              <a:spcBef>
                <a:spcPts val="1000"/>
              </a:spcBef>
              <a:spcAft>
                <a:spcPts val="1000"/>
              </a:spcAft>
              <a:buClr>
                <a:schemeClr val="lt1"/>
              </a:buClr>
              <a:buSzPct val="100000"/>
              <a:buFont typeface="Trebuchet MS"/>
            </a:pPr>
            <a:r>
              <a:rPr lang="en" sz="2000">
                <a:solidFill>
                  <a:schemeClr val="lt1"/>
                </a:solidFill>
                <a:latin typeface="Trebuchet MS"/>
                <a:ea typeface="Trebuchet MS"/>
                <a:cs typeface="Trebuchet MS"/>
                <a:sym typeface="Trebuchet MS"/>
              </a:rPr>
              <a:t>Since these are most likely critical path resources</a:t>
            </a:r>
          </a:p>
          <a:p>
            <a:pPr indent="-355600" lvl="0" marL="457200" rtl="0">
              <a:spcBef>
                <a:spcPts val="1000"/>
              </a:spcBef>
              <a:spcAft>
                <a:spcPts val="1000"/>
              </a:spcAft>
              <a:buClr>
                <a:schemeClr val="lt1"/>
              </a:buClr>
              <a:buSzPct val="100000"/>
              <a:buFont typeface="Trebuchet MS"/>
            </a:pPr>
            <a:r>
              <a:rPr lang="en" sz="2000">
                <a:solidFill>
                  <a:schemeClr val="accent1"/>
                </a:solidFill>
                <a:latin typeface="Trebuchet MS"/>
                <a:ea typeface="Trebuchet MS"/>
                <a:cs typeface="Trebuchet MS"/>
                <a:sym typeface="Trebuchet MS"/>
              </a:rPr>
              <a:t>Front-End</a:t>
            </a:r>
            <a:r>
              <a:rPr lang="en" sz="2000">
                <a:solidFill>
                  <a:schemeClr val="lt1"/>
                </a:solidFill>
                <a:latin typeface="Trebuchet MS"/>
                <a:ea typeface="Trebuchet MS"/>
                <a:cs typeface="Trebuchet MS"/>
                <a:sym typeface="Trebuchet MS"/>
              </a:rPr>
              <a:t>: Total Time - Back-End</a:t>
            </a: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13" name="Shape 813"/>
        <p:cNvGrpSpPr/>
        <p:nvPr/>
      </p:nvGrpSpPr>
      <p:grpSpPr>
        <a:xfrm>
          <a:off x="0" y="0"/>
          <a:ext cx="0" cy="0"/>
          <a:chOff x="0" y="0"/>
          <a:chExt cx="0" cy="0"/>
        </a:xfrm>
      </p:grpSpPr>
      <p:sp>
        <p:nvSpPr>
          <p:cNvPr id="814" name="Shape 814"/>
          <p:cNvSpPr txBox="1"/>
          <p:nvPr>
            <p:ph type="title"/>
          </p:nvPr>
        </p:nvSpPr>
        <p:spPr>
          <a:xfrm>
            <a:off x="892975" y="863948"/>
            <a:ext cx="7358100" cy="777899"/>
          </a:xfrm>
          <a:prstGeom prst="rect">
            <a:avLst/>
          </a:prstGeom>
        </p:spPr>
        <p:txBody>
          <a:bodyPr anchorCtr="0" anchor="b" bIns="58925" lIns="58925" rIns="58925" tIns="58925">
            <a:noAutofit/>
          </a:bodyPr>
          <a:lstStyle/>
          <a:p>
            <a:pPr lvl="0" rtl="0">
              <a:spcBef>
                <a:spcPts val="0"/>
              </a:spcBef>
              <a:buNone/>
            </a:pPr>
            <a:r>
              <a:t/>
            </a:r>
            <a:endParaRPr sz="3000">
              <a:latin typeface="Josefin Slab"/>
              <a:ea typeface="Josefin Slab"/>
              <a:cs typeface="Josefin Slab"/>
              <a:sym typeface="Josefin Slab"/>
            </a:endParaRPr>
          </a:p>
        </p:txBody>
      </p:sp>
      <p:sp>
        <p:nvSpPr>
          <p:cNvPr id="815" name="Shape 815"/>
          <p:cNvSpPr txBox="1"/>
          <p:nvPr>
            <p:ph idx="1" type="body"/>
          </p:nvPr>
        </p:nvSpPr>
        <p:spPr>
          <a:xfrm>
            <a:off x="892975" y="1768488"/>
            <a:ext cx="7358100" cy="1606500"/>
          </a:xfrm>
          <a:prstGeom prst="rect">
            <a:avLst/>
          </a:prstGeom>
        </p:spPr>
        <p:txBody>
          <a:bodyPr anchorCtr="0" anchor="t" bIns="58925" lIns="58925" rIns="58925" tIns="58925">
            <a:noAutofit/>
          </a:bodyPr>
          <a:lstStyle/>
          <a:p>
            <a:pPr lvl="0" rtl="0">
              <a:spcBef>
                <a:spcPts val="0"/>
              </a:spcBef>
              <a:buNone/>
            </a:pPr>
            <a:r>
              <a:rPr lang="en" sz="6000">
                <a:solidFill>
                  <a:srgbClr val="F02532"/>
                </a:solidFill>
                <a:latin typeface="Sacramento"/>
                <a:ea typeface="Sacramento"/>
                <a:cs typeface="Sacramento"/>
                <a:sym typeface="Sacramento"/>
              </a:rPr>
              <a:t>A</a:t>
            </a:r>
            <a:r>
              <a:rPr lang="en" sz="6000">
                <a:solidFill>
                  <a:srgbClr val="FFFFFF"/>
                </a:solidFill>
                <a:latin typeface="Sacramento"/>
                <a:ea typeface="Sacramento"/>
                <a:cs typeface="Sacramento"/>
                <a:sym typeface="Sacramento"/>
              </a:rPr>
              <a:t>ccelerated </a:t>
            </a:r>
            <a:r>
              <a:rPr lang="en" sz="6000">
                <a:solidFill>
                  <a:srgbClr val="0057A3"/>
                </a:solidFill>
                <a:latin typeface="Sacramento"/>
                <a:ea typeface="Sacramento"/>
                <a:cs typeface="Sacramento"/>
                <a:sym typeface="Sacramento"/>
              </a:rPr>
              <a:t>M</a:t>
            </a:r>
            <a:r>
              <a:rPr lang="en" sz="6000">
                <a:solidFill>
                  <a:srgbClr val="FFFFFF"/>
                </a:solidFill>
                <a:latin typeface="Sacramento"/>
                <a:ea typeface="Sacramento"/>
                <a:cs typeface="Sacramento"/>
                <a:sym typeface="Sacramento"/>
              </a:rPr>
              <a:t>obile </a:t>
            </a:r>
            <a:r>
              <a:rPr lang="en" sz="6000">
                <a:solidFill>
                  <a:srgbClr val="F02532"/>
                </a:solidFill>
                <a:latin typeface="Sacramento"/>
                <a:ea typeface="Sacramento"/>
                <a:cs typeface="Sacramento"/>
                <a:sym typeface="Sacramento"/>
              </a:rPr>
              <a:t>P</a:t>
            </a:r>
            <a:r>
              <a:rPr lang="en" sz="6000">
                <a:solidFill>
                  <a:srgbClr val="FFFFFF"/>
                </a:solidFill>
                <a:latin typeface="Sacramento"/>
                <a:ea typeface="Sacramento"/>
                <a:cs typeface="Sacramento"/>
                <a:sym typeface="Sacramento"/>
              </a:rPr>
              <a:t>ages</a:t>
            </a: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19" name="Shape 819"/>
        <p:cNvGrpSpPr/>
        <p:nvPr/>
      </p:nvGrpSpPr>
      <p:grpSpPr>
        <a:xfrm>
          <a:off x="0" y="0"/>
          <a:ext cx="0" cy="0"/>
          <a:chOff x="0" y="0"/>
          <a:chExt cx="0" cy="0"/>
        </a:xfrm>
      </p:grpSpPr>
      <p:sp>
        <p:nvSpPr>
          <p:cNvPr id="820" name="Shape 820"/>
          <p:cNvSpPr txBox="1"/>
          <p:nvPr>
            <p:ph type="title"/>
          </p:nvPr>
        </p:nvSpPr>
        <p:spPr>
          <a:xfrm>
            <a:off x="336921" y="133945"/>
            <a:ext cx="8470200" cy="455700"/>
          </a:xfrm>
          <a:prstGeom prst="rect">
            <a:avLst/>
          </a:prstGeom>
          <a:noFill/>
          <a:ln>
            <a:noFill/>
          </a:ln>
        </p:spPr>
        <p:txBody>
          <a:bodyPr anchorCtr="0" anchor="ctr" bIns="32750" lIns="32750" rIns="32750" tIns="32750">
            <a:noAutofit/>
          </a:bodyPr>
          <a:lstStyle/>
          <a:p>
            <a:pPr indent="0" lvl="0" marL="0" marR="0" rtl="0" algn="l">
              <a:lnSpc>
                <a:spcPct val="100000"/>
              </a:lnSpc>
              <a:spcBef>
                <a:spcPts val="0"/>
              </a:spcBef>
              <a:spcAft>
                <a:spcPts val="0"/>
              </a:spcAft>
              <a:buClr>
                <a:srgbClr val="FFFFFF"/>
              </a:buClr>
              <a:buSzPct val="25000"/>
              <a:buFont typeface="Libre Baskerville"/>
              <a:buNone/>
            </a:pPr>
            <a:r>
              <a:rPr i="0" lang="en">
                <a:solidFill>
                  <a:schemeClr val="lt1"/>
                </a:solidFill>
                <a:latin typeface="Josefin Slab"/>
                <a:ea typeface="Josefin Slab"/>
                <a:cs typeface="Josefin Slab"/>
                <a:sym typeface="Josefin Slab"/>
              </a:rPr>
              <a:t>AMP: Accelerated Mobile Pages</a:t>
            </a:r>
          </a:p>
        </p:txBody>
      </p:sp>
      <p:sp>
        <p:nvSpPr>
          <p:cNvPr id="821" name="Shape 821"/>
          <p:cNvSpPr txBox="1"/>
          <p:nvPr>
            <p:ph idx="1" type="body"/>
          </p:nvPr>
        </p:nvSpPr>
        <p:spPr>
          <a:xfrm>
            <a:off x="669726" y="564950"/>
            <a:ext cx="7804500" cy="4360500"/>
          </a:xfrm>
          <a:prstGeom prst="rect">
            <a:avLst/>
          </a:prstGeom>
          <a:noFill/>
          <a:ln>
            <a:noFill/>
          </a:ln>
        </p:spPr>
        <p:txBody>
          <a:bodyPr anchorCtr="0" anchor="t" bIns="32750" lIns="32750" rIns="32750" tIns="32750">
            <a:noAutofit/>
          </a:bodyPr>
          <a:lstStyle/>
          <a:p>
            <a:pPr indent="0" lvl="0" marL="0" rtl="0">
              <a:spcBef>
                <a:spcPts val="1000"/>
              </a:spcBef>
              <a:buNone/>
            </a:pPr>
            <a:r>
              <a:rPr lang="en" sz="2000">
                <a:solidFill>
                  <a:schemeClr val="lt1"/>
                </a:solidFill>
                <a:latin typeface="Trebuchet MS"/>
                <a:ea typeface="Trebuchet MS"/>
                <a:cs typeface="Trebuchet MS"/>
                <a:sym typeface="Trebuchet MS"/>
              </a:rPr>
              <a:t>What is </a:t>
            </a:r>
            <a:r>
              <a:rPr lang="en" sz="2000">
                <a:solidFill>
                  <a:schemeClr val="accent1"/>
                </a:solidFill>
                <a:latin typeface="Trebuchet MS"/>
                <a:ea typeface="Trebuchet MS"/>
                <a:cs typeface="Trebuchet MS"/>
                <a:sym typeface="Trebuchet MS"/>
              </a:rPr>
              <a:t>AMP</a:t>
            </a:r>
            <a:r>
              <a:rPr lang="en" sz="2000">
                <a:solidFill>
                  <a:schemeClr val="lt1"/>
                </a:solidFill>
                <a:latin typeface="Trebuchet MS"/>
                <a:ea typeface="Trebuchet MS"/>
                <a:cs typeface="Trebuchet MS"/>
                <a:sym typeface="Trebuchet MS"/>
              </a:rPr>
              <a:t>?</a:t>
            </a:r>
          </a:p>
          <a:p>
            <a:pPr indent="-355600" lvl="0" marL="457200" rtl="0">
              <a:spcBef>
                <a:spcPts val="0"/>
              </a:spcBef>
              <a:buClr>
                <a:schemeClr val="lt1"/>
              </a:buClr>
              <a:buSzPct val="100000"/>
              <a:buFont typeface="Trebuchet MS"/>
            </a:pPr>
            <a:r>
              <a:rPr lang="en" sz="2000">
                <a:solidFill>
                  <a:schemeClr val="lt1"/>
                </a:solidFill>
                <a:latin typeface="Trebuchet MS"/>
                <a:ea typeface="Trebuchet MS"/>
                <a:cs typeface="Trebuchet MS"/>
                <a:sym typeface="Trebuchet MS"/>
              </a:rPr>
              <a:t>A way to build web pages for </a:t>
            </a:r>
            <a:r>
              <a:rPr lang="en" sz="2000">
                <a:solidFill>
                  <a:schemeClr val="accent1"/>
                </a:solidFill>
                <a:latin typeface="Trebuchet MS"/>
                <a:ea typeface="Trebuchet MS"/>
                <a:cs typeface="Trebuchet MS"/>
                <a:sym typeface="Trebuchet MS"/>
              </a:rPr>
              <a:t>improved performance</a:t>
            </a:r>
          </a:p>
          <a:p>
            <a:pPr indent="-355600" lvl="0" marL="457200" rtl="0">
              <a:spcBef>
                <a:spcPts val="0"/>
              </a:spcBef>
              <a:buClr>
                <a:schemeClr val="lt1"/>
              </a:buClr>
              <a:buSzPct val="100000"/>
              <a:buFont typeface="Trebuchet MS"/>
            </a:pPr>
            <a:r>
              <a:rPr lang="en" sz="2000">
                <a:solidFill>
                  <a:schemeClr val="accent1"/>
                </a:solidFill>
                <a:latin typeface="Trebuchet MS"/>
                <a:ea typeface="Trebuchet MS"/>
                <a:cs typeface="Trebuchet MS"/>
                <a:sym typeface="Trebuchet MS"/>
              </a:rPr>
              <a:t>Restricts </a:t>
            </a:r>
            <a:r>
              <a:rPr lang="en" sz="2000">
                <a:solidFill>
                  <a:schemeClr val="lt1"/>
                </a:solidFill>
                <a:latin typeface="Trebuchet MS"/>
                <a:ea typeface="Trebuchet MS"/>
                <a:cs typeface="Trebuchet MS"/>
                <a:sym typeface="Trebuchet MS"/>
              </a:rPr>
              <a:t>what you can put in your site to achieve this</a:t>
            </a:r>
          </a:p>
          <a:p>
            <a:pPr indent="0" lvl="0" marL="0" rtl="0">
              <a:spcBef>
                <a:spcPts val="0"/>
              </a:spcBef>
              <a:buNone/>
            </a:pPr>
            <a:r>
              <a:rPr lang="en" sz="2000">
                <a:solidFill>
                  <a:schemeClr val="lt1"/>
                </a:solidFill>
                <a:latin typeface="Trebuchet MS"/>
                <a:ea typeface="Trebuchet MS"/>
                <a:cs typeface="Trebuchet MS"/>
                <a:sym typeface="Trebuchet MS"/>
              </a:rPr>
              <a:t>Components:</a:t>
            </a:r>
          </a:p>
          <a:p>
            <a:pPr indent="-355600" lvl="0" marL="457200" rtl="0">
              <a:spcBef>
                <a:spcPts val="0"/>
              </a:spcBef>
              <a:buClr>
                <a:schemeClr val="lt1"/>
              </a:buClr>
              <a:buSzPct val="100000"/>
              <a:buFont typeface="Trebuchet MS"/>
            </a:pPr>
            <a:r>
              <a:rPr lang="en" sz="2000">
                <a:solidFill>
                  <a:schemeClr val="accent1"/>
                </a:solidFill>
                <a:latin typeface="Trebuchet MS"/>
                <a:ea typeface="Trebuchet MS"/>
                <a:cs typeface="Trebuchet MS"/>
                <a:sym typeface="Trebuchet MS"/>
              </a:rPr>
              <a:t>AMP HTML</a:t>
            </a:r>
            <a:r>
              <a:rPr lang="en" sz="2000">
                <a:solidFill>
                  <a:schemeClr val="lt1"/>
                </a:solidFill>
                <a:latin typeface="Trebuchet MS"/>
                <a:ea typeface="Trebuchet MS"/>
                <a:cs typeface="Trebuchet MS"/>
                <a:sym typeface="Trebuchet MS"/>
              </a:rPr>
              <a:t>: Similar to HTML5 with restrictions</a:t>
            </a:r>
          </a:p>
          <a:p>
            <a:pPr indent="-355600" lvl="0" marL="457200" rtl="0">
              <a:spcBef>
                <a:spcPts val="0"/>
              </a:spcBef>
              <a:buClr>
                <a:schemeClr val="lt1"/>
              </a:buClr>
              <a:buSzPct val="100000"/>
              <a:buFont typeface="Trebuchet MS"/>
            </a:pPr>
            <a:r>
              <a:rPr lang="en" sz="2000">
                <a:solidFill>
                  <a:schemeClr val="accent1"/>
                </a:solidFill>
                <a:latin typeface="Trebuchet MS"/>
                <a:ea typeface="Trebuchet MS"/>
                <a:cs typeface="Trebuchet MS"/>
                <a:sym typeface="Trebuchet MS"/>
              </a:rPr>
              <a:t>AMP JavaScript</a:t>
            </a:r>
            <a:r>
              <a:rPr lang="en" sz="2000">
                <a:solidFill>
                  <a:schemeClr val="lt1"/>
                </a:solidFill>
                <a:latin typeface="Trebuchet MS"/>
                <a:ea typeface="Trebuchet MS"/>
                <a:cs typeface="Trebuchet MS"/>
                <a:sym typeface="Trebuchet MS"/>
              </a:rPr>
              <a:t>: JavaScript library you include</a:t>
            </a:r>
          </a:p>
          <a:p>
            <a:pPr indent="-355600" lvl="0" marL="457200" rtl="0">
              <a:spcBef>
                <a:spcPts val="0"/>
              </a:spcBef>
              <a:buClr>
                <a:schemeClr val="lt1"/>
              </a:buClr>
              <a:buSzPct val="100000"/>
              <a:buFont typeface="Trebuchet MS"/>
            </a:pPr>
            <a:r>
              <a:rPr lang="en" sz="2000">
                <a:solidFill>
                  <a:schemeClr val="accent1"/>
                </a:solidFill>
                <a:latin typeface="Trebuchet MS"/>
                <a:ea typeface="Trebuchet MS"/>
                <a:cs typeface="Trebuchet MS"/>
                <a:sym typeface="Trebuchet MS"/>
              </a:rPr>
              <a:t>Google AMP Cache</a:t>
            </a:r>
            <a:r>
              <a:rPr lang="en" sz="2000">
                <a:solidFill>
                  <a:schemeClr val="lt1"/>
                </a:solidFill>
                <a:latin typeface="Trebuchet MS"/>
                <a:ea typeface="Trebuchet MS"/>
                <a:cs typeface="Trebuchet MS"/>
                <a:sym typeface="Trebuchet MS"/>
              </a:rPr>
              <a:t>: Free CDN</a:t>
            </a:r>
          </a:p>
          <a:p>
            <a:pPr indent="0" lvl="0" marL="0" rtl="0">
              <a:spcBef>
                <a:spcPts val="0"/>
              </a:spcBef>
              <a:buNone/>
            </a:pPr>
            <a:r>
              <a:rPr lang="en" sz="2000">
                <a:solidFill>
                  <a:srgbClr val="FF7F8B"/>
                </a:solidFill>
                <a:latin typeface="Trebuchet MS"/>
                <a:ea typeface="Trebuchet MS"/>
                <a:cs typeface="Trebuchet MS"/>
                <a:sym typeface="Trebuchet MS"/>
              </a:rPr>
              <a:t>Restrictions</a:t>
            </a:r>
          </a:p>
          <a:p>
            <a:pPr indent="-355600" lvl="0" marL="457200" rtl="0">
              <a:spcBef>
                <a:spcPts val="0"/>
              </a:spcBef>
              <a:buClr>
                <a:schemeClr val="lt1"/>
              </a:buClr>
              <a:buSzPct val="100000"/>
              <a:buFont typeface="Trebuchet MS"/>
            </a:pPr>
            <a:r>
              <a:rPr lang="en" sz="2000">
                <a:solidFill>
                  <a:schemeClr val="lt1"/>
                </a:solidFill>
                <a:latin typeface="Trebuchet MS"/>
                <a:ea typeface="Trebuchet MS"/>
                <a:cs typeface="Trebuchet MS"/>
                <a:sym typeface="Trebuchet MS"/>
              </a:rPr>
              <a:t>Cannot include any first- or third-party </a:t>
            </a:r>
            <a:r>
              <a:rPr lang="en" sz="2000">
                <a:solidFill>
                  <a:srgbClr val="3E87E3"/>
                </a:solidFill>
                <a:latin typeface="Trebuchet MS"/>
                <a:ea typeface="Trebuchet MS"/>
                <a:cs typeface="Trebuchet MS"/>
                <a:sym typeface="Trebuchet MS"/>
              </a:rPr>
              <a:t>JavaScript</a:t>
            </a:r>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25" name="Shape 825"/>
        <p:cNvGrpSpPr/>
        <p:nvPr/>
      </p:nvGrpSpPr>
      <p:grpSpPr>
        <a:xfrm>
          <a:off x="0" y="0"/>
          <a:ext cx="0" cy="0"/>
          <a:chOff x="0" y="0"/>
          <a:chExt cx="0" cy="0"/>
        </a:xfrm>
      </p:grpSpPr>
      <p:sp>
        <p:nvSpPr>
          <p:cNvPr id="826" name="Shape 826"/>
          <p:cNvSpPr txBox="1"/>
          <p:nvPr>
            <p:ph type="title"/>
          </p:nvPr>
        </p:nvSpPr>
        <p:spPr>
          <a:xfrm>
            <a:off x="336921" y="133945"/>
            <a:ext cx="8470200" cy="455700"/>
          </a:xfrm>
          <a:prstGeom prst="rect">
            <a:avLst/>
          </a:prstGeom>
          <a:noFill/>
          <a:ln>
            <a:noFill/>
          </a:ln>
        </p:spPr>
        <p:txBody>
          <a:bodyPr anchorCtr="0" anchor="ctr" bIns="32750" lIns="32750" rIns="32750" tIns="32750">
            <a:noAutofit/>
          </a:bodyPr>
          <a:lstStyle/>
          <a:p>
            <a:pPr indent="0" lvl="0" marL="0" marR="0" rtl="0" algn="l">
              <a:lnSpc>
                <a:spcPct val="100000"/>
              </a:lnSpc>
              <a:spcBef>
                <a:spcPts val="0"/>
              </a:spcBef>
              <a:spcAft>
                <a:spcPts val="0"/>
              </a:spcAft>
              <a:buClr>
                <a:srgbClr val="FFFFFF"/>
              </a:buClr>
              <a:buSzPct val="25000"/>
              <a:buFont typeface="Libre Baskerville"/>
              <a:buNone/>
            </a:pPr>
            <a:r>
              <a:rPr i="0" lang="en">
                <a:solidFill>
                  <a:schemeClr val="lt1"/>
                </a:solidFill>
                <a:latin typeface="Josefin Slab"/>
                <a:ea typeface="Josefin Slab"/>
                <a:cs typeface="Josefin Slab"/>
                <a:sym typeface="Josefin Slab"/>
              </a:rPr>
              <a:t>AMP: RUM</a:t>
            </a:r>
          </a:p>
        </p:txBody>
      </p:sp>
      <p:sp>
        <p:nvSpPr>
          <p:cNvPr id="827" name="Shape 827"/>
          <p:cNvSpPr txBox="1"/>
          <p:nvPr>
            <p:ph idx="1" type="body"/>
          </p:nvPr>
        </p:nvSpPr>
        <p:spPr>
          <a:xfrm>
            <a:off x="669724" y="564950"/>
            <a:ext cx="8053200" cy="4360500"/>
          </a:xfrm>
          <a:prstGeom prst="rect">
            <a:avLst/>
          </a:prstGeom>
          <a:noFill/>
          <a:ln>
            <a:noFill/>
          </a:ln>
        </p:spPr>
        <p:txBody>
          <a:bodyPr anchorCtr="0" anchor="t" bIns="32750" lIns="32750" rIns="32750" tIns="32750">
            <a:noAutofit/>
          </a:bodyPr>
          <a:lstStyle/>
          <a:p>
            <a:pPr indent="0" lvl="0" marL="0" rtl="0">
              <a:spcBef>
                <a:spcPts val="0"/>
              </a:spcBef>
              <a:buNone/>
            </a:pPr>
            <a:r>
              <a:rPr lang="en">
                <a:solidFill>
                  <a:schemeClr val="lt1"/>
                </a:solidFill>
                <a:latin typeface="Consolas"/>
                <a:ea typeface="Consolas"/>
                <a:cs typeface="Consolas"/>
                <a:sym typeface="Consolas"/>
              </a:rPr>
              <a:t>&lt;amp-pixel src="http://…"&gt;</a:t>
            </a:r>
          </a:p>
          <a:p>
            <a:pPr indent="-355600" lvl="0" marL="457200" rtl="0">
              <a:spcBef>
                <a:spcPts val="0"/>
              </a:spcBef>
              <a:buClr>
                <a:schemeClr val="lt1"/>
              </a:buClr>
              <a:buSzPct val="100000"/>
              <a:buFont typeface="Trebuchet MS"/>
            </a:pPr>
            <a:r>
              <a:rPr lang="en" sz="2000">
                <a:solidFill>
                  <a:schemeClr val="lt1"/>
                </a:solidFill>
                <a:latin typeface="Trebuchet MS"/>
                <a:ea typeface="Trebuchet MS"/>
                <a:cs typeface="Trebuchet MS"/>
                <a:sym typeface="Trebuchet MS"/>
              </a:rPr>
              <a:t>GET query URL</a:t>
            </a:r>
          </a:p>
          <a:p>
            <a:pPr indent="-355600" lvl="0" marL="457200" rtl="0">
              <a:spcBef>
                <a:spcPts val="0"/>
              </a:spcBef>
              <a:buClr>
                <a:schemeClr val="lt1"/>
              </a:buClr>
              <a:buSzPct val="100000"/>
              <a:buFont typeface="Trebuchet MS"/>
            </a:pPr>
            <a:r>
              <a:rPr lang="en" sz="2000">
                <a:solidFill>
                  <a:schemeClr val="accent1"/>
                </a:solidFill>
                <a:latin typeface="Trebuchet MS"/>
                <a:ea typeface="Trebuchet MS"/>
                <a:cs typeface="Trebuchet MS"/>
                <a:sym typeface="Trebuchet MS"/>
              </a:rPr>
              <a:t>Substitution variables</a:t>
            </a:r>
            <a:r>
              <a:rPr lang="en" sz="2000">
                <a:solidFill>
                  <a:schemeClr val="lt1"/>
                </a:solidFill>
                <a:latin typeface="Trebuchet MS"/>
                <a:ea typeface="Trebuchet MS"/>
                <a:cs typeface="Trebuchet MS"/>
                <a:sym typeface="Trebuchet MS"/>
              </a:rPr>
              <a:t> to gather metrics:</a:t>
            </a:r>
          </a:p>
          <a:p>
            <a:pPr indent="-355600" lvl="1" marL="914400" rtl="0">
              <a:spcBef>
                <a:spcPts val="0"/>
              </a:spcBef>
              <a:buClr>
                <a:schemeClr val="lt1"/>
              </a:buClr>
              <a:buSzPct val="100000"/>
              <a:buFont typeface="Trebuchet MS"/>
            </a:pPr>
            <a:r>
              <a:rPr lang="en" sz="2000">
                <a:solidFill>
                  <a:schemeClr val="accent1"/>
                </a:solidFill>
                <a:latin typeface="Trebuchet MS"/>
                <a:ea typeface="Trebuchet MS"/>
                <a:cs typeface="Trebuchet MS"/>
                <a:sym typeface="Trebuchet MS"/>
              </a:rPr>
              <a:t>Document info</a:t>
            </a:r>
            <a:r>
              <a:rPr lang="en" sz="2000">
                <a:solidFill>
                  <a:schemeClr val="lt1"/>
                </a:solidFill>
                <a:latin typeface="Trebuchet MS"/>
                <a:ea typeface="Trebuchet MS"/>
                <a:cs typeface="Trebuchet MS"/>
                <a:sym typeface="Trebuchet MS"/>
              </a:rPr>
              <a:t> (URL, Canonical URL, Title, Referer)</a:t>
            </a:r>
          </a:p>
          <a:p>
            <a:pPr indent="-355600" lvl="1" marL="914400" rtl="0">
              <a:spcBef>
                <a:spcPts val="0"/>
              </a:spcBef>
              <a:buClr>
                <a:schemeClr val="lt1"/>
              </a:buClr>
              <a:buSzPct val="100000"/>
              <a:buFont typeface="Trebuchet MS"/>
            </a:pPr>
            <a:r>
              <a:rPr lang="en" sz="2000">
                <a:solidFill>
                  <a:schemeClr val="accent1"/>
                </a:solidFill>
                <a:latin typeface="Trebuchet MS"/>
                <a:ea typeface="Trebuchet MS"/>
                <a:cs typeface="Trebuchet MS"/>
                <a:sym typeface="Trebuchet MS"/>
              </a:rPr>
              <a:t>NavigationTiming </a:t>
            </a:r>
            <a:r>
              <a:rPr lang="en" sz="2000">
                <a:solidFill>
                  <a:schemeClr val="lt1"/>
                </a:solidFill>
                <a:latin typeface="Trebuchet MS"/>
                <a:ea typeface="Trebuchet MS"/>
                <a:cs typeface="Trebuchet MS"/>
                <a:sym typeface="Trebuchet MS"/>
              </a:rPr>
              <a:t>(TCP, DNS, SSL, Page Load, etc)</a:t>
            </a:r>
          </a:p>
          <a:p>
            <a:pPr indent="-355600" lvl="1" marL="914400" rtl="0">
              <a:spcBef>
                <a:spcPts val="0"/>
              </a:spcBef>
              <a:buClr>
                <a:schemeClr val="lt1"/>
              </a:buClr>
              <a:buSzPct val="100000"/>
              <a:buFont typeface="Trebuchet MS"/>
            </a:pPr>
            <a:r>
              <a:rPr lang="en" sz="2000">
                <a:solidFill>
                  <a:schemeClr val="lt1"/>
                </a:solidFill>
                <a:latin typeface="Trebuchet MS"/>
                <a:ea typeface="Trebuchet MS"/>
                <a:cs typeface="Trebuchet MS"/>
                <a:sym typeface="Trebuchet MS"/>
              </a:rPr>
              <a:t>Navigation </a:t>
            </a:r>
            <a:r>
              <a:rPr lang="en" sz="2000">
                <a:solidFill>
                  <a:schemeClr val="accent1"/>
                </a:solidFill>
                <a:latin typeface="Trebuchet MS"/>
                <a:ea typeface="Trebuchet MS"/>
                <a:cs typeface="Trebuchet MS"/>
                <a:sym typeface="Trebuchet MS"/>
              </a:rPr>
              <a:t>Type</a:t>
            </a:r>
            <a:r>
              <a:rPr lang="en" sz="2000">
                <a:solidFill>
                  <a:schemeClr val="lt1"/>
                </a:solidFill>
                <a:latin typeface="Trebuchet MS"/>
                <a:ea typeface="Trebuchet MS"/>
                <a:cs typeface="Trebuchet MS"/>
                <a:sym typeface="Trebuchet MS"/>
              </a:rPr>
              <a:t> and </a:t>
            </a:r>
            <a:r>
              <a:rPr lang="en" sz="2000">
                <a:solidFill>
                  <a:schemeClr val="accent1"/>
                </a:solidFill>
                <a:latin typeface="Trebuchet MS"/>
                <a:ea typeface="Trebuchet MS"/>
                <a:cs typeface="Trebuchet MS"/>
                <a:sym typeface="Trebuchet MS"/>
              </a:rPr>
              <a:t>Redirect </a:t>
            </a:r>
            <a:r>
              <a:rPr lang="en" sz="2000">
                <a:solidFill>
                  <a:schemeClr val="lt1"/>
                </a:solidFill>
                <a:latin typeface="Trebuchet MS"/>
                <a:ea typeface="Trebuchet MS"/>
                <a:cs typeface="Trebuchet MS"/>
                <a:sym typeface="Trebuchet MS"/>
              </a:rPr>
              <a:t>Count</a:t>
            </a:r>
          </a:p>
          <a:p>
            <a:pPr indent="-355600" lvl="1" marL="914400" rtl="0">
              <a:spcBef>
                <a:spcPts val="0"/>
              </a:spcBef>
              <a:buClr>
                <a:schemeClr val="lt1"/>
              </a:buClr>
              <a:buSzPct val="100000"/>
              <a:buFont typeface="Trebuchet MS"/>
            </a:pPr>
            <a:r>
              <a:rPr lang="en" sz="2000">
                <a:solidFill>
                  <a:schemeClr val="lt1"/>
                </a:solidFill>
                <a:latin typeface="Trebuchet MS"/>
                <a:ea typeface="Trebuchet MS"/>
                <a:cs typeface="Trebuchet MS"/>
                <a:sym typeface="Trebuchet MS"/>
              </a:rPr>
              <a:t>Persisted </a:t>
            </a:r>
            <a:r>
              <a:rPr lang="en" sz="2000">
                <a:solidFill>
                  <a:schemeClr val="accent1"/>
                </a:solidFill>
                <a:latin typeface="Trebuchet MS"/>
                <a:ea typeface="Trebuchet MS"/>
                <a:cs typeface="Trebuchet MS"/>
                <a:sym typeface="Trebuchet MS"/>
              </a:rPr>
              <a:t>Client ID</a:t>
            </a:r>
          </a:p>
          <a:p>
            <a:pPr indent="-355600" lvl="1" marL="914400" rtl="0">
              <a:spcBef>
                <a:spcPts val="0"/>
              </a:spcBef>
              <a:buClr>
                <a:schemeClr val="lt1"/>
              </a:buClr>
              <a:buSzPct val="100000"/>
              <a:buFont typeface="Trebuchet MS"/>
            </a:pPr>
            <a:r>
              <a:rPr lang="en" sz="2000">
                <a:solidFill>
                  <a:schemeClr val="lt1"/>
                </a:solidFill>
                <a:latin typeface="Trebuchet MS"/>
                <a:ea typeface="Trebuchet MS"/>
                <a:cs typeface="Trebuchet MS"/>
                <a:sym typeface="Trebuchet MS"/>
              </a:rPr>
              <a:t>Total </a:t>
            </a:r>
            <a:r>
              <a:rPr lang="en" sz="2000">
                <a:solidFill>
                  <a:schemeClr val="accent1"/>
                </a:solidFill>
                <a:latin typeface="Trebuchet MS"/>
                <a:ea typeface="Trebuchet MS"/>
                <a:cs typeface="Trebuchet MS"/>
                <a:sym typeface="Trebuchet MS"/>
              </a:rPr>
              <a:t>Engaged</a:t>
            </a:r>
            <a:r>
              <a:rPr lang="en" sz="2000">
                <a:solidFill>
                  <a:schemeClr val="lt1"/>
                </a:solidFill>
                <a:latin typeface="Trebuchet MS"/>
                <a:ea typeface="Trebuchet MS"/>
                <a:cs typeface="Trebuchet MS"/>
                <a:sym typeface="Trebuchet MS"/>
              </a:rPr>
              <a:t> Time</a:t>
            </a:r>
          </a:p>
          <a:p>
            <a:pPr indent="-355600" lvl="1" marL="914400" rtl="0">
              <a:spcBef>
                <a:spcPts val="0"/>
              </a:spcBef>
              <a:buClr>
                <a:schemeClr val="lt1"/>
              </a:buClr>
              <a:buSzPct val="100000"/>
              <a:buFont typeface="Trebuchet MS"/>
            </a:pPr>
            <a:r>
              <a:rPr lang="en" sz="2000">
                <a:solidFill>
                  <a:schemeClr val="accent1"/>
                </a:solidFill>
                <a:latin typeface="Trebuchet MS"/>
                <a:ea typeface="Trebuchet MS"/>
                <a:cs typeface="Trebuchet MS"/>
                <a:sym typeface="Trebuchet MS"/>
              </a:rPr>
              <a:t>Screen/Viewport</a:t>
            </a:r>
            <a:r>
              <a:rPr lang="en" sz="2000">
                <a:solidFill>
                  <a:schemeClr val="lt1"/>
                </a:solidFill>
                <a:latin typeface="Trebuchet MS"/>
                <a:ea typeface="Trebuchet MS"/>
                <a:cs typeface="Trebuchet MS"/>
                <a:sym typeface="Trebuchet MS"/>
              </a:rPr>
              <a:t> dimensions</a:t>
            </a:r>
          </a:p>
          <a:p>
            <a:pPr indent="0" lvl="0" marL="0" rtl="0">
              <a:spcBef>
                <a:spcPts val="0"/>
              </a:spcBef>
              <a:buNone/>
            </a:pPr>
            <a:r>
              <a:t/>
            </a:r>
            <a:endParaRPr sz="2000">
              <a:solidFill>
                <a:schemeClr val="lt1"/>
              </a:solidFill>
              <a:latin typeface="Trebuchet MS"/>
              <a:ea typeface="Trebuchet MS"/>
              <a:cs typeface="Trebuchet MS"/>
              <a:sym typeface="Trebuchet MS"/>
            </a:endParaRPr>
          </a:p>
          <a:p>
            <a:pPr indent="0" lvl="0" marL="0" rtl="0">
              <a:spcBef>
                <a:spcPts val="0"/>
              </a:spcBef>
              <a:buNone/>
            </a:pPr>
            <a:r>
              <a:rPr lang="en" sz="2000">
                <a:solidFill>
                  <a:schemeClr val="lt1"/>
                </a:solidFill>
                <a:latin typeface="Trebuchet MS"/>
                <a:ea typeface="Trebuchet MS"/>
                <a:cs typeface="Trebuchet MS"/>
                <a:sym typeface="Trebuchet MS"/>
              </a:rPr>
              <a:t>Example:</a:t>
            </a:r>
          </a:p>
          <a:p>
            <a:pPr indent="-69850" lvl="0" marL="457200" rtl="0">
              <a:spcBef>
                <a:spcPts val="0"/>
              </a:spcBef>
              <a:buClr>
                <a:schemeClr val="dk1"/>
              </a:buClr>
              <a:buSzPct val="78571"/>
              <a:buFont typeface="Arial"/>
              <a:buNone/>
            </a:pPr>
            <a:r>
              <a:rPr lang="en" sz="1400">
                <a:solidFill>
                  <a:schemeClr val="lt1"/>
                </a:solidFill>
                <a:latin typeface="Consolas"/>
                <a:ea typeface="Consolas"/>
                <a:cs typeface="Consolas"/>
                <a:sym typeface="Consolas"/>
              </a:rPr>
              <a:t>&lt;amp-pixel src="http://myserver.com/beacon?u=</a:t>
            </a:r>
            <a:r>
              <a:rPr lang="en" sz="1400">
                <a:solidFill>
                  <a:srgbClr val="FF7F8B"/>
                </a:solidFill>
                <a:latin typeface="Consolas"/>
                <a:ea typeface="Consolas"/>
                <a:cs typeface="Consolas"/>
                <a:sym typeface="Consolas"/>
              </a:rPr>
              <a:t>AMPDOC_URL</a:t>
            </a:r>
            <a:r>
              <a:rPr lang="en" sz="1400">
                <a:solidFill>
                  <a:schemeClr val="lt1"/>
                </a:solidFill>
                <a:latin typeface="Consolas"/>
                <a:ea typeface="Consolas"/>
                <a:cs typeface="Consolas"/>
                <a:sym typeface="Consolas"/>
              </a:rPr>
              <a:t>&amp;t=</a:t>
            </a:r>
            <a:r>
              <a:rPr lang="en" sz="1400">
                <a:solidFill>
                  <a:srgbClr val="FF7F8B"/>
                </a:solidFill>
                <a:latin typeface="Consolas"/>
                <a:ea typeface="Consolas"/>
                <a:cs typeface="Consolas"/>
                <a:sym typeface="Consolas"/>
              </a:rPr>
              <a:t>PAGE_LOAD_TIME</a:t>
            </a:r>
            <a:r>
              <a:rPr lang="en" sz="1400">
                <a:solidFill>
                  <a:schemeClr val="lt1"/>
                </a:solidFill>
                <a:latin typeface="Consolas"/>
                <a:ea typeface="Consolas"/>
                <a:cs typeface="Consolas"/>
                <a:sym typeface="Consolas"/>
              </a:rPr>
              <a:t>"&gt;</a:t>
            </a: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02" name="Shape 202"/>
        <p:cNvGrpSpPr/>
        <p:nvPr/>
      </p:nvGrpSpPr>
      <p:grpSpPr>
        <a:xfrm>
          <a:off x="0" y="0"/>
          <a:ext cx="0" cy="0"/>
          <a:chOff x="0" y="0"/>
          <a:chExt cx="0" cy="0"/>
        </a:xfrm>
      </p:grpSpPr>
      <p:sp>
        <p:nvSpPr>
          <p:cNvPr id="203" name="Shape 203"/>
          <p:cNvSpPr txBox="1"/>
          <p:nvPr>
            <p:ph idx="1" type="body"/>
          </p:nvPr>
        </p:nvSpPr>
        <p:spPr>
          <a:xfrm>
            <a:off x="336925" y="955475"/>
            <a:ext cx="8470200" cy="3959100"/>
          </a:xfrm>
          <a:prstGeom prst="rect">
            <a:avLst/>
          </a:prstGeom>
        </p:spPr>
        <p:txBody>
          <a:bodyPr anchorCtr="0" anchor="ctr" bIns="58925" lIns="58925" rIns="58925" tIns="58925">
            <a:noAutofit/>
          </a:bodyPr>
          <a:lstStyle/>
          <a:p>
            <a:pPr indent="-330200" lvl="0" marL="457200" rtl="0">
              <a:lnSpc>
                <a:spcPct val="100000"/>
              </a:lnSpc>
              <a:spcBef>
                <a:spcPts val="0"/>
              </a:spcBef>
              <a:spcAft>
                <a:spcPts val="700"/>
              </a:spcAft>
              <a:buClr>
                <a:schemeClr val="lt1"/>
              </a:buClr>
              <a:buSzPct val="100000"/>
              <a:buFont typeface="Trebuchet MS"/>
            </a:pPr>
            <a:r>
              <a:rPr lang="en" sz="1600">
                <a:solidFill>
                  <a:schemeClr val="accent1"/>
                </a:solidFill>
                <a:latin typeface="Trebuchet MS"/>
                <a:ea typeface="Trebuchet MS"/>
                <a:cs typeface="Trebuchet MS"/>
                <a:sym typeface="Trebuchet MS"/>
              </a:rPr>
              <a:t>High Resolution Time</a:t>
            </a:r>
            <a:r>
              <a:rPr lang="en" sz="1600">
                <a:solidFill>
                  <a:schemeClr val="lt1"/>
                </a:solidFill>
                <a:latin typeface="Trebuchet MS"/>
                <a:ea typeface="Trebuchet MS"/>
                <a:cs typeface="Trebuchet MS"/>
                <a:sym typeface="Trebuchet MS"/>
              </a:rPr>
              <a:t>: Better </a:t>
            </a:r>
            <a:r>
              <a:rPr lang="en" sz="1600">
                <a:solidFill>
                  <a:schemeClr val="lt1"/>
                </a:solidFill>
                <a:latin typeface="Josefin Slab"/>
                <a:ea typeface="Josefin Slab"/>
                <a:cs typeface="Josefin Slab"/>
                <a:sym typeface="Josefin Slab"/>
              </a:rPr>
              <a:t>Date.</a:t>
            </a:r>
            <a:r>
              <a:rPr lang="en" sz="1600">
                <a:solidFill>
                  <a:srgbClr val="6AA84F"/>
                </a:solidFill>
                <a:latin typeface="Josefin Slab"/>
                <a:ea typeface="Josefin Slab"/>
                <a:cs typeface="Josefin Slab"/>
                <a:sym typeface="Josefin Slab"/>
              </a:rPr>
              <a:t>now()</a:t>
            </a:r>
          </a:p>
          <a:p>
            <a:pPr indent="-330200" lvl="0" marL="457200" rtl="0">
              <a:lnSpc>
                <a:spcPct val="100000"/>
              </a:lnSpc>
              <a:spcBef>
                <a:spcPts val="0"/>
              </a:spcBef>
              <a:spcAft>
                <a:spcPts val="700"/>
              </a:spcAft>
              <a:buClr>
                <a:schemeClr val="lt1"/>
              </a:buClr>
              <a:buSzPct val="100000"/>
              <a:buFont typeface="Trebuchet MS"/>
            </a:pPr>
            <a:r>
              <a:rPr lang="en" sz="1600">
                <a:solidFill>
                  <a:schemeClr val="accent1"/>
                </a:solidFill>
                <a:latin typeface="Trebuchet MS"/>
                <a:ea typeface="Trebuchet MS"/>
                <a:cs typeface="Trebuchet MS"/>
                <a:sym typeface="Trebuchet MS"/>
              </a:rPr>
              <a:t>Navigation Timing</a:t>
            </a:r>
            <a:r>
              <a:rPr lang="en" sz="1600">
                <a:latin typeface="Trebuchet MS"/>
                <a:ea typeface="Trebuchet MS"/>
                <a:cs typeface="Trebuchet MS"/>
                <a:sym typeface="Trebuchet MS"/>
              </a:rPr>
              <a:t> (NT): Page load timings</a:t>
            </a:r>
          </a:p>
          <a:p>
            <a:pPr indent="-330200" lvl="0" marL="457200" rtl="0">
              <a:lnSpc>
                <a:spcPct val="100000"/>
              </a:lnSpc>
              <a:spcBef>
                <a:spcPts val="0"/>
              </a:spcBef>
              <a:spcAft>
                <a:spcPts val="700"/>
              </a:spcAft>
              <a:buClr>
                <a:schemeClr val="lt1"/>
              </a:buClr>
              <a:buSzPct val="100000"/>
              <a:buFont typeface="Trebuchet MS"/>
            </a:pPr>
            <a:r>
              <a:rPr lang="en" sz="1600">
                <a:solidFill>
                  <a:schemeClr val="accent1"/>
                </a:solidFill>
                <a:latin typeface="Trebuchet MS"/>
                <a:ea typeface="Trebuchet MS"/>
                <a:cs typeface="Trebuchet MS"/>
                <a:sym typeface="Trebuchet MS"/>
              </a:rPr>
              <a:t>Performance Timeline</a:t>
            </a:r>
            <a:r>
              <a:rPr lang="en" sz="1600">
                <a:solidFill>
                  <a:schemeClr val="lt1"/>
                </a:solidFill>
                <a:latin typeface="Trebuchet MS"/>
                <a:ea typeface="Trebuchet MS"/>
                <a:cs typeface="Trebuchet MS"/>
                <a:sym typeface="Trebuchet MS"/>
              </a:rPr>
              <a:t>: Access NT/RT/UT from one API</a:t>
            </a:r>
          </a:p>
          <a:p>
            <a:pPr indent="-330200" lvl="0" marL="457200" rtl="0">
              <a:lnSpc>
                <a:spcPct val="100000"/>
              </a:lnSpc>
              <a:spcBef>
                <a:spcPts val="0"/>
              </a:spcBef>
              <a:spcAft>
                <a:spcPts val="700"/>
              </a:spcAft>
              <a:buClr>
                <a:schemeClr val="lt1"/>
              </a:buClr>
              <a:buSzPct val="100000"/>
              <a:buFont typeface="Trebuchet MS"/>
            </a:pPr>
            <a:r>
              <a:rPr lang="en" sz="1600">
                <a:solidFill>
                  <a:schemeClr val="accent1"/>
                </a:solidFill>
                <a:latin typeface="Trebuchet MS"/>
                <a:ea typeface="Trebuchet MS"/>
                <a:cs typeface="Trebuchet MS"/>
                <a:sym typeface="Trebuchet MS"/>
              </a:rPr>
              <a:t>Resource Timing</a:t>
            </a:r>
            <a:r>
              <a:rPr lang="en" sz="1600">
                <a:latin typeface="Trebuchet MS"/>
                <a:ea typeface="Trebuchet MS"/>
                <a:cs typeface="Trebuchet MS"/>
                <a:sym typeface="Trebuchet MS"/>
              </a:rPr>
              <a:t> (RT): Resource load timings</a:t>
            </a:r>
          </a:p>
          <a:p>
            <a:pPr indent="-330200" lvl="0" marL="457200" rtl="0">
              <a:lnSpc>
                <a:spcPct val="100000"/>
              </a:lnSpc>
              <a:spcBef>
                <a:spcPts val="0"/>
              </a:spcBef>
              <a:spcAft>
                <a:spcPts val="700"/>
              </a:spcAft>
              <a:buClr>
                <a:schemeClr val="lt1"/>
              </a:buClr>
              <a:buSzPct val="100000"/>
              <a:buFont typeface="Trebuchet MS"/>
            </a:pPr>
            <a:r>
              <a:rPr lang="en" sz="1600">
                <a:solidFill>
                  <a:schemeClr val="accent1"/>
                </a:solidFill>
                <a:latin typeface="Trebuchet MS"/>
                <a:ea typeface="Trebuchet MS"/>
                <a:cs typeface="Trebuchet MS"/>
                <a:sym typeface="Trebuchet MS"/>
              </a:rPr>
              <a:t>User Timing</a:t>
            </a:r>
            <a:r>
              <a:rPr lang="en" sz="1600">
                <a:latin typeface="Trebuchet MS"/>
                <a:ea typeface="Trebuchet MS"/>
                <a:cs typeface="Trebuchet MS"/>
                <a:sym typeface="Trebuchet MS"/>
              </a:rPr>
              <a:t> (UT): Custom site events and measurements</a:t>
            </a:r>
          </a:p>
          <a:p>
            <a:pPr indent="-330200" lvl="0" marL="457200" rtl="0">
              <a:lnSpc>
                <a:spcPct val="100000"/>
              </a:lnSpc>
              <a:spcBef>
                <a:spcPts val="0"/>
              </a:spcBef>
              <a:spcAft>
                <a:spcPts val="700"/>
              </a:spcAft>
              <a:buClr>
                <a:schemeClr val="lt1"/>
              </a:buClr>
              <a:buSzPct val="100000"/>
              <a:buFont typeface="Trebuchet MS"/>
            </a:pPr>
            <a:r>
              <a:rPr lang="en" sz="1600">
                <a:solidFill>
                  <a:schemeClr val="accent1"/>
                </a:solidFill>
                <a:latin typeface="Trebuchet MS"/>
                <a:ea typeface="Trebuchet MS"/>
                <a:cs typeface="Trebuchet MS"/>
                <a:sym typeface="Trebuchet MS"/>
              </a:rPr>
              <a:t>Page Visibility</a:t>
            </a:r>
            <a:r>
              <a:rPr lang="en" sz="1600">
                <a:latin typeface="Trebuchet MS"/>
                <a:ea typeface="Trebuchet MS"/>
                <a:cs typeface="Trebuchet MS"/>
                <a:sym typeface="Trebuchet MS"/>
              </a:rPr>
              <a:t>: Visibility state of the document</a:t>
            </a:r>
          </a:p>
          <a:p>
            <a:pPr indent="-330200" lvl="0" marL="457200" rtl="0">
              <a:lnSpc>
                <a:spcPct val="100000"/>
              </a:lnSpc>
              <a:spcBef>
                <a:spcPts val="0"/>
              </a:spcBef>
              <a:spcAft>
                <a:spcPts val="700"/>
              </a:spcAft>
              <a:buClr>
                <a:schemeClr val="lt1"/>
              </a:buClr>
              <a:buSzPct val="100000"/>
              <a:buFont typeface="Trebuchet MS"/>
            </a:pPr>
            <a:r>
              <a:rPr lang="en" sz="1600">
                <a:latin typeface="Trebuchet MS"/>
                <a:ea typeface="Trebuchet MS"/>
                <a:cs typeface="Trebuchet MS"/>
                <a:sym typeface="Trebuchet MS"/>
              </a:rPr>
              <a:t>Timing control for script-based animations: </a:t>
            </a:r>
            <a:r>
              <a:rPr lang="en" sz="1600">
                <a:solidFill>
                  <a:srgbClr val="6AA84F"/>
                </a:solidFill>
                <a:latin typeface="Josefin Slab"/>
                <a:ea typeface="Josefin Slab"/>
                <a:cs typeface="Josefin Slab"/>
                <a:sym typeface="Josefin Slab"/>
              </a:rPr>
              <a:t>requestAnimationFrame()</a:t>
            </a:r>
          </a:p>
          <a:p>
            <a:pPr indent="-330200" lvl="0" marL="457200" rtl="0">
              <a:lnSpc>
                <a:spcPct val="100000"/>
              </a:lnSpc>
              <a:spcBef>
                <a:spcPts val="0"/>
              </a:spcBef>
              <a:spcAft>
                <a:spcPts val="700"/>
              </a:spcAft>
              <a:buClr>
                <a:schemeClr val="lt1"/>
              </a:buClr>
              <a:buSzPct val="100000"/>
              <a:buFont typeface="Trebuchet MS"/>
            </a:pPr>
            <a:r>
              <a:rPr lang="en" sz="1600">
                <a:latin typeface="Trebuchet MS"/>
                <a:ea typeface="Trebuchet MS"/>
                <a:cs typeface="Trebuchet MS"/>
                <a:sym typeface="Trebuchet MS"/>
              </a:rPr>
              <a:t>Efficient Script Yielding: </a:t>
            </a:r>
            <a:r>
              <a:rPr lang="en" sz="1600">
                <a:solidFill>
                  <a:srgbClr val="6AA84F"/>
                </a:solidFill>
                <a:latin typeface="Josefin Slab"/>
                <a:ea typeface="Josefin Slab"/>
                <a:cs typeface="Josefin Slab"/>
                <a:sym typeface="Josefin Slab"/>
              </a:rPr>
              <a:t>setImmediate()</a:t>
            </a:r>
          </a:p>
          <a:p>
            <a:pPr indent="-330200" lvl="0" marL="457200" rtl="0">
              <a:lnSpc>
                <a:spcPct val="100000"/>
              </a:lnSpc>
              <a:spcBef>
                <a:spcPts val="0"/>
              </a:spcBef>
              <a:spcAft>
                <a:spcPts val="700"/>
              </a:spcAft>
              <a:buClr>
                <a:schemeClr val="lt1"/>
              </a:buClr>
              <a:buSzPct val="100000"/>
              <a:buFont typeface="Trebuchet MS"/>
            </a:pPr>
            <a:r>
              <a:rPr lang="en" sz="1600">
                <a:solidFill>
                  <a:schemeClr val="accent1"/>
                </a:solidFill>
                <a:latin typeface="Trebuchet MS"/>
                <a:ea typeface="Trebuchet MS"/>
                <a:cs typeface="Trebuchet MS"/>
                <a:sym typeface="Trebuchet MS"/>
              </a:rPr>
              <a:t>Resource Hints</a:t>
            </a:r>
            <a:r>
              <a:rPr lang="en" sz="1600">
                <a:latin typeface="Trebuchet MS"/>
                <a:ea typeface="Trebuchet MS"/>
                <a:cs typeface="Trebuchet MS"/>
                <a:sym typeface="Trebuchet MS"/>
              </a:rPr>
              <a:t>: dns-prefetch, preconnect, prefetch, prerender</a:t>
            </a:r>
          </a:p>
          <a:p>
            <a:pPr indent="-330200" lvl="0" marL="457200" rtl="0">
              <a:lnSpc>
                <a:spcPct val="100000"/>
              </a:lnSpc>
              <a:spcBef>
                <a:spcPts val="0"/>
              </a:spcBef>
              <a:spcAft>
                <a:spcPts val="700"/>
              </a:spcAft>
              <a:buClr>
                <a:schemeClr val="lt1"/>
              </a:buClr>
              <a:buSzPct val="100000"/>
              <a:buFont typeface="Trebuchet MS"/>
            </a:pPr>
            <a:r>
              <a:rPr lang="en" sz="1600">
                <a:solidFill>
                  <a:schemeClr val="accent1"/>
                </a:solidFill>
                <a:latin typeface="Trebuchet MS"/>
                <a:ea typeface="Trebuchet MS"/>
                <a:cs typeface="Trebuchet MS"/>
                <a:sym typeface="Trebuchet MS"/>
              </a:rPr>
              <a:t>Preload</a:t>
            </a:r>
            <a:r>
              <a:rPr lang="en" sz="1600">
                <a:latin typeface="Trebuchet MS"/>
                <a:ea typeface="Trebuchet MS"/>
                <a:cs typeface="Trebuchet MS"/>
                <a:sym typeface="Trebuchet MS"/>
              </a:rPr>
              <a:t>: Mandatory high-priority fetch for current navigation</a:t>
            </a:r>
          </a:p>
          <a:p>
            <a:pPr indent="-330200" lvl="0" marL="457200" rtl="0">
              <a:lnSpc>
                <a:spcPct val="100000"/>
              </a:lnSpc>
              <a:spcBef>
                <a:spcPts val="0"/>
              </a:spcBef>
              <a:spcAft>
                <a:spcPts val="700"/>
              </a:spcAft>
              <a:buClr>
                <a:schemeClr val="lt1"/>
              </a:buClr>
              <a:buSzPct val="100000"/>
              <a:buFont typeface="Trebuchet MS"/>
            </a:pPr>
            <a:r>
              <a:rPr lang="en" sz="1600">
                <a:latin typeface="Trebuchet MS"/>
                <a:ea typeface="Trebuchet MS"/>
                <a:cs typeface="Trebuchet MS"/>
                <a:sym typeface="Trebuchet MS"/>
              </a:rPr>
              <a:t>Cooperative Scheduling of Background Tasks: </a:t>
            </a:r>
            <a:r>
              <a:rPr lang="en" sz="1600">
                <a:solidFill>
                  <a:srgbClr val="6AA84F"/>
                </a:solidFill>
                <a:latin typeface="Josefin Slab"/>
                <a:ea typeface="Josefin Slab"/>
                <a:cs typeface="Josefin Slab"/>
                <a:sym typeface="Josefin Slab"/>
              </a:rPr>
              <a:t>requestIdleCallback()</a:t>
            </a:r>
          </a:p>
          <a:p>
            <a:pPr indent="-330200" lvl="0" marL="457200" rtl="0">
              <a:lnSpc>
                <a:spcPct val="100000"/>
              </a:lnSpc>
              <a:spcBef>
                <a:spcPts val="0"/>
              </a:spcBef>
              <a:spcAft>
                <a:spcPts val="700"/>
              </a:spcAft>
              <a:buClr>
                <a:schemeClr val="lt1"/>
              </a:buClr>
              <a:buSzPct val="100000"/>
              <a:buFont typeface="Trebuchet MS"/>
            </a:pPr>
            <a:r>
              <a:rPr lang="en" sz="1600">
                <a:solidFill>
                  <a:schemeClr val="accent1"/>
                </a:solidFill>
                <a:latin typeface="Trebuchet MS"/>
                <a:ea typeface="Trebuchet MS"/>
                <a:cs typeface="Trebuchet MS"/>
                <a:sym typeface="Trebuchet MS"/>
              </a:rPr>
              <a:t>Beacon</a:t>
            </a:r>
            <a:r>
              <a:rPr lang="en" sz="1600">
                <a:solidFill>
                  <a:schemeClr val="lt1"/>
                </a:solidFill>
                <a:latin typeface="Trebuchet MS"/>
                <a:ea typeface="Trebuchet MS"/>
                <a:cs typeface="Trebuchet MS"/>
                <a:sym typeface="Trebuchet MS"/>
              </a:rPr>
              <a:t>: </a:t>
            </a:r>
            <a:r>
              <a:rPr lang="en" sz="1600">
                <a:solidFill>
                  <a:srgbClr val="6AA84F"/>
                </a:solidFill>
                <a:latin typeface="Josefin Slab"/>
                <a:ea typeface="Josefin Slab"/>
                <a:cs typeface="Josefin Slab"/>
                <a:sym typeface="Josefin Slab"/>
              </a:rPr>
              <a:t>sendBeacon()</a:t>
            </a:r>
          </a:p>
        </p:txBody>
      </p:sp>
      <p:sp>
        <p:nvSpPr>
          <p:cNvPr id="204" name="Shape 204"/>
          <p:cNvSpPr txBox="1"/>
          <p:nvPr>
            <p:ph type="title"/>
          </p:nvPr>
        </p:nvSpPr>
        <p:spPr>
          <a:xfrm>
            <a:off x="336921" y="133945"/>
            <a:ext cx="8470200" cy="771900"/>
          </a:xfrm>
          <a:prstGeom prst="rect">
            <a:avLst/>
          </a:prstGeom>
        </p:spPr>
        <p:txBody>
          <a:bodyPr anchorCtr="0" anchor="ctr" bIns="58925" lIns="58925" rIns="58925" tIns="58925">
            <a:noAutofit/>
          </a:bodyPr>
          <a:lstStyle/>
          <a:p>
            <a:pPr lvl="0" rtl="0">
              <a:spcBef>
                <a:spcPts val="0"/>
              </a:spcBef>
              <a:buNone/>
            </a:pPr>
            <a:r>
              <a:rPr i="0" lang="en">
                <a:latin typeface="Josefin Slab"/>
                <a:ea typeface="Josefin Slab"/>
                <a:cs typeface="Josefin Slab"/>
                <a:sym typeface="Josefin Slab"/>
              </a:rPr>
              <a:t>Performance aware </a:t>
            </a:r>
            <a:r>
              <a:rPr i="0" lang="en">
                <a:solidFill>
                  <a:schemeClr val="lt1"/>
                </a:solidFill>
                <a:latin typeface="Josefin Slab"/>
                <a:ea typeface="Josefin Slab"/>
                <a:cs typeface="Josefin Slab"/>
                <a:sym typeface="Josefin Slab"/>
              </a:rPr>
              <a:t>Browser</a:t>
            </a:r>
            <a:r>
              <a:rPr i="0" lang="en">
                <a:latin typeface="Josefin Slab"/>
                <a:ea typeface="Josefin Slab"/>
                <a:cs typeface="Josefin Slab"/>
                <a:sym typeface="Josefin Slab"/>
              </a:rPr>
              <a:t> APIs</a:t>
            </a: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31" name="Shape 831"/>
        <p:cNvGrpSpPr/>
        <p:nvPr/>
      </p:nvGrpSpPr>
      <p:grpSpPr>
        <a:xfrm>
          <a:off x="0" y="0"/>
          <a:ext cx="0" cy="0"/>
          <a:chOff x="0" y="0"/>
          <a:chExt cx="0" cy="0"/>
        </a:xfrm>
      </p:grpSpPr>
      <p:sp>
        <p:nvSpPr>
          <p:cNvPr id="832" name="Shape 832"/>
          <p:cNvSpPr txBox="1"/>
          <p:nvPr>
            <p:ph type="title"/>
          </p:nvPr>
        </p:nvSpPr>
        <p:spPr>
          <a:xfrm>
            <a:off x="336921" y="133945"/>
            <a:ext cx="8470200" cy="455700"/>
          </a:xfrm>
          <a:prstGeom prst="rect">
            <a:avLst/>
          </a:prstGeom>
          <a:noFill/>
          <a:ln>
            <a:noFill/>
          </a:ln>
        </p:spPr>
        <p:txBody>
          <a:bodyPr anchorCtr="0" anchor="ctr" bIns="32750" lIns="32750" rIns="32750" tIns="32750">
            <a:noAutofit/>
          </a:bodyPr>
          <a:lstStyle/>
          <a:p>
            <a:pPr indent="0" lvl="0" marL="0" marR="0" rtl="0" algn="l">
              <a:lnSpc>
                <a:spcPct val="100000"/>
              </a:lnSpc>
              <a:spcBef>
                <a:spcPts val="0"/>
              </a:spcBef>
              <a:spcAft>
                <a:spcPts val="0"/>
              </a:spcAft>
              <a:buClr>
                <a:srgbClr val="FFFFFF"/>
              </a:buClr>
              <a:buSzPct val="25000"/>
              <a:buFont typeface="Libre Baskerville"/>
              <a:buNone/>
            </a:pPr>
            <a:r>
              <a:rPr i="0" lang="en">
                <a:solidFill>
                  <a:schemeClr val="lt1"/>
                </a:solidFill>
                <a:latin typeface="Josefin Slab"/>
                <a:ea typeface="Josefin Slab"/>
                <a:cs typeface="Josefin Slab"/>
                <a:sym typeface="Josefin Slab"/>
              </a:rPr>
              <a:t>AMP: RUM</a:t>
            </a:r>
          </a:p>
        </p:txBody>
      </p:sp>
      <p:sp>
        <p:nvSpPr>
          <p:cNvPr id="833" name="Shape 833"/>
          <p:cNvSpPr txBox="1"/>
          <p:nvPr>
            <p:ph idx="1" type="body"/>
          </p:nvPr>
        </p:nvSpPr>
        <p:spPr>
          <a:xfrm>
            <a:off x="669724" y="564950"/>
            <a:ext cx="8053200" cy="4360500"/>
          </a:xfrm>
          <a:prstGeom prst="rect">
            <a:avLst/>
          </a:prstGeom>
          <a:noFill/>
          <a:ln>
            <a:noFill/>
          </a:ln>
        </p:spPr>
        <p:txBody>
          <a:bodyPr anchorCtr="0" anchor="t" bIns="32750" lIns="32750" rIns="32750" tIns="32750">
            <a:noAutofit/>
          </a:bodyPr>
          <a:lstStyle/>
          <a:p>
            <a:pPr indent="-69850" lvl="0" marL="0" rtl="0">
              <a:spcBef>
                <a:spcPts val="1000"/>
              </a:spcBef>
              <a:buClr>
                <a:schemeClr val="dk1"/>
              </a:buClr>
              <a:buSzPct val="45833"/>
              <a:buFont typeface="Arial"/>
              <a:buNone/>
            </a:pPr>
            <a:r>
              <a:rPr lang="en">
                <a:solidFill>
                  <a:schemeClr val="lt1"/>
                </a:solidFill>
                <a:latin typeface="Consolas"/>
                <a:ea typeface="Consolas"/>
                <a:cs typeface="Consolas"/>
                <a:sym typeface="Consolas"/>
              </a:rPr>
              <a:t>&lt;amp-analytics&gt;</a:t>
            </a:r>
          </a:p>
          <a:p>
            <a:pPr indent="-355600" lvl="0" marL="457200" rtl="0">
              <a:spcBef>
                <a:spcPts val="1000"/>
              </a:spcBef>
              <a:spcAft>
                <a:spcPts val="1000"/>
              </a:spcAft>
              <a:buClr>
                <a:schemeClr val="lt1"/>
              </a:buClr>
              <a:buSzPct val="100000"/>
              <a:buFont typeface="Trebuchet MS"/>
            </a:pPr>
            <a:r>
              <a:rPr lang="en" sz="2000">
                <a:solidFill>
                  <a:schemeClr val="lt1"/>
                </a:solidFill>
                <a:latin typeface="Trebuchet MS"/>
                <a:ea typeface="Trebuchet MS"/>
                <a:cs typeface="Trebuchet MS"/>
                <a:sym typeface="Trebuchet MS"/>
              </a:rPr>
              <a:t>AMP </a:t>
            </a:r>
            <a:r>
              <a:rPr lang="en" sz="2000">
                <a:solidFill>
                  <a:schemeClr val="accent1"/>
                </a:solidFill>
                <a:latin typeface="Trebuchet MS"/>
                <a:ea typeface="Trebuchet MS"/>
                <a:cs typeface="Trebuchet MS"/>
                <a:sym typeface="Trebuchet MS"/>
              </a:rPr>
              <a:t>extension</a:t>
            </a:r>
          </a:p>
          <a:p>
            <a:pPr indent="-355600" lvl="0" marL="457200" rtl="0">
              <a:spcBef>
                <a:spcPts val="1000"/>
              </a:spcBef>
              <a:spcAft>
                <a:spcPts val="1000"/>
              </a:spcAft>
              <a:buClr>
                <a:schemeClr val="lt1"/>
              </a:buClr>
              <a:buSzPct val="100000"/>
              <a:buFont typeface="Trebuchet MS"/>
            </a:pPr>
            <a:r>
              <a:rPr lang="en" sz="2000">
                <a:solidFill>
                  <a:schemeClr val="lt1"/>
                </a:solidFill>
                <a:latin typeface="Trebuchet MS"/>
                <a:ea typeface="Trebuchet MS"/>
                <a:cs typeface="Trebuchet MS"/>
                <a:sym typeface="Trebuchet MS"/>
              </a:rPr>
              <a:t>Built in </a:t>
            </a:r>
            <a:r>
              <a:rPr lang="en" sz="2000">
                <a:solidFill>
                  <a:schemeClr val="accent1"/>
                </a:solidFill>
                <a:latin typeface="Trebuchet MS"/>
                <a:ea typeface="Trebuchet MS"/>
                <a:cs typeface="Trebuchet MS"/>
                <a:sym typeface="Trebuchet MS"/>
              </a:rPr>
              <a:t>vendor configs</a:t>
            </a:r>
            <a:r>
              <a:rPr lang="en" sz="2000">
                <a:solidFill>
                  <a:schemeClr val="lt1"/>
                </a:solidFill>
                <a:latin typeface="Trebuchet MS"/>
                <a:ea typeface="Trebuchet MS"/>
                <a:cs typeface="Trebuchet MS"/>
                <a:sym typeface="Trebuchet MS"/>
              </a:rPr>
              <a:t> (&gt; 25)</a:t>
            </a:r>
          </a:p>
          <a:p>
            <a:pPr indent="-355600" lvl="1" marL="914400" rtl="0">
              <a:spcBef>
                <a:spcPts val="1000"/>
              </a:spcBef>
              <a:spcAft>
                <a:spcPts val="1000"/>
              </a:spcAft>
              <a:buClr>
                <a:schemeClr val="lt1"/>
              </a:buClr>
              <a:buSzPct val="100000"/>
              <a:buFont typeface="Trebuchet MS"/>
            </a:pPr>
            <a:r>
              <a:rPr lang="en" sz="2000">
                <a:solidFill>
                  <a:schemeClr val="accent1"/>
                </a:solidFill>
                <a:latin typeface="Trebuchet MS"/>
                <a:ea typeface="Trebuchet MS"/>
                <a:cs typeface="Trebuchet MS"/>
                <a:sym typeface="Trebuchet MS"/>
              </a:rPr>
              <a:t>Easy </a:t>
            </a:r>
            <a:r>
              <a:rPr lang="en" sz="2000">
                <a:solidFill>
                  <a:schemeClr val="lt1"/>
                </a:solidFill>
                <a:latin typeface="Trebuchet MS"/>
                <a:ea typeface="Trebuchet MS"/>
                <a:cs typeface="Trebuchet MS"/>
                <a:sym typeface="Trebuchet MS"/>
              </a:rPr>
              <a:t>to configure</a:t>
            </a:r>
          </a:p>
          <a:p>
            <a:pPr indent="-355600" lvl="1" marL="914400" rtl="0">
              <a:spcBef>
                <a:spcPts val="1000"/>
              </a:spcBef>
              <a:spcAft>
                <a:spcPts val="1000"/>
              </a:spcAft>
              <a:buClr>
                <a:schemeClr val="lt1"/>
              </a:buClr>
              <a:buSzPct val="100000"/>
              <a:buFont typeface="Trebuchet MS"/>
            </a:pPr>
            <a:r>
              <a:rPr lang="en" sz="2000">
                <a:solidFill>
                  <a:schemeClr val="accent1"/>
                </a:solidFill>
                <a:latin typeface="Trebuchet MS"/>
                <a:ea typeface="Trebuchet MS"/>
                <a:cs typeface="Trebuchet MS"/>
                <a:sym typeface="Trebuchet MS"/>
              </a:rPr>
              <a:t>Predefined list</a:t>
            </a:r>
            <a:r>
              <a:rPr lang="en" sz="2000">
                <a:solidFill>
                  <a:schemeClr val="lt1"/>
                </a:solidFill>
                <a:latin typeface="Trebuchet MS"/>
                <a:ea typeface="Trebuchet MS"/>
                <a:cs typeface="Trebuchet MS"/>
                <a:sym typeface="Trebuchet MS"/>
              </a:rPr>
              <a:t> of metrics is sent to vendor</a:t>
            </a:r>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37" name="Shape 837"/>
        <p:cNvGrpSpPr/>
        <p:nvPr/>
      </p:nvGrpSpPr>
      <p:grpSpPr>
        <a:xfrm>
          <a:off x="0" y="0"/>
          <a:ext cx="0" cy="0"/>
          <a:chOff x="0" y="0"/>
          <a:chExt cx="0" cy="0"/>
        </a:xfrm>
      </p:grpSpPr>
      <p:sp>
        <p:nvSpPr>
          <p:cNvPr id="838" name="Shape 838"/>
          <p:cNvSpPr txBox="1"/>
          <p:nvPr>
            <p:ph idx="1" type="body"/>
          </p:nvPr>
        </p:nvSpPr>
        <p:spPr>
          <a:xfrm>
            <a:off x="892950" y="1768488"/>
            <a:ext cx="7358100" cy="1606500"/>
          </a:xfrm>
          <a:prstGeom prst="rect">
            <a:avLst/>
          </a:prstGeom>
        </p:spPr>
        <p:txBody>
          <a:bodyPr anchorCtr="0" anchor="t" bIns="58925" lIns="58925" rIns="58925" tIns="58925">
            <a:noAutofit/>
          </a:bodyPr>
          <a:lstStyle/>
          <a:p>
            <a:pPr lvl="0" rtl="0">
              <a:spcBef>
                <a:spcPts val="0"/>
              </a:spcBef>
              <a:buNone/>
            </a:pPr>
            <a:r>
              <a:rPr lang="en" sz="9600">
                <a:solidFill>
                  <a:srgbClr val="0057A3"/>
                </a:solidFill>
                <a:latin typeface="Impact"/>
                <a:ea typeface="Impact"/>
                <a:cs typeface="Impact"/>
                <a:sym typeface="Impact"/>
              </a:rPr>
              <a:t>C</a:t>
            </a:r>
            <a:r>
              <a:rPr lang="en" sz="9600">
                <a:solidFill>
                  <a:srgbClr val="FFFFFF"/>
                </a:solidFill>
                <a:latin typeface="Impact"/>
                <a:ea typeface="Impact"/>
                <a:cs typeface="Impact"/>
                <a:sym typeface="Impact"/>
              </a:rPr>
              <a:t>ontinuit</a:t>
            </a:r>
            <a:r>
              <a:rPr lang="en" sz="9600">
                <a:solidFill>
                  <a:srgbClr val="F02532"/>
                </a:solidFill>
                <a:latin typeface="Impact"/>
                <a:ea typeface="Impact"/>
                <a:cs typeface="Impact"/>
                <a:sym typeface="Impact"/>
              </a:rPr>
              <a:t>y</a:t>
            </a:r>
          </a:p>
        </p:txBody>
      </p: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42" name="Shape 842"/>
        <p:cNvGrpSpPr/>
        <p:nvPr/>
      </p:nvGrpSpPr>
      <p:grpSpPr>
        <a:xfrm>
          <a:off x="0" y="0"/>
          <a:ext cx="0" cy="0"/>
          <a:chOff x="0" y="0"/>
          <a:chExt cx="0" cy="0"/>
        </a:xfrm>
      </p:grpSpPr>
      <p:sp>
        <p:nvSpPr>
          <p:cNvPr id="843" name="Shape 843"/>
          <p:cNvSpPr txBox="1"/>
          <p:nvPr>
            <p:ph idx="1" type="body"/>
          </p:nvPr>
        </p:nvSpPr>
        <p:spPr>
          <a:xfrm>
            <a:off x="669725" y="219074"/>
            <a:ext cx="7804500" cy="4706400"/>
          </a:xfrm>
          <a:prstGeom prst="rect">
            <a:avLst/>
          </a:prstGeom>
          <a:noFill/>
          <a:ln>
            <a:noFill/>
          </a:ln>
        </p:spPr>
        <p:txBody>
          <a:bodyPr anchorCtr="0" anchor="ctr" bIns="32750" lIns="32750" rIns="32750" tIns="32750">
            <a:noAutofit/>
          </a:bodyPr>
          <a:lstStyle/>
          <a:p>
            <a:pPr indent="-323850" lvl="0" marL="292100" marR="0" rtl="0" algn="l">
              <a:lnSpc>
                <a:spcPct val="100000"/>
              </a:lnSpc>
              <a:spcBef>
                <a:spcPts val="300"/>
              </a:spcBef>
              <a:spcAft>
                <a:spcPts val="0"/>
              </a:spcAft>
              <a:buClr>
                <a:srgbClr val="FFFFFF"/>
              </a:buClr>
              <a:buSzPct val="100000"/>
              <a:buFont typeface="Trebuchet MS"/>
              <a:buChar char="•"/>
            </a:pPr>
            <a:r>
              <a:rPr lang="en" sz="2100">
                <a:solidFill>
                  <a:schemeClr val="lt1"/>
                </a:solidFill>
                <a:latin typeface="Trebuchet MS"/>
                <a:ea typeface="Trebuchet MS"/>
                <a:cs typeface="Trebuchet MS"/>
                <a:sym typeface="Trebuchet MS"/>
              </a:rPr>
              <a:t>We measure everything up to </a:t>
            </a:r>
            <a:r>
              <a:rPr lang="en" sz="2100">
                <a:solidFill>
                  <a:schemeClr val="accent1"/>
                </a:solidFill>
                <a:latin typeface="Trebuchet MS"/>
                <a:ea typeface="Trebuchet MS"/>
                <a:cs typeface="Trebuchet MS"/>
                <a:sym typeface="Trebuchet MS"/>
              </a:rPr>
              <a:t>navigation complete</a:t>
            </a:r>
            <a:r>
              <a:rPr lang="en" sz="2100">
                <a:solidFill>
                  <a:schemeClr val="lt1"/>
                </a:solidFill>
                <a:latin typeface="Trebuchet MS"/>
                <a:ea typeface="Trebuchet MS"/>
                <a:cs typeface="Trebuchet MS"/>
                <a:sym typeface="Trebuchet MS"/>
              </a:rPr>
              <a:t> (page load or SPA nav)</a:t>
            </a:r>
          </a:p>
          <a:p>
            <a:pPr indent="-323850" lvl="0" marL="292100" marR="0" rtl="0" algn="l">
              <a:lnSpc>
                <a:spcPct val="100000"/>
              </a:lnSpc>
              <a:spcBef>
                <a:spcPts val="300"/>
              </a:spcBef>
              <a:spcAft>
                <a:spcPts val="0"/>
              </a:spcAft>
              <a:buClr>
                <a:schemeClr val="lt1"/>
              </a:buClr>
              <a:buSzPct val="100000"/>
              <a:buFont typeface="Trebuchet MS"/>
              <a:buChar char="•"/>
            </a:pPr>
            <a:r>
              <a:rPr lang="en" sz="2100">
                <a:solidFill>
                  <a:schemeClr val="lt1"/>
                </a:solidFill>
                <a:latin typeface="Trebuchet MS"/>
                <a:ea typeface="Trebuchet MS"/>
                <a:cs typeface="Trebuchet MS"/>
                <a:sym typeface="Trebuchet MS"/>
              </a:rPr>
              <a:t>We measure whether users bounce or convert</a:t>
            </a:r>
          </a:p>
          <a:p>
            <a:pPr indent="0" lvl="0" marL="0" marR="0" rtl="0" algn="l">
              <a:lnSpc>
                <a:spcPct val="100000"/>
              </a:lnSpc>
              <a:spcBef>
                <a:spcPts val="300"/>
              </a:spcBef>
              <a:spcAft>
                <a:spcPts val="0"/>
              </a:spcAft>
              <a:buNone/>
            </a:pPr>
            <a:r>
              <a:t/>
            </a:r>
            <a:endParaRPr sz="2100">
              <a:solidFill>
                <a:schemeClr val="lt1"/>
              </a:solidFill>
            </a:endParaRPr>
          </a:p>
          <a:p>
            <a:pPr indent="0" lvl="0" marL="0" marR="0" rtl="0" algn="l">
              <a:lnSpc>
                <a:spcPct val="100000"/>
              </a:lnSpc>
              <a:spcBef>
                <a:spcPts val="300"/>
              </a:spcBef>
              <a:spcAft>
                <a:spcPts val="0"/>
              </a:spcAft>
              <a:buNone/>
            </a:pPr>
            <a:r>
              <a:rPr lang="en" sz="2100">
                <a:solidFill>
                  <a:schemeClr val="lt1"/>
                </a:solidFill>
              </a:rPr>
              <a:t>                         </a:t>
            </a:r>
            <a:r>
              <a:rPr lang="en" sz="2100">
                <a:solidFill>
                  <a:srgbClr val="FF7F8B"/>
                </a:solidFill>
              </a:rPr>
              <a:t>              </a:t>
            </a:r>
            <a:r>
              <a:rPr lang="en" sz="4800">
                <a:solidFill>
                  <a:srgbClr val="F02532"/>
                </a:solidFill>
                <a:latin typeface="Sacramento"/>
                <a:ea typeface="Sacramento"/>
                <a:cs typeface="Sacramento"/>
                <a:sym typeface="Sacramento"/>
              </a:rPr>
              <a:t>But</a:t>
            </a:r>
          </a:p>
          <a:p>
            <a:pPr indent="0" lvl="0" marL="0" marR="0" rtl="0" algn="l">
              <a:lnSpc>
                <a:spcPct val="100000"/>
              </a:lnSpc>
              <a:spcBef>
                <a:spcPts val="300"/>
              </a:spcBef>
              <a:spcAft>
                <a:spcPts val="0"/>
              </a:spcAft>
              <a:buNone/>
            </a:pPr>
            <a:r>
              <a:t/>
            </a:r>
            <a:endParaRPr sz="2100">
              <a:solidFill>
                <a:schemeClr val="lt1"/>
              </a:solidFill>
            </a:endParaRPr>
          </a:p>
          <a:p>
            <a:pPr indent="-323850" lvl="0" marL="292100" marR="0" rtl="0" algn="l">
              <a:lnSpc>
                <a:spcPct val="100000"/>
              </a:lnSpc>
              <a:spcBef>
                <a:spcPts val="300"/>
              </a:spcBef>
              <a:spcAft>
                <a:spcPts val="0"/>
              </a:spcAft>
              <a:buClr>
                <a:srgbClr val="FFFFFF"/>
              </a:buClr>
              <a:buSzPct val="100000"/>
              <a:buFont typeface="Trebuchet MS"/>
              <a:buChar char="•"/>
            </a:pPr>
            <a:r>
              <a:rPr lang="en" sz="2100">
                <a:latin typeface="Trebuchet MS"/>
                <a:ea typeface="Trebuchet MS"/>
                <a:cs typeface="Trebuchet MS"/>
                <a:sym typeface="Trebuchet MS"/>
              </a:rPr>
              <a:t>The </a:t>
            </a:r>
            <a:r>
              <a:rPr lang="en" sz="2100">
                <a:solidFill>
                  <a:schemeClr val="accent1"/>
                </a:solidFill>
                <a:latin typeface="Trebuchet MS"/>
                <a:ea typeface="Trebuchet MS"/>
                <a:cs typeface="Trebuchet MS"/>
                <a:sym typeface="Trebuchet MS"/>
              </a:rPr>
              <a:t>bulk of user interaction</a:t>
            </a:r>
            <a:r>
              <a:rPr lang="en" sz="2100">
                <a:latin typeface="Trebuchet MS"/>
                <a:ea typeface="Trebuchet MS"/>
                <a:cs typeface="Trebuchet MS"/>
                <a:sym typeface="Trebuchet MS"/>
              </a:rPr>
              <a:t> and experience happens after navigation has completed</a:t>
            </a:r>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47" name="Shape 847"/>
        <p:cNvGrpSpPr/>
        <p:nvPr/>
      </p:nvGrpSpPr>
      <p:grpSpPr>
        <a:xfrm>
          <a:off x="0" y="0"/>
          <a:ext cx="0" cy="0"/>
          <a:chOff x="0" y="0"/>
          <a:chExt cx="0" cy="0"/>
        </a:xfrm>
      </p:grpSpPr>
      <p:sp>
        <p:nvSpPr>
          <p:cNvPr id="848" name="Shape 848"/>
          <p:cNvSpPr txBox="1"/>
          <p:nvPr>
            <p:ph type="title"/>
          </p:nvPr>
        </p:nvSpPr>
        <p:spPr>
          <a:xfrm>
            <a:off x="892975" y="1389524"/>
            <a:ext cx="7358100" cy="2431799"/>
          </a:xfrm>
          <a:prstGeom prst="rect">
            <a:avLst/>
          </a:prstGeom>
        </p:spPr>
        <p:txBody>
          <a:bodyPr anchorCtr="0" anchor="ctr" bIns="58925" lIns="58925" rIns="58925" tIns="58925">
            <a:noAutofit/>
          </a:bodyPr>
          <a:lstStyle/>
          <a:p>
            <a:pPr lvl="0" rtl="0">
              <a:spcBef>
                <a:spcPts val="0"/>
              </a:spcBef>
              <a:buNone/>
            </a:pPr>
            <a:r>
              <a:rPr lang="en">
                <a:latin typeface="Josefin Slab"/>
                <a:ea typeface="Josefin Slab"/>
                <a:cs typeface="Josefin Slab"/>
                <a:sym typeface="Josefin Slab"/>
              </a:rPr>
              <a:t>Which </a:t>
            </a:r>
            <a:r>
              <a:rPr lang="en">
                <a:solidFill>
                  <a:schemeClr val="accent1"/>
                </a:solidFill>
                <a:latin typeface="Josefin Slab"/>
                <a:ea typeface="Josefin Slab"/>
                <a:cs typeface="Josefin Slab"/>
                <a:sym typeface="Josefin Slab"/>
              </a:rPr>
              <a:t>continuous </a:t>
            </a:r>
            <a:r>
              <a:rPr lang="en">
                <a:solidFill>
                  <a:srgbClr val="F02532"/>
                </a:solidFill>
                <a:latin typeface="Josefin Slab"/>
                <a:ea typeface="Josefin Slab"/>
                <a:cs typeface="Josefin Slab"/>
                <a:sym typeface="Josefin Slab"/>
              </a:rPr>
              <a:t>variables</a:t>
            </a:r>
            <a:r>
              <a:rPr lang="en">
                <a:solidFill>
                  <a:srgbClr val="FF7F8B"/>
                </a:solidFill>
                <a:latin typeface="Josefin Slab"/>
                <a:ea typeface="Josefin Slab"/>
                <a:cs typeface="Josefin Slab"/>
                <a:sym typeface="Josefin Slab"/>
              </a:rPr>
              <a:t> </a:t>
            </a:r>
            <a:r>
              <a:rPr lang="en">
                <a:latin typeface="Josefin Slab"/>
                <a:ea typeface="Josefin Slab"/>
                <a:cs typeface="Josefin Slab"/>
                <a:sym typeface="Josefin Slab"/>
              </a:rPr>
              <a:t>can we measure and </a:t>
            </a:r>
            <a:r>
              <a:rPr lang="en">
                <a:solidFill>
                  <a:srgbClr val="F6B26B"/>
                </a:solidFill>
                <a:latin typeface="Josefin Slab"/>
                <a:ea typeface="Josefin Slab"/>
                <a:cs typeface="Josefin Slab"/>
                <a:sym typeface="Josefin Slab"/>
              </a:rPr>
              <a:t>how</a:t>
            </a:r>
            <a:r>
              <a:rPr lang="en">
                <a:latin typeface="Josefin Slab"/>
                <a:ea typeface="Josefin Slab"/>
                <a:cs typeface="Josefin Slab"/>
                <a:sym typeface="Josefin Slab"/>
              </a:rPr>
              <a:t>?</a:t>
            </a:r>
          </a:p>
        </p:txBody>
      </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52" name="Shape 852"/>
        <p:cNvGrpSpPr/>
        <p:nvPr/>
      </p:nvGrpSpPr>
      <p:grpSpPr>
        <a:xfrm>
          <a:off x="0" y="0"/>
          <a:ext cx="0" cy="0"/>
          <a:chOff x="0" y="0"/>
          <a:chExt cx="0" cy="0"/>
        </a:xfrm>
      </p:grpSpPr>
      <p:sp>
        <p:nvSpPr>
          <p:cNvPr id="853" name="Shape 853"/>
          <p:cNvSpPr txBox="1"/>
          <p:nvPr>
            <p:ph type="title"/>
          </p:nvPr>
        </p:nvSpPr>
        <p:spPr>
          <a:xfrm>
            <a:off x="336921" y="133945"/>
            <a:ext cx="8470200" cy="771900"/>
          </a:xfrm>
          <a:prstGeom prst="rect">
            <a:avLst/>
          </a:prstGeom>
          <a:noFill/>
          <a:ln>
            <a:noFill/>
          </a:ln>
        </p:spPr>
        <p:txBody>
          <a:bodyPr anchorCtr="0" anchor="ctr" bIns="32750" lIns="32750" rIns="32750" tIns="32750">
            <a:noAutofit/>
          </a:bodyPr>
          <a:lstStyle/>
          <a:p>
            <a:pPr indent="0" lvl="0" marL="0" marR="0" rtl="0" algn="l">
              <a:lnSpc>
                <a:spcPct val="100000"/>
              </a:lnSpc>
              <a:spcBef>
                <a:spcPts val="0"/>
              </a:spcBef>
              <a:spcAft>
                <a:spcPts val="0"/>
              </a:spcAft>
              <a:buClr>
                <a:srgbClr val="FFFFFF"/>
              </a:buClr>
              <a:buSzPct val="25000"/>
              <a:buFont typeface="Libre Baskerville"/>
              <a:buNone/>
            </a:pPr>
            <a:r>
              <a:rPr b="0" i="0" lang="en" sz="3200" u="none" cap="none" strike="noStrike">
                <a:solidFill>
                  <a:srgbClr val="FFFFFF"/>
                </a:solidFill>
                <a:latin typeface="Josefin Slab"/>
                <a:ea typeface="Josefin Slab"/>
                <a:cs typeface="Josefin Slab"/>
                <a:sym typeface="Josefin Slab"/>
              </a:rPr>
              <a:t>Developer Tools</a:t>
            </a:r>
          </a:p>
        </p:txBody>
      </p:sp>
      <p:pic>
        <p:nvPicPr>
          <p:cNvPr id="854" name="Shape 854"/>
          <p:cNvPicPr preferRelativeResize="0"/>
          <p:nvPr/>
        </p:nvPicPr>
        <p:blipFill rotWithShape="1">
          <a:blip r:embed="rId3">
            <a:alphaModFix/>
          </a:blip>
          <a:srcRect b="0" l="0" r="0" t="0"/>
          <a:stretch/>
        </p:blipFill>
        <p:spPr>
          <a:xfrm>
            <a:off x="336925" y="956761"/>
            <a:ext cx="8470200" cy="4047900"/>
          </a:xfrm>
          <a:prstGeom prst="rect">
            <a:avLst/>
          </a:prstGeom>
          <a:noFill/>
          <a:ln>
            <a:noFill/>
          </a:ln>
        </p:spPr>
      </p:pic>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58" name="Shape 858"/>
        <p:cNvGrpSpPr/>
        <p:nvPr/>
      </p:nvGrpSpPr>
      <p:grpSpPr>
        <a:xfrm>
          <a:off x="0" y="0"/>
          <a:ext cx="0" cy="0"/>
          <a:chOff x="0" y="0"/>
          <a:chExt cx="0" cy="0"/>
        </a:xfrm>
      </p:grpSpPr>
      <p:sp>
        <p:nvSpPr>
          <p:cNvPr id="859" name="Shape 859"/>
          <p:cNvSpPr txBox="1"/>
          <p:nvPr/>
        </p:nvSpPr>
        <p:spPr>
          <a:xfrm>
            <a:off x="263775" y="1109375"/>
            <a:ext cx="8543400" cy="3770400"/>
          </a:xfrm>
          <a:prstGeom prst="rect">
            <a:avLst/>
          </a:prstGeom>
          <a:noFill/>
          <a:ln>
            <a:noFill/>
          </a:ln>
        </p:spPr>
        <p:txBody>
          <a:bodyPr anchorCtr="0" anchor="t" bIns="91425" lIns="91425" rIns="91425" tIns="91425">
            <a:noAutofit/>
          </a:bodyPr>
          <a:lstStyle/>
          <a:p>
            <a:pPr lvl="0" rtl="0">
              <a:spcBef>
                <a:spcPts val="0"/>
              </a:spcBef>
              <a:buNone/>
            </a:pPr>
            <a:r>
              <a:rPr i="1" lang="en" sz="2400">
                <a:solidFill>
                  <a:srgbClr val="FFFFFF"/>
                </a:solidFill>
                <a:latin typeface="EB Garamond"/>
                <a:ea typeface="EB Garamond"/>
                <a:cs typeface="EB Garamond"/>
                <a:sym typeface="EB Garamond"/>
              </a:rPr>
              <a:t>“The fact that something is </a:t>
            </a:r>
            <a:r>
              <a:rPr i="1" lang="en" sz="2400">
                <a:solidFill>
                  <a:schemeClr val="accent1"/>
                </a:solidFill>
                <a:latin typeface="EB Garamond"/>
                <a:ea typeface="EB Garamond"/>
                <a:cs typeface="EB Garamond"/>
                <a:sym typeface="EB Garamond"/>
              </a:rPr>
              <a:t>possible </a:t>
            </a:r>
            <a:r>
              <a:rPr i="1" lang="en" sz="2400">
                <a:solidFill>
                  <a:srgbClr val="FFFFFF"/>
                </a:solidFill>
                <a:latin typeface="EB Garamond"/>
                <a:ea typeface="EB Garamond"/>
                <a:cs typeface="EB Garamond"/>
                <a:sym typeface="EB Garamond"/>
              </a:rPr>
              <a:t>to measure, and may even be highly </a:t>
            </a:r>
            <a:r>
              <a:rPr i="1" lang="en" sz="2400">
                <a:solidFill>
                  <a:schemeClr val="accent1"/>
                </a:solidFill>
                <a:latin typeface="EB Garamond"/>
                <a:ea typeface="EB Garamond"/>
                <a:cs typeface="EB Garamond"/>
                <a:sym typeface="EB Garamond"/>
              </a:rPr>
              <a:t>desirable </a:t>
            </a:r>
            <a:r>
              <a:rPr i="1" lang="en" sz="2400">
                <a:solidFill>
                  <a:srgbClr val="FFFFFF"/>
                </a:solidFill>
                <a:latin typeface="EB Garamond"/>
                <a:ea typeface="EB Garamond"/>
                <a:cs typeface="EB Garamond"/>
                <a:sym typeface="EB Garamond"/>
              </a:rPr>
              <a:t>and </a:t>
            </a:r>
            <a:r>
              <a:rPr i="1" lang="en" sz="2400">
                <a:solidFill>
                  <a:schemeClr val="accent1"/>
                </a:solidFill>
                <a:latin typeface="EB Garamond"/>
                <a:ea typeface="EB Garamond"/>
                <a:cs typeface="EB Garamond"/>
                <a:sym typeface="EB Garamond"/>
              </a:rPr>
              <a:t>useful </a:t>
            </a:r>
            <a:r>
              <a:rPr i="1" lang="en" sz="2400">
                <a:solidFill>
                  <a:srgbClr val="FFFFFF"/>
                </a:solidFill>
                <a:latin typeface="EB Garamond"/>
                <a:ea typeface="EB Garamond"/>
                <a:cs typeface="EB Garamond"/>
                <a:sym typeface="EB Garamond"/>
              </a:rPr>
              <a:t>to expose to developers, does not mean that it can be exposed as runtime JavaScript API in the browser, due to various </a:t>
            </a:r>
            <a:r>
              <a:rPr i="1" lang="en" sz="2400">
                <a:solidFill>
                  <a:srgbClr val="FF7F8B"/>
                </a:solidFill>
                <a:latin typeface="EB Garamond"/>
                <a:ea typeface="EB Garamond"/>
                <a:cs typeface="EB Garamond"/>
                <a:sym typeface="EB Garamond"/>
              </a:rPr>
              <a:t>privacy</a:t>
            </a:r>
            <a:r>
              <a:rPr i="1" lang="en" sz="2400">
                <a:solidFill>
                  <a:srgbClr val="FFFFFF"/>
                </a:solidFill>
                <a:latin typeface="EB Garamond"/>
                <a:ea typeface="EB Garamond"/>
                <a:cs typeface="EB Garamond"/>
                <a:sym typeface="EB Garamond"/>
              </a:rPr>
              <a:t> and </a:t>
            </a:r>
            <a:r>
              <a:rPr i="1" lang="en" sz="2400">
                <a:solidFill>
                  <a:srgbClr val="FF7F8B"/>
                </a:solidFill>
                <a:latin typeface="EB Garamond"/>
                <a:ea typeface="EB Garamond"/>
                <a:cs typeface="EB Garamond"/>
                <a:sym typeface="EB Garamond"/>
              </a:rPr>
              <a:t>security</a:t>
            </a:r>
            <a:r>
              <a:rPr i="1" lang="en" sz="2400">
                <a:solidFill>
                  <a:srgbClr val="FFFFFF"/>
                </a:solidFill>
                <a:latin typeface="EB Garamond"/>
                <a:ea typeface="EB Garamond"/>
                <a:cs typeface="EB Garamond"/>
                <a:sym typeface="EB Garamond"/>
              </a:rPr>
              <a:t> constraints”</a:t>
            </a:r>
          </a:p>
          <a:p>
            <a:pPr lvl="0" rtl="0" algn="ctr">
              <a:spcBef>
                <a:spcPts val="0"/>
              </a:spcBef>
              <a:buNone/>
            </a:pPr>
            <a:r>
              <a:t/>
            </a:r>
            <a:endParaRPr i="1" sz="2400">
              <a:solidFill>
                <a:srgbClr val="FFFFFF"/>
              </a:solidFill>
            </a:endParaRPr>
          </a:p>
          <a:p>
            <a:pPr lvl="0" rtl="0" algn="ctr">
              <a:spcBef>
                <a:spcPts val="0"/>
              </a:spcBef>
              <a:buNone/>
            </a:pPr>
            <a:r>
              <a:t/>
            </a:r>
            <a:endParaRPr i="1" sz="2400">
              <a:solidFill>
                <a:srgbClr val="FFFFFF"/>
              </a:solidFill>
            </a:endParaRPr>
          </a:p>
          <a:p>
            <a:pPr lvl="0" rtl="0" algn="r">
              <a:spcBef>
                <a:spcPts val="0"/>
              </a:spcBef>
              <a:buNone/>
            </a:pPr>
            <a:r>
              <a:rPr lang="en" sz="2400">
                <a:solidFill>
                  <a:srgbClr val="FFFFFF"/>
                </a:solidFill>
                <a:latin typeface="Josefin Slab"/>
                <a:ea typeface="Josefin Slab"/>
                <a:cs typeface="Josefin Slab"/>
                <a:sym typeface="Josefin Slab"/>
              </a:rPr>
              <a:t>—</a:t>
            </a:r>
            <a:r>
              <a:rPr lang="en" sz="2400">
                <a:solidFill>
                  <a:srgbClr val="FFFFFF"/>
                </a:solidFill>
                <a:latin typeface="Trebuchet MS"/>
                <a:ea typeface="Trebuchet MS"/>
                <a:cs typeface="Trebuchet MS"/>
                <a:sym typeface="Trebuchet MS"/>
              </a:rPr>
              <a:t> Performance APIs, Security and Privacy</a:t>
            </a:r>
            <a:br>
              <a:rPr lang="en" sz="2400">
                <a:solidFill>
                  <a:srgbClr val="FFFFFF"/>
                </a:solidFill>
                <a:latin typeface="Trebuchet MS"/>
                <a:ea typeface="Trebuchet MS"/>
                <a:cs typeface="Trebuchet MS"/>
                <a:sym typeface="Trebuchet MS"/>
              </a:rPr>
            </a:br>
          </a:p>
          <a:p>
            <a:pPr lvl="0" rtl="0" algn="r">
              <a:spcBef>
                <a:spcPts val="0"/>
              </a:spcBef>
              <a:buNone/>
            </a:pPr>
            <a:r>
              <a:t/>
            </a:r>
            <a:endParaRPr sz="2400">
              <a:solidFill>
                <a:srgbClr val="FFFFFF"/>
              </a:solidFill>
              <a:latin typeface="Trebuchet MS"/>
              <a:ea typeface="Trebuchet MS"/>
              <a:cs typeface="Trebuchet MS"/>
              <a:sym typeface="Trebuchet MS"/>
            </a:endParaRPr>
          </a:p>
          <a:p>
            <a:pPr lvl="0" rtl="0" algn="r">
              <a:spcBef>
                <a:spcPts val="0"/>
              </a:spcBef>
              <a:buNone/>
            </a:pPr>
            <a:r>
              <a:rPr lang="en" sz="1800" u="sng">
                <a:solidFill>
                  <a:srgbClr val="FFFFFF"/>
                </a:solidFill>
                <a:latin typeface="Trebuchet MS"/>
                <a:ea typeface="Trebuchet MS"/>
                <a:cs typeface="Trebuchet MS"/>
                <a:sym typeface="Trebuchet MS"/>
                <a:hlinkClick r:id="rId3"/>
              </a:rPr>
              <a:t>https://w3c.github.io/perf-security-privacy/</a:t>
            </a:r>
          </a:p>
        </p:txBody>
      </p:sp>
      <p:sp>
        <p:nvSpPr>
          <p:cNvPr id="860" name="Shape 860"/>
          <p:cNvSpPr txBox="1"/>
          <p:nvPr>
            <p:ph type="title"/>
          </p:nvPr>
        </p:nvSpPr>
        <p:spPr>
          <a:xfrm>
            <a:off x="336921" y="133945"/>
            <a:ext cx="8470200" cy="771900"/>
          </a:xfrm>
          <a:prstGeom prst="rect">
            <a:avLst/>
          </a:prstGeom>
          <a:noFill/>
          <a:ln>
            <a:noFill/>
          </a:ln>
        </p:spPr>
        <p:txBody>
          <a:bodyPr anchorCtr="0" anchor="ctr" bIns="32750" lIns="32750" rIns="32750" tIns="32750">
            <a:noAutofit/>
          </a:bodyPr>
          <a:lstStyle/>
          <a:p>
            <a:pPr indent="0" lvl="0" marL="0" marR="0" rtl="0" algn="l">
              <a:lnSpc>
                <a:spcPct val="100000"/>
              </a:lnSpc>
              <a:spcBef>
                <a:spcPts val="0"/>
              </a:spcBef>
              <a:spcAft>
                <a:spcPts val="0"/>
              </a:spcAft>
              <a:buClr>
                <a:srgbClr val="FFFFFF"/>
              </a:buClr>
              <a:buSzPct val="25000"/>
              <a:buFont typeface="Libre Baskerville"/>
              <a:buNone/>
            </a:pPr>
            <a:r>
              <a:rPr i="0" lang="en">
                <a:latin typeface="Josefin Slab"/>
                <a:ea typeface="Josefin Slab"/>
                <a:cs typeface="Josefin Slab"/>
                <a:sym typeface="Josefin Slab"/>
              </a:rPr>
              <a:t>Developer Tools</a:t>
            </a:r>
          </a:p>
        </p:txBody>
      </p:sp>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64" name="Shape 864"/>
        <p:cNvGrpSpPr/>
        <p:nvPr/>
      </p:nvGrpSpPr>
      <p:grpSpPr>
        <a:xfrm>
          <a:off x="0" y="0"/>
          <a:ext cx="0" cy="0"/>
          <a:chOff x="0" y="0"/>
          <a:chExt cx="0" cy="0"/>
        </a:xfrm>
      </p:grpSpPr>
      <p:pic>
        <p:nvPicPr>
          <p:cNvPr id="865" name="Shape 865"/>
          <p:cNvPicPr preferRelativeResize="0"/>
          <p:nvPr/>
        </p:nvPicPr>
        <p:blipFill rotWithShape="1">
          <a:blip r:embed="rId3">
            <a:alphaModFix amt="52000"/>
          </a:blip>
          <a:srcRect b="0" l="0" r="0" t="0"/>
          <a:stretch/>
        </p:blipFill>
        <p:spPr>
          <a:xfrm>
            <a:off x="336925" y="956761"/>
            <a:ext cx="8470200" cy="4047900"/>
          </a:xfrm>
          <a:prstGeom prst="rect">
            <a:avLst/>
          </a:prstGeom>
          <a:noFill/>
          <a:ln>
            <a:noFill/>
          </a:ln>
        </p:spPr>
      </p:pic>
      <p:sp>
        <p:nvSpPr>
          <p:cNvPr id="866" name="Shape 866"/>
          <p:cNvSpPr txBox="1"/>
          <p:nvPr>
            <p:ph type="title"/>
          </p:nvPr>
        </p:nvSpPr>
        <p:spPr>
          <a:xfrm>
            <a:off x="336921" y="133945"/>
            <a:ext cx="8470200" cy="771900"/>
          </a:xfrm>
          <a:prstGeom prst="rect">
            <a:avLst/>
          </a:prstGeom>
          <a:noFill/>
          <a:ln>
            <a:noFill/>
          </a:ln>
        </p:spPr>
        <p:txBody>
          <a:bodyPr anchorCtr="0" anchor="ctr" bIns="32750" lIns="32750" rIns="32750" tIns="32750">
            <a:noAutofit/>
          </a:bodyPr>
          <a:lstStyle/>
          <a:p>
            <a:pPr indent="0" lvl="0" marL="0" marR="0" rtl="0" algn="l">
              <a:lnSpc>
                <a:spcPct val="100000"/>
              </a:lnSpc>
              <a:spcBef>
                <a:spcPts val="0"/>
              </a:spcBef>
              <a:spcAft>
                <a:spcPts val="0"/>
              </a:spcAft>
              <a:buClr>
                <a:srgbClr val="FFFFFF"/>
              </a:buClr>
              <a:buSzPct val="25000"/>
              <a:buFont typeface="Libre Baskerville"/>
              <a:buNone/>
            </a:pPr>
            <a:r>
              <a:rPr b="0" i="0" lang="en" sz="3200" u="none" cap="none" strike="noStrike">
                <a:solidFill>
                  <a:srgbClr val="FFFFFF"/>
                </a:solidFill>
                <a:latin typeface="Josefin Slab"/>
                <a:ea typeface="Josefin Slab"/>
                <a:cs typeface="Josefin Slab"/>
                <a:sym typeface="Josefin Slab"/>
              </a:rPr>
              <a:t>Continuity Metrics</a:t>
            </a:r>
          </a:p>
        </p:txBody>
      </p:sp>
      <p:pic>
        <p:nvPicPr>
          <p:cNvPr id="867" name="Shape 867"/>
          <p:cNvPicPr preferRelativeResize="0"/>
          <p:nvPr/>
        </p:nvPicPr>
        <p:blipFill rotWithShape="1">
          <a:blip r:embed="rId4">
            <a:alphaModFix/>
          </a:blip>
          <a:srcRect b="0" l="0" r="0" t="0"/>
          <a:stretch/>
        </p:blipFill>
        <p:spPr>
          <a:xfrm>
            <a:off x="3143100" y="2175450"/>
            <a:ext cx="2857800" cy="1201200"/>
          </a:xfrm>
          <a:prstGeom prst="rect">
            <a:avLst/>
          </a:prstGeom>
          <a:noFill/>
          <a:ln>
            <a:noFill/>
          </a:ln>
        </p:spPr>
      </p:pic>
      <p:cxnSp>
        <p:nvCxnSpPr>
          <p:cNvPr id="868" name="Shape 868"/>
          <p:cNvCxnSpPr>
            <a:stCxn id="869" idx="1"/>
            <a:endCxn id="867" idx="3"/>
          </p:cNvCxnSpPr>
          <p:nvPr/>
        </p:nvCxnSpPr>
        <p:spPr>
          <a:xfrm flipH="1">
            <a:off x="6000950" y="1669670"/>
            <a:ext cx="1113000" cy="1106400"/>
          </a:xfrm>
          <a:prstGeom prst="straightConnector1">
            <a:avLst/>
          </a:prstGeom>
          <a:noFill/>
          <a:ln cap="flat" cmpd="sng" w="28575">
            <a:solidFill>
              <a:srgbClr val="FF0000"/>
            </a:solidFill>
            <a:prstDash val="solid"/>
            <a:miter/>
            <a:headEnd len="med" w="med" type="none"/>
            <a:tailEnd len="lg" w="lg" type="triangle"/>
          </a:ln>
        </p:spPr>
      </p:cxnSp>
      <p:sp>
        <p:nvSpPr>
          <p:cNvPr id="869" name="Shape 869"/>
          <p:cNvSpPr/>
          <p:nvPr/>
        </p:nvSpPr>
        <p:spPr>
          <a:xfrm>
            <a:off x="7113950" y="1283720"/>
            <a:ext cx="1739400" cy="771899"/>
          </a:xfrm>
          <a:prstGeom prst="rect">
            <a:avLst/>
          </a:prstGeom>
          <a:noFill/>
          <a:ln cap="flat" cmpd="sng" w="28575">
            <a:solidFill>
              <a:srgbClr val="FF0000"/>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Clr>
                <a:srgbClr val="FFFFFF"/>
              </a:buClr>
              <a:buFont typeface="Helvetica Neue"/>
              <a:buNone/>
            </a:pPr>
            <a:r>
              <a:t/>
            </a:r>
            <a:endParaRPr b="0" i="0" sz="1700" u="none" cap="none" strike="noStrike">
              <a:solidFill>
                <a:srgbClr val="FFFFFF"/>
              </a:solidFill>
              <a:latin typeface="Helvetica Neue"/>
              <a:ea typeface="Helvetica Neue"/>
              <a:cs typeface="Helvetica Neue"/>
              <a:sym typeface="Helvetica Neue"/>
            </a:endParaRPr>
          </a:p>
        </p:txBody>
      </p:sp>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73" name="Shape 873"/>
        <p:cNvGrpSpPr/>
        <p:nvPr/>
      </p:nvGrpSpPr>
      <p:grpSpPr>
        <a:xfrm>
          <a:off x="0" y="0"/>
          <a:ext cx="0" cy="0"/>
          <a:chOff x="0" y="0"/>
          <a:chExt cx="0" cy="0"/>
        </a:xfrm>
      </p:grpSpPr>
      <p:sp>
        <p:nvSpPr>
          <p:cNvPr id="874" name="Shape 874"/>
          <p:cNvSpPr txBox="1"/>
          <p:nvPr>
            <p:ph idx="1" type="body"/>
          </p:nvPr>
        </p:nvSpPr>
        <p:spPr>
          <a:xfrm>
            <a:off x="669726" y="558253"/>
            <a:ext cx="7804500" cy="4360500"/>
          </a:xfrm>
          <a:prstGeom prst="rect">
            <a:avLst/>
          </a:prstGeom>
          <a:noFill/>
          <a:ln>
            <a:noFill/>
          </a:ln>
        </p:spPr>
        <p:txBody>
          <a:bodyPr anchorCtr="0" anchor="ctr" bIns="32750" lIns="32750" rIns="32750" tIns="32750">
            <a:noAutofit/>
          </a:bodyPr>
          <a:lstStyle/>
          <a:p>
            <a:pPr indent="-330200" lvl="0" marL="457200" marR="0" rtl="0" algn="l">
              <a:lnSpc>
                <a:spcPct val="100000"/>
              </a:lnSpc>
              <a:spcBef>
                <a:spcPts val="1000"/>
              </a:spcBef>
              <a:spcAft>
                <a:spcPts val="0"/>
              </a:spcAft>
              <a:buClr>
                <a:srgbClr val="FFFFFF"/>
              </a:buClr>
              <a:buSzPct val="100000"/>
              <a:buFont typeface="Consolas"/>
            </a:pPr>
            <a:r>
              <a:rPr b="0" i="0" lang="en" sz="1600" u="none" cap="none" strike="noStrike">
                <a:solidFill>
                  <a:srgbClr val="FFFFFF"/>
                </a:solidFill>
                <a:latin typeface="Consolas"/>
                <a:ea typeface="Consolas"/>
                <a:cs typeface="Consolas"/>
                <a:sym typeface="Consolas"/>
              </a:rPr>
              <a:t>requestAnimationFrame(callback)</a:t>
            </a:r>
          </a:p>
          <a:p>
            <a:pPr indent="-330200" lvl="0" marL="457200" marR="0" rtl="0" algn="l">
              <a:lnSpc>
                <a:spcPct val="100000"/>
              </a:lnSpc>
              <a:spcBef>
                <a:spcPts val="0"/>
              </a:spcBef>
              <a:spcAft>
                <a:spcPts val="0"/>
              </a:spcAft>
              <a:buClr>
                <a:srgbClr val="FFFFFF"/>
              </a:buClr>
              <a:buSzPct val="100000"/>
              <a:buFont typeface="Trebuchet MS"/>
            </a:pPr>
            <a:r>
              <a:rPr b="0" i="0" lang="en" sz="1600" u="none" cap="none" strike="noStrike">
                <a:solidFill>
                  <a:srgbClr val="FFFFFF"/>
                </a:solidFill>
                <a:latin typeface="Trebuchet MS"/>
                <a:ea typeface="Trebuchet MS"/>
                <a:cs typeface="Trebuchet MS"/>
                <a:sym typeface="Trebuchet MS"/>
              </a:rPr>
              <a:t>Callback is run before the </a:t>
            </a:r>
            <a:r>
              <a:rPr b="0" i="0" lang="en" sz="1600" u="none" cap="none" strike="noStrike">
                <a:solidFill>
                  <a:schemeClr val="accent1"/>
                </a:solidFill>
                <a:latin typeface="Trebuchet MS"/>
                <a:ea typeface="Trebuchet MS"/>
                <a:cs typeface="Trebuchet MS"/>
                <a:sym typeface="Trebuchet MS"/>
              </a:rPr>
              <a:t>next paint</a:t>
            </a:r>
            <a:br>
              <a:rPr b="0" i="0" lang="en" sz="1600" u="none" cap="none" strike="noStrike">
                <a:solidFill>
                  <a:srgbClr val="FFFFFF"/>
                </a:solidFill>
                <a:latin typeface="Arial"/>
                <a:ea typeface="Arial"/>
                <a:cs typeface="Arial"/>
                <a:sym typeface="Arial"/>
              </a:rPr>
            </a:br>
          </a:p>
          <a:p>
            <a:pPr indent="-69850" lvl="0" marL="190500" marR="190500" rtl="0">
              <a:lnSpc>
                <a:spcPct val="142857"/>
              </a:lnSpc>
              <a:spcBef>
                <a:spcPts val="1500"/>
              </a:spcBef>
              <a:spcAft>
                <a:spcPts val="1500"/>
              </a:spcAft>
              <a:buClr>
                <a:srgbClr val="000000"/>
              </a:buClr>
              <a:buSzPct val="137500"/>
              <a:buFont typeface="Arial"/>
              <a:buNone/>
            </a:pPr>
            <a:r>
              <a:rPr lang="en" sz="800">
                <a:solidFill>
                  <a:srgbClr val="E9C062"/>
                </a:solidFill>
                <a:latin typeface="Consolas"/>
                <a:ea typeface="Consolas"/>
                <a:cs typeface="Consolas"/>
                <a:sym typeface="Consolas"/>
              </a:rPr>
              <a:t>//</a:t>
            </a:r>
            <a:r>
              <a:rPr lang="en" sz="800">
                <a:solidFill>
                  <a:srgbClr val="F8F8F8"/>
                </a:solidFill>
                <a:latin typeface="Consolas"/>
                <a:ea typeface="Consolas"/>
                <a:cs typeface="Consolas"/>
                <a:sym typeface="Consolas"/>
              </a:rPr>
              <a:t> total frames seen </a:t>
            </a:r>
            <a:r>
              <a:rPr lang="en" sz="800">
                <a:solidFill>
                  <a:srgbClr val="E28964"/>
                </a:solidFill>
                <a:latin typeface="Consolas"/>
                <a:ea typeface="Consolas"/>
                <a:cs typeface="Consolas"/>
                <a:sym typeface="Consolas"/>
              </a:rPr>
              <a:t>this</a:t>
            </a:r>
            <a:r>
              <a:rPr lang="en" sz="800">
                <a:solidFill>
                  <a:srgbClr val="F8F8F8"/>
                </a:solidFill>
                <a:latin typeface="Consolas"/>
                <a:ea typeface="Consolas"/>
                <a:cs typeface="Consolas"/>
                <a:sym typeface="Consolas"/>
              </a:rPr>
              <a:t> second</a:t>
            </a:r>
            <a:br>
              <a:rPr lang="en" sz="800">
                <a:solidFill>
                  <a:srgbClr val="F8F8F8"/>
                </a:solidFill>
                <a:latin typeface="Consolas"/>
                <a:ea typeface="Consolas"/>
                <a:cs typeface="Consolas"/>
                <a:sym typeface="Consolas"/>
              </a:rPr>
            </a:br>
            <a:r>
              <a:rPr lang="en" sz="800">
                <a:solidFill>
                  <a:srgbClr val="F8F8F8"/>
                </a:solidFill>
                <a:latin typeface="Consolas"/>
                <a:ea typeface="Consolas"/>
                <a:cs typeface="Consolas"/>
                <a:sym typeface="Consolas"/>
              </a:rPr>
              <a:t>var frames = </a:t>
            </a:r>
            <a:r>
              <a:rPr lang="en" sz="800">
                <a:solidFill>
                  <a:srgbClr val="3387CC"/>
                </a:solidFill>
                <a:latin typeface="Consolas"/>
                <a:ea typeface="Consolas"/>
                <a:cs typeface="Consolas"/>
                <a:sym typeface="Consolas"/>
              </a:rPr>
              <a:t>0</a:t>
            </a:r>
            <a:r>
              <a:rPr lang="en" sz="800">
                <a:solidFill>
                  <a:srgbClr val="F8F8F8"/>
                </a:solidFill>
                <a:latin typeface="Consolas"/>
                <a:ea typeface="Consolas"/>
                <a:cs typeface="Consolas"/>
                <a:sym typeface="Consolas"/>
              </a:rPr>
              <a:t>;</a:t>
            </a:r>
            <a:br>
              <a:rPr lang="en" sz="800">
                <a:solidFill>
                  <a:srgbClr val="F8F8F8"/>
                </a:solidFill>
                <a:latin typeface="Consolas"/>
                <a:ea typeface="Consolas"/>
                <a:cs typeface="Consolas"/>
                <a:sym typeface="Consolas"/>
              </a:rPr>
            </a:br>
            <a:br>
              <a:rPr lang="en" sz="800">
                <a:solidFill>
                  <a:srgbClr val="F8F8F8"/>
                </a:solidFill>
                <a:latin typeface="Consolas"/>
                <a:ea typeface="Consolas"/>
                <a:cs typeface="Consolas"/>
                <a:sym typeface="Consolas"/>
              </a:rPr>
            </a:br>
            <a:r>
              <a:rPr lang="en" sz="800">
                <a:solidFill>
                  <a:srgbClr val="F8F8F8"/>
                </a:solidFill>
                <a:latin typeface="Consolas"/>
                <a:ea typeface="Consolas"/>
                <a:cs typeface="Consolas"/>
                <a:sym typeface="Consolas"/>
              </a:rPr>
              <a:t>function measureFps() {</a:t>
            </a:r>
            <a:br>
              <a:rPr lang="en" sz="800">
                <a:solidFill>
                  <a:srgbClr val="F8F8F8"/>
                </a:solidFill>
                <a:latin typeface="Consolas"/>
                <a:ea typeface="Consolas"/>
                <a:cs typeface="Consolas"/>
                <a:sym typeface="Consolas"/>
              </a:rPr>
            </a:br>
            <a:r>
              <a:rPr lang="en" sz="800">
                <a:solidFill>
                  <a:srgbClr val="F8F8F8"/>
                </a:solidFill>
                <a:latin typeface="Consolas"/>
                <a:ea typeface="Consolas"/>
                <a:cs typeface="Consolas"/>
                <a:sym typeface="Consolas"/>
              </a:rPr>
              <a:t>  frames++;</a:t>
            </a:r>
            <a:br>
              <a:rPr lang="en" sz="800">
                <a:solidFill>
                  <a:srgbClr val="F8F8F8"/>
                </a:solidFill>
                <a:latin typeface="Consolas"/>
                <a:ea typeface="Consolas"/>
                <a:cs typeface="Consolas"/>
                <a:sym typeface="Consolas"/>
              </a:rPr>
            </a:br>
            <a:br>
              <a:rPr lang="en" sz="800">
                <a:solidFill>
                  <a:srgbClr val="F8F8F8"/>
                </a:solidFill>
                <a:latin typeface="Consolas"/>
                <a:ea typeface="Consolas"/>
                <a:cs typeface="Consolas"/>
                <a:sym typeface="Consolas"/>
              </a:rPr>
            </a:br>
            <a:r>
              <a:rPr lang="en" sz="800">
                <a:solidFill>
                  <a:srgbClr val="F8F8F8"/>
                </a:solidFill>
                <a:latin typeface="Consolas"/>
                <a:ea typeface="Consolas"/>
                <a:cs typeface="Consolas"/>
                <a:sym typeface="Consolas"/>
              </a:rPr>
              <a:t>  </a:t>
            </a:r>
            <a:r>
              <a:rPr lang="en" sz="800">
                <a:solidFill>
                  <a:srgbClr val="E9C062"/>
                </a:solidFill>
                <a:latin typeface="Consolas"/>
                <a:ea typeface="Consolas"/>
                <a:cs typeface="Consolas"/>
                <a:sym typeface="Consolas"/>
              </a:rPr>
              <a:t>//</a:t>
            </a:r>
            <a:r>
              <a:rPr lang="en" sz="800">
                <a:solidFill>
                  <a:srgbClr val="F8F8F8"/>
                </a:solidFill>
                <a:latin typeface="Consolas"/>
                <a:ea typeface="Consolas"/>
                <a:cs typeface="Consolas"/>
                <a:sym typeface="Consolas"/>
              </a:rPr>
              <a:t> request a callback before the next frame</a:t>
            </a:r>
            <a:br>
              <a:rPr lang="en" sz="800">
                <a:solidFill>
                  <a:srgbClr val="F8F8F8"/>
                </a:solidFill>
                <a:latin typeface="Consolas"/>
                <a:ea typeface="Consolas"/>
                <a:cs typeface="Consolas"/>
                <a:sym typeface="Consolas"/>
              </a:rPr>
            </a:br>
            <a:r>
              <a:rPr lang="en" sz="800">
                <a:solidFill>
                  <a:srgbClr val="F8F8F8"/>
                </a:solidFill>
                <a:latin typeface="Consolas"/>
                <a:ea typeface="Consolas"/>
                <a:cs typeface="Consolas"/>
                <a:sym typeface="Consolas"/>
              </a:rPr>
              <a:t>  window.requestAnimationFrame(measureFps);</a:t>
            </a:r>
            <a:br>
              <a:rPr lang="en" sz="800">
                <a:solidFill>
                  <a:srgbClr val="F8F8F8"/>
                </a:solidFill>
                <a:latin typeface="Consolas"/>
                <a:ea typeface="Consolas"/>
                <a:cs typeface="Consolas"/>
                <a:sym typeface="Consolas"/>
              </a:rPr>
            </a:br>
            <a:r>
              <a:rPr lang="en" sz="800">
                <a:solidFill>
                  <a:srgbClr val="F8F8F8"/>
                </a:solidFill>
                <a:latin typeface="Consolas"/>
                <a:ea typeface="Consolas"/>
                <a:cs typeface="Consolas"/>
                <a:sym typeface="Consolas"/>
              </a:rPr>
              <a:t>}</a:t>
            </a:r>
            <a:br>
              <a:rPr lang="en" sz="800">
                <a:solidFill>
                  <a:srgbClr val="F8F8F8"/>
                </a:solidFill>
                <a:latin typeface="Consolas"/>
                <a:ea typeface="Consolas"/>
                <a:cs typeface="Consolas"/>
                <a:sym typeface="Consolas"/>
              </a:rPr>
            </a:br>
            <a:br>
              <a:rPr lang="en" sz="800">
                <a:solidFill>
                  <a:srgbClr val="F8F8F8"/>
                </a:solidFill>
                <a:latin typeface="Consolas"/>
                <a:ea typeface="Consolas"/>
                <a:cs typeface="Consolas"/>
                <a:sym typeface="Consolas"/>
              </a:rPr>
            </a:br>
            <a:r>
              <a:rPr lang="en" sz="800">
                <a:solidFill>
                  <a:srgbClr val="E9C062"/>
                </a:solidFill>
                <a:latin typeface="Consolas"/>
                <a:ea typeface="Consolas"/>
                <a:cs typeface="Consolas"/>
                <a:sym typeface="Consolas"/>
              </a:rPr>
              <a:t>//</a:t>
            </a:r>
            <a:r>
              <a:rPr lang="en" sz="800">
                <a:solidFill>
                  <a:srgbClr val="F8F8F8"/>
                </a:solidFill>
                <a:latin typeface="Consolas"/>
                <a:ea typeface="Consolas"/>
                <a:cs typeface="Consolas"/>
                <a:sym typeface="Consolas"/>
              </a:rPr>
              <a:t> start measuring</a:t>
            </a:r>
            <a:br>
              <a:rPr lang="en" sz="800">
                <a:solidFill>
                  <a:srgbClr val="F8F8F8"/>
                </a:solidFill>
                <a:latin typeface="Consolas"/>
                <a:ea typeface="Consolas"/>
                <a:cs typeface="Consolas"/>
                <a:sym typeface="Consolas"/>
              </a:rPr>
            </a:br>
            <a:r>
              <a:rPr lang="en" sz="800">
                <a:solidFill>
                  <a:srgbClr val="F8F8F8"/>
                </a:solidFill>
                <a:latin typeface="Consolas"/>
                <a:ea typeface="Consolas"/>
                <a:cs typeface="Consolas"/>
                <a:sym typeface="Consolas"/>
              </a:rPr>
              <a:t>window.requestAnimationFrame(measureFps);</a:t>
            </a:r>
            <a:br>
              <a:rPr lang="en" sz="800">
                <a:solidFill>
                  <a:srgbClr val="F8F8F8"/>
                </a:solidFill>
                <a:latin typeface="Consolas"/>
                <a:ea typeface="Consolas"/>
                <a:cs typeface="Consolas"/>
                <a:sym typeface="Consolas"/>
              </a:rPr>
            </a:br>
            <a:br>
              <a:rPr lang="en" sz="800">
                <a:solidFill>
                  <a:srgbClr val="F8F8F8"/>
                </a:solidFill>
                <a:latin typeface="Consolas"/>
                <a:ea typeface="Consolas"/>
                <a:cs typeface="Consolas"/>
                <a:sym typeface="Consolas"/>
              </a:rPr>
            </a:br>
            <a:r>
              <a:rPr lang="en" sz="800">
                <a:solidFill>
                  <a:srgbClr val="E9C062"/>
                </a:solidFill>
                <a:latin typeface="Consolas"/>
                <a:ea typeface="Consolas"/>
                <a:cs typeface="Consolas"/>
                <a:sym typeface="Consolas"/>
              </a:rPr>
              <a:t>//</a:t>
            </a:r>
            <a:r>
              <a:rPr lang="en" sz="800">
                <a:solidFill>
                  <a:srgbClr val="F8F8F8"/>
                </a:solidFill>
                <a:latin typeface="Consolas"/>
                <a:ea typeface="Consolas"/>
                <a:cs typeface="Consolas"/>
                <a:sym typeface="Consolas"/>
              </a:rPr>
              <a:t> report on frame rate (FPS) once a second</a:t>
            </a:r>
            <a:br>
              <a:rPr lang="en" sz="800">
                <a:solidFill>
                  <a:srgbClr val="F8F8F8"/>
                </a:solidFill>
                <a:latin typeface="Consolas"/>
                <a:ea typeface="Consolas"/>
                <a:cs typeface="Consolas"/>
                <a:sym typeface="Consolas"/>
              </a:rPr>
            </a:br>
            <a:r>
              <a:rPr lang="en" sz="800">
                <a:solidFill>
                  <a:srgbClr val="F8F8F8"/>
                </a:solidFill>
                <a:latin typeface="Consolas"/>
                <a:ea typeface="Consolas"/>
                <a:cs typeface="Consolas"/>
                <a:sym typeface="Consolas"/>
              </a:rPr>
              <a:t>setInterval(function() {</a:t>
            </a:r>
            <a:br>
              <a:rPr lang="en" sz="800">
                <a:solidFill>
                  <a:srgbClr val="F8F8F8"/>
                </a:solidFill>
                <a:latin typeface="Consolas"/>
                <a:ea typeface="Consolas"/>
                <a:cs typeface="Consolas"/>
                <a:sym typeface="Consolas"/>
              </a:rPr>
            </a:br>
            <a:r>
              <a:rPr lang="en" sz="800">
                <a:solidFill>
                  <a:srgbClr val="F8F8F8"/>
                </a:solidFill>
                <a:latin typeface="Consolas"/>
                <a:ea typeface="Consolas"/>
                <a:cs typeface="Consolas"/>
                <a:sym typeface="Consolas"/>
              </a:rPr>
              <a:t>  console.log(</a:t>
            </a:r>
            <a:r>
              <a:rPr lang="en" sz="800">
                <a:solidFill>
                  <a:srgbClr val="65B042"/>
                </a:solidFill>
                <a:latin typeface="Consolas"/>
                <a:ea typeface="Consolas"/>
                <a:cs typeface="Consolas"/>
                <a:sym typeface="Consolas"/>
              </a:rPr>
              <a:t>"FPS: "</a:t>
            </a:r>
            <a:r>
              <a:rPr lang="en" sz="800">
                <a:solidFill>
                  <a:srgbClr val="F8F8F8"/>
                </a:solidFill>
                <a:latin typeface="Consolas"/>
                <a:ea typeface="Consolas"/>
                <a:cs typeface="Consolas"/>
                <a:sym typeface="Consolas"/>
              </a:rPr>
              <a:t> + frames);</a:t>
            </a:r>
            <a:br>
              <a:rPr lang="en" sz="800">
                <a:solidFill>
                  <a:srgbClr val="F8F8F8"/>
                </a:solidFill>
                <a:latin typeface="Consolas"/>
                <a:ea typeface="Consolas"/>
                <a:cs typeface="Consolas"/>
                <a:sym typeface="Consolas"/>
              </a:rPr>
            </a:br>
            <a:r>
              <a:rPr lang="en" sz="800">
                <a:solidFill>
                  <a:srgbClr val="F8F8F8"/>
                </a:solidFill>
                <a:latin typeface="Consolas"/>
                <a:ea typeface="Consolas"/>
                <a:cs typeface="Consolas"/>
                <a:sym typeface="Consolas"/>
              </a:rPr>
              <a:t>  frames = </a:t>
            </a:r>
            <a:r>
              <a:rPr lang="en" sz="800">
                <a:solidFill>
                  <a:srgbClr val="3387CC"/>
                </a:solidFill>
                <a:latin typeface="Consolas"/>
                <a:ea typeface="Consolas"/>
                <a:cs typeface="Consolas"/>
                <a:sym typeface="Consolas"/>
              </a:rPr>
              <a:t>0</a:t>
            </a:r>
            <a:r>
              <a:rPr lang="en" sz="800">
                <a:solidFill>
                  <a:srgbClr val="F8F8F8"/>
                </a:solidFill>
                <a:latin typeface="Consolas"/>
                <a:ea typeface="Consolas"/>
                <a:cs typeface="Consolas"/>
                <a:sym typeface="Consolas"/>
              </a:rPr>
              <a:t>;</a:t>
            </a:r>
            <a:br>
              <a:rPr lang="en" sz="800">
                <a:solidFill>
                  <a:srgbClr val="F8F8F8"/>
                </a:solidFill>
                <a:latin typeface="Consolas"/>
                <a:ea typeface="Consolas"/>
                <a:cs typeface="Consolas"/>
                <a:sym typeface="Consolas"/>
              </a:rPr>
            </a:br>
            <a:r>
              <a:rPr lang="en" sz="800">
                <a:solidFill>
                  <a:srgbClr val="F8F8F8"/>
                </a:solidFill>
                <a:latin typeface="Consolas"/>
                <a:ea typeface="Consolas"/>
                <a:cs typeface="Consolas"/>
                <a:sym typeface="Consolas"/>
              </a:rPr>
              <a:t>}, </a:t>
            </a:r>
            <a:r>
              <a:rPr lang="en" sz="800">
                <a:solidFill>
                  <a:srgbClr val="3387CC"/>
                </a:solidFill>
                <a:latin typeface="Consolas"/>
                <a:ea typeface="Consolas"/>
                <a:cs typeface="Consolas"/>
                <a:sym typeface="Consolas"/>
              </a:rPr>
              <a:t>1000</a:t>
            </a:r>
            <a:r>
              <a:rPr lang="en" sz="800">
                <a:solidFill>
                  <a:srgbClr val="F8F8F8"/>
                </a:solidFill>
                <a:latin typeface="Consolas"/>
                <a:ea typeface="Consolas"/>
                <a:cs typeface="Consolas"/>
                <a:sym typeface="Consolas"/>
              </a:rPr>
              <a:t>);</a:t>
            </a:r>
          </a:p>
          <a:p>
            <a:pPr indent="0" lvl="0" marL="0" marR="0" rtl="0" algn="l">
              <a:lnSpc>
                <a:spcPct val="100000"/>
              </a:lnSpc>
              <a:spcBef>
                <a:spcPts val="0"/>
              </a:spcBef>
              <a:spcAft>
                <a:spcPts val="0"/>
              </a:spcAft>
              <a:buClr>
                <a:srgbClr val="D9D8AF"/>
              </a:buClr>
              <a:buSzPct val="25000"/>
              <a:buFont typeface="Consolas"/>
              <a:buNone/>
            </a:pPr>
            <a:r>
              <a:t/>
            </a:r>
            <a:endParaRPr sz="1300">
              <a:solidFill>
                <a:srgbClr val="D9D8AF"/>
              </a:solidFill>
              <a:latin typeface="Consolas"/>
              <a:ea typeface="Consolas"/>
              <a:cs typeface="Consolas"/>
              <a:sym typeface="Consolas"/>
            </a:endParaRPr>
          </a:p>
        </p:txBody>
      </p:sp>
      <p:sp>
        <p:nvSpPr>
          <p:cNvPr id="875" name="Shape 875"/>
          <p:cNvSpPr txBox="1"/>
          <p:nvPr>
            <p:ph type="title"/>
          </p:nvPr>
        </p:nvSpPr>
        <p:spPr>
          <a:xfrm>
            <a:off x="336921" y="133945"/>
            <a:ext cx="8470200" cy="455700"/>
          </a:xfrm>
          <a:prstGeom prst="rect">
            <a:avLst/>
          </a:prstGeom>
          <a:noFill/>
          <a:ln>
            <a:noFill/>
          </a:ln>
        </p:spPr>
        <p:txBody>
          <a:bodyPr anchorCtr="0" anchor="ctr" bIns="32750" lIns="32750" rIns="32750" tIns="32750">
            <a:noAutofit/>
          </a:bodyPr>
          <a:lstStyle/>
          <a:p>
            <a:pPr indent="0" lvl="0" marL="0" marR="0" rtl="0" algn="l">
              <a:lnSpc>
                <a:spcPct val="100000"/>
              </a:lnSpc>
              <a:spcBef>
                <a:spcPts val="0"/>
              </a:spcBef>
              <a:spcAft>
                <a:spcPts val="0"/>
              </a:spcAft>
              <a:buClr>
                <a:srgbClr val="FFFFFF"/>
              </a:buClr>
              <a:buSzPct val="25000"/>
              <a:buFont typeface="Libre Baskerville"/>
              <a:buNone/>
            </a:pPr>
            <a:r>
              <a:rPr b="0" i="0" lang="en" sz="3200" u="none" cap="none" strike="noStrike">
                <a:solidFill>
                  <a:srgbClr val="FFFFFF"/>
                </a:solidFill>
                <a:latin typeface="Josefin Slab"/>
                <a:ea typeface="Josefin Slab"/>
                <a:cs typeface="Josefin Slab"/>
                <a:sym typeface="Josefin Slab"/>
              </a:rPr>
              <a:t>FPS - Frames Per Second</a:t>
            </a:r>
          </a:p>
        </p:txBody>
      </p:sp>
      <p:pic>
        <p:nvPicPr>
          <p:cNvPr id="876" name="Shape 876"/>
          <p:cNvPicPr preferRelativeResize="0"/>
          <p:nvPr/>
        </p:nvPicPr>
        <p:blipFill rotWithShape="1">
          <a:blip r:embed="rId3">
            <a:alphaModFix/>
          </a:blip>
          <a:srcRect b="0" l="0" r="0" t="0"/>
          <a:stretch/>
        </p:blipFill>
        <p:spPr>
          <a:xfrm>
            <a:off x="5313151" y="65150"/>
            <a:ext cx="3776100" cy="1843200"/>
          </a:xfrm>
          <a:prstGeom prst="rect">
            <a:avLst/>
          </a:prstGeom>
          <a:noFill/>
          <a:ln>
            <a:noFill/>
          </a:ln>
        </p:spPr>
      </p:pic>
      <p:sp>
        <p:nvSpPr>
          <p:cNvPr id="877" name="Shape 877"/>
          <p:cNvSpPr/>
          <p:nvPr/>
        </p:nvSpPr>
        <p:spPr>
          <a:xfrm>
            <a:off x="5321650" y="46250"/>
            <a:ext cx="3776100" cy="671700"/>
          </a:xfrm>
          <a:prstGeom prst="rect">
            <a:avLst/>
          </a:prstGeom>
          <a:noFill/>
          <a:ln cap="flat" cmpd="sng" w="28575">
            <a:solidFill>
              <a:srgbClr val="FF0000"/>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Clr>
                <a:srgbClr val="FFFFFF"/>
              </a:buClr>
              <a:buFont typeface="Helvetica Neue"/>
              <a:buNone/>
            </a:pPr>
            <a:r>
              <a:t/>
            </a:r>
            <a:endParaRPr b="0" i="0" sz="1700" u="none" cap="none" strike="noStrike">
              <a:solidFill>
                <a:srgbClr val="FFFFFF"/>
              </a:solidFill>
              <a:latin typeface="Helvetica Neue"/>
              <a:ea typeface="Helvetica Neue"/>
              <a:cs typeface="Helvetica Neue"/>
              <a:sym typeface="Helvetica Neue"/>
            </a:endParaRPr>
          </a:p>
        </p:txBody>
      </p:sp>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81" name="Shape 881"/>
        <p:cNvGrpSpPr/>
        <p:nvPr/>
      </p:nvGrpSpPr>
      <p:grpSpPr>
        <a:xfrm>
          <a:off x="0" y="0"/>
          <a:ext cx="0" cy="0"/>
          <a:chOff x="0" y="0"/>
          <a:chExt cx="0" cy="0"/>
        </a:xfrm>
      </p:grpSpPr>
      <p:sp>
        <p:nvSpPr>
          <p:cNvPr id="882" name="Shape 882"/>
          <p:cNvSpPr txBox="1"/>
          <p:nvPr>
            <p:ph type="title"/>
          </p:nvPr>
        </p:nvSpPr>
        <p:spPr>
          <a:xfrm>
            <a:off x="336921" y="133945"/>
            <a:ext cx="8470200" cy="455700"/>
          </a:xfrm>
          <a:prstGeom prst="rect">
            <a:avLst/>
          </a:prstGeom>
          <a:noFill/>
          <a:ln>
            <a:noFill/>
          </a:ln>
        </p:spPr>
        <p:txBody>
          <a:bodyPr anchorCtr="0" anchor="ctr" bIns="32750" lIns="32750" rIns="32750" tIns="32750">
            <a:noAutofit/>
          </a:bodyPr>
          <a:lstStyle/>
          <a:p>
            <a:pPr indent="0" lvl="0" marL="0" marR="0" rtl="0" algn="l">
              <a:lnSpc>
                <a:spcPct val="100000"/>
              </a:lnSpc>
              <a:spcBef>
                <a:spcPts val="0"/>
              </a:spcBef>
              <a:spcAft>
                <a:spcPts val="0"/>
              </a:spcAft>
              <a:buClr>
                <a:srgbClr val="FFFFFF"/>
              </a:buClr>
              <a:buSzPct val="25000"/>
              <a:buFont typeface="Libre Baskerville"/>
              <a:buNone/>
            </a:pPr>
            <a:r>
              <a:rPr b="0" i="0" lang="en" sz="3200" u="none" cap="none" strike="noStrike">
                <a:solidFill>
                  <a:srgbClr val="FFFFFF"/>
                </a:solidFill>
                <a:latin typeface="Josefin Slab"/>
                <a:ea typeface="Josefin Slab"/>
                <a:cs typeface="Josefin Slab"/>
                <a:sym typeface="Josefin Slab"/>
              </a:rPr>
              <a:t>FPS - Long Frames</a:t>
            </a:r>
          </a:p>
        </p:txBody>
      </p:sp>
      <p:sp>
        <p:nvSpPr>
          <p:cNvPr id="883" name="Shape 883"/>
          <p:cNvSpPr txBox="1"/>
          <p:nvPr>
            <p:ph idx="1" type="body"/>
          </p:nvPr>
        </p:nvSpPr>
        <p:spPr>
          <a:xfrm>
            <a:off x="669726" y="558253"/>
            <a:ext cx="7804500" cy="4360500"/>
          </a:xfrm>
          <a:prstGeom prst="rect">
            <a:avLst/>
          </a:prstGeom>
          <a:noFill/>
          <a:ln>
            <a:noFill/>
          </a:ln>
        </p:spPr>
        <p:txBody>
          <a:bodyPr anchorCtr="0" anchor="ctr" bIns="32750" lIns="32750" rIns="32750" tIns="32750">
            <a:noAutofit/>
          </a:bodyPr>
          <a:lstStyle/>
          <a:p>
            <a:pPr indent="0" lvl="0" marL="0" marR="0" rtl="0" algn="l">
              <a:lnSpc>
                <a:spcPct val="100000"/>
              </a:lnSpc>
              <a:spcBef>
                <a:spcPts val="0"/>
              </a:spcBef>
              <a:spcAft>
                <a:spcPts val="0"/>
              </a:spcAft>
              <a:buNone/>
            </a:pPr>
            <a:r>
              <a:t/>
            </a:r>
            <a:endParaRPr sz="1600">
              <a:latin typeface="Trebuchet MS"/>
              <a:ea typeface="Trebuchet MS"/>
              <a:cs typeface="Trebuchet MS"/>
              <a:sym typeface="Trebuchet MS"/>
            </a:endParaRPr>
          </a:p>
          <a:p>
            <a:pPr indent="0" lvl="0" marL="0" marR="0" rtl="0" algn="l">
              <a:lnSpc>
                <a:spcPct val="100000"/>
              </a:lnSpc>
              <a:spcBef>
                <a:spcPts val="0"/>
              </a:spcBef>
              <a:spcAft>
                <a:spcPts val="0"/>
              </a:spcAft>
              <a:buNone/>
            </a:pPr>
            <a:r>
              <a:t/>
            </a:r>
            <a:endParaRPr sz="1600">
              <a:latin typeface="Trebuchet MS"/>
              <a:ea typeface="Trebuchet MS"/>
              <a:cs typeface="Trebuchet MS"/>
              <a:sym typeface="Trebuchet MS"/>
            </a:endParaRPr>
          </a:p>
          <a:p>
            <a:pPr indent="0" lvl="0" marL="0" marR="0" rtl="0" algn="l">
              <a:lnSpc>
                <a:spcPct val="100000"/>
              </a:lnSpc>
              <a:spcBef>
                <a:spcPts val="0"/>
              </a:spcBef>
              <a:spcAft>
                <a:spcPts val="0"/>
              </a:spcAft>
              <a:buNone/>
            </a:pPr>
            <a:r>
              <a:rPr lang="en" sz="1600">
                <a:latin typeface="Trebuchet MS"/>
                <a:ea typeface="Trebuchet MS"/>
                <a:cs typeface="Trebuchet MS"/>
                <a:sym typeface="Trebuchet MS"/>
              </a:rPr>
              <a:t>Frames &gt; </a:t>
            </a:r>
            <a:r>
              <a:rPr b="0" i="0" lang="en" sz="1600" u="none" cap="none" strike="noStrike">
                <a:solidFill>
                  <a:srgbClr val="FFFFFF"/>
                </a:solidFill>
                <a:latin typeface="Trebuchet MS"/>
                <a:ea typeface="Trebuchet MS"/>
                <a:cs typeface="Trebuchet MS"/>
                <a:sym typeface="Trebuchet MS"/>
              </a:rPr>
              <a:t>1</a:t>
            </a:r>
            <a:r>
              <a:rPr lang="en" sz="1600">
                <a:latin typeface="Trebuchet MS"/>
                <a:ea typeface="Trebuchet MS"/>
                <a:cs typeface="Trebuchet MS"/>
                <a:sym typeface="Trebuchet MS"/>
              </a:rPr>
              <a:t>6.6 ms lead to &lt; </a:t>
            </a:r>
            <a:r>
              <a:rPr lang="en" sz="1600">
                <a:solidFill>
                  <a:schemeClr val="accent1"/>
                </a:solidFill>
                <a:latin typeface="Trebuchet MS"/>
                <a:ea typeface="Trebuchet MS"/>
                <a:cs typeface="Trebuchet MS"/>
                <a:sym typeface="Trebuchet MS"/>
              </a:rPr>
              <a:t>60 FPS</a:t>
            </a:r>
            <a:br>
              <a:rPr b="0" i="0" lang="en" sz="1600" u="none" cap="none" strike="noStrike">
                <a:solidFill>
                  <a:srgbClr val="FFFFFF"/>
                </a:solidFill>
                <a:latin typeface="Arial"/>
                <a:ea typeface="Arial"/>
                <a:cs typeface="Arial"/>
                <a:sym typeface="Arial"/>
              </a:rPr>
            </a:br>
          </a:p>
          <a:p>
            <a:pPr indent="-69850" lvl="0" marL="190500" marR="190500" rtl="0">
              <a:lnSpc>
                <a:spcPct val="142857"/>
              </a:lnSpc>
              <a:spcBef>
                <a:spcPts val="1500"/>
              </a:spcBef>
              <a:spcAft>
                <a:spcPts val="1500"/>
              </a:spcAft>
              <a:buClr>
                <a:schemeClr val="dk1"/>
              </a:buClr>
              <a:buSzPct val="137500"/>
              <a:buFont typeface="Arial"/>
              <a:buNone/>
            </a:pPr>
            <a:r>
              <a:rPr lang="en" sz="800">
                <a:solidFill>
                  <a:srgbClr val="F8F8F8"/>
                </a:solidFill>
                <a:latin typeface="Consolas"/>
                <a:ea typeface="Consolas"/>
                <a:cs typeface="Consolas"/>
                <a:sym typeface="Consolas"/>
              </a:rPr>
              <a:t>var lastFrame = performance.now();</a:t>
            </a:r>
            <a:br>
              <a:rPr lang="en" sz="800">
                <a:solidFill>
                  <a:srgbClr val="F8F8F8"/>
                </a:solidFill>
                <a:latin typeface="Consolas"/>
                <a:ea typeface="Consolas"/>
                <a:cs typeface="Consolas"/>
                <a:sym typeface="Consolas"/>
              </a:rPr>
            </a:br>
            <a:r>
              <a:rPr lang="en" sz="800">
                <a:solidFill>
                  <a:srgbClr val="F8F8F8"/>
                </a:solidFill>
                <a:latin typeface="Consolas"/>
                <a:ea typeface="Consolas"/>
                <a:cs typeface="Consolas"/>
                <a:sym typeface="Consolas"/>
              </a:rPr>
              <a:t>var longFrames = </a:t>
            </a:r>
            <a:r>
              <a:rPr lang="en" sz="800">
                <a:solidFill>
                  <a:srgbClr val="3387CC"/>
                </a:solidFill>
                <a:latin typeface="Consolas"/>
                <a:ea typeface="Consolas"/>
                <a:cs typeface="Consolas"/>
                <a:sym typeface="Consolas"/>
              </a:rPr>
              <a:t>0</a:t>
            </a:r>
            <a:r>
              <a:rPr lang="en" sz="800">
                <a:solidFill>
                  <a:srgbClr val="F8F8F8"/>
                </a:solidFill>
                <a:latin typeface="Consolas"/>
                <a:ea typeface="Consolas"/>
                <a:cs typeface="Consolas"/>
                <a:sym typeface="Consolas"/>
              </a:rPr>
              <a:t>;</a:t>
            </a:r>
            <a:br>
              <a:rPr lang="en" sz="800">
                <a:solidFill>
                  <a:srgbClr val="F8F8F8"/>
                </a:solidFill>
                <a:latin typeface="Consolas"/>
                <a:ea typeface="Consolas"/>
                <a:cs typeface="Consolas"/>
                <a:sym typeface="Consolas"/>
              </a:rPr>
            </a:br>
            <a:br>
              <a:rPr lang="en" sz="800">
                <a:solidFill>
                  <a:srgbClr val="F8F8F8"/>
                </a:solidFill>
                <a:latin typeface="Consolas"/>
                <a:ea typeface="Consolas"/>
                <a:cs typeface="Consolas"/>
                <a:sym typeface="Consolas"/>
              </a:rPr>
            </a:br>
            <a:r>
              <a:rPr lang="en" sz="800">
                <a:solidFill>
                  <a:srgbClr val="F8F8F8"/>
                </a:solidFill>
                <a:latin typeface="Consolas"/>
                <a:ea typeface="Consolas"/>
                <a:cs typeface="Consolas"/>
                <a:sym typeface="Consolas"/>
              </a:rPr>
              <a:t>function measureFps() {</a:t>
            </a:r>
            <a:br>
              <a:rPr lang="en" sz="800">
                <a:solidFill>
                  <a:srgbClr val="F8F8F8"/>
                </a:solidFill>
                <a:latin typeface="Consolas"/>
                <a:ea typeface="Consolas"/>
                <a:cs typeface="Consolas"/>
                <a:sym typeface="Consolas"/>
              </a:rPr>
            </a:br>
            <a:r>
              <a:rPr lang="en" sz="800">
                <a:solidFill>
                  <a:srgbClr val="F8F8F8"/>
                </a:solidFill>
                <a:latin typeface="Consolas"/>
                <a:ea typeface="Consolas"/>
                <a:cs typeface="Consolas"/>
                <a:sym typeface="Consolas"/>
              </a:rPr>
              <a:t>  var now = performance.now();</a:t>
            </a:r>
            <a:br>
              <a:rPr lang="en" sz="800">
                <a:solidFill>
                  <a:srgbClr val="F8F8F8"/>
                </a:solidFill>
                <a:latin typeface="Consolas"/>
                <a:ea typeface="Consolas"/>
                <a:cs typeface="Consolas"/>
                <a:sym typeface="Consolas"/>
              </a:rPr>
            </a:br>
            <a:br>
              <a:rPr lang="en" sz="800">
                <a:solidFill>
                  <a:srgbClr val="F8F8F8"/>
                </a:solidFill>
                <a:latin typeface="Consolas"/>
                <a:ea typeface="Consolas"/>
                <a:cs typeface="Consolas"/>
                <a:sym typeface="Consolas"/>
              </a:rPr>
            </a:br>
            <a:r>
              <a:rPr lang="en" sz="800">
                <a:solidFill>
                  <a:srgbClr val="F8F8F8"/>
                </a:solidFill>
                <a:latin typeface="Consolas"/>
                <a:ea typeface="Consolas"/>
                <a:cs typeface="Consolas"/>
                <a:sym typeface="Consolas"/>
              </a:rPr>
              <a:t>  </a:t>
            </a:r>
            <a:r>
              <a:rPr lang="en" sz="800">
                <a:solidFill>
                  <a:srgbClr val="E9C062"/>
                </a:solidFill>
                <a:latin typeface="Consolas"/>
                <a:ea typeface="Consolas"/>
                <a:cs typeface="Consolas"/>
                <a:sym typeface="Consolas"/>
              </a:rPr>
              <a:t>//</a:t>
            </a:r>
            <a:r>
              <a:rPr lang="en" sz="800">
                <a:solidFill>
                  <a:srgbClr val="F8F8F8"/>
                </a:solidFill>
                <a:latin typeface="Consolas"/>
                <a:ea typeface="Consolas"/>
                <a:cs typeface="Consolas"/>
                <a:sym typeface="Consolas"/>
              </a:rPr>
              <a:t> calculate how long </a:t>
            </a:r>
            <a:r>
              <a:rPr lang="en" sz="800">
                <a:solidFill>
                  <a:srgbClr val="E28964"/>
                </a:solidFill>
                <a:latin typeface="Consolas"/>
                <a:ea typeface="Consolas"/>
                <a:cs typeface="Consolas"/>
                <a:sym typeface="Consolas"/>
              </a:rPr>
              <a:t>this</a:t>
            </a:r>
            <a:r>
              <a:rPr lang="en" sz="800">
                <a:solidFill>
                  <a:srgbClr val="F8F8F8"/>
                </a:solidFill>
                <a:latin typeface="Consolas"/>
                <a:ea typeface="Consolas"/>
                <a:cs typeface="Consolas"/>
                <a:sym typeface="Consolas"/>
              </a:rPr>
              <a:t> frame took</a:t>
            </a:r>
            <a:br>
              <a:rPr lang="en" sz="800">
                <a:solidFill>
                  <a:srgbClr val="F8F8F8"/>
                </a:solidFill>
                <a:latin typeface="Consolas"/>
                <a:ea typeface="Consolas"/>
                <a:cs typeface="Consolas"/>
                <a:sym typeface="Consolas"/>
              </a:rPr>
            </a:br>
            <a:r>
              <a:rPr lang="en" sz="800">
                <a:solidFill>
                  <a:srgbClr val="F8F8F8"/>
                </a:solidFill>
                <a:latin typeface="Consolas"/>
                <a:ea typeface="Consolas"/>
                <a:cs typeface="Consolas"/>
                <a:sym typeface="Consolas"/>
              </a:rPr>
              <a:t>  </a:t>
            </a:r>
            <a:r>
              <a:rPr lang="en" sz="800">
                <a:solidFill>
                  <a:srgbClr val="E28964"/>
                </a:solidFill>
                <a:latin typeface="Consolas"/>
                <a:ea typeface="Consolas"/>
                <a:cs typeface="Consolas"/>
                <a:sym typeface="Consolas"/>
              </a:rPr>
              <a:t>if</a:t>
            </a:r>
            <a:r>
              <a:rPr lang="en" sz="800">
                <a:solidFill>
                  <a:srgbClr val="F8F8F8"/>
                </a:solidFill>
                <a:latin typeface="Consolas"/>
                <a:ea typeface="Consolas"/>
                <a:cs typeface="Consolas"/>
                <a:sym typeface="Consolas"/>
              </a:rPr>
              <a:t> (now - lastFrame &gt;= </a:t>
            </a:r>
            <a:r>
              <a:rPr lang="en" sz="800">
                <a:solidFill>
                  <a:srgbClr val="3387CC"/>
                </a:solidFill>
                <a:latin typeface="Consolas"/>
                <a:ea typeface="Consolas"/>
                <a:cs typeface="Consolas"/>
                <a:sym typeface="Consolas"/>
              </a:rPr>
              <a:t>18</a:t>
            </a:r>
            <a:r>
              <a:rPr lang="en" sz="800">
                <a:solidFill>
                  <a:srgbClr val="F8F8F8"/>
                </a:solidFill>
                <a:latin typeface="Consolas"/>
                <a:ea typeface="Consolas"/>
                <a:cs typeface="Consolas"/>
                <a:sym typeface="Consolas"/>
              </a:rPr>
              <a:t>) { longFrames++; }</a:t>
            </a:r>
            <a:br>
              <a:rPr lang="en" sz="800">
                <a:solidFill>
                  <a:srgbClr val="F8F8F8"/>
                </a:solidFill>
                <a:latin typeface="Consolas"/>
                <a:ea typeface="Consolas"/>
                <a:cs typeface="Consolas"/>
                <a:sym typeface="Consolas"/>
              </a:rPr>
            </a:br>
            <a:br>
              <a:rPr lang="en" sz="800">
                <a:solidFill>
                  <a:srgbClr val="F8F8F8"/>
                </a:solidFill>
                <a:latin typeface="Consolas"/>
                <a:ea typeface="Consolas"/>
                <a:cs typeface="Consolas"/>
                <a:sym typeface="Consolas"/>
              </a:rPr>
            </a:br>
            <a:r>
              <a:rPr lang="en" sz="800">
                <a:solidFill>
                  <a:srgbClr val="F8F8F8"/>
                </a:solidFill>
                <a:latin typeface="Consolas"/>
                <a:ea typeface="Consolas"/>
                <a:cs typeface="Consolas"/>
                <a:sym typeface="Consolas"/>
              </a:rPr>
              <a:t>  lastFrame = now;</a:t>
            </a:r>
            <a:br>
              <a:rPr lang="en" sz="800">
                <a:solidFill>
                  <a:srgbClr val="F8F8F8"/>
                </a:solidFill>
                <a:latin typeface="Consolas"/>
                <a:ea typeface="Consolas"/>
                <a:cs typeface="Consolas"/>
                <a:sym typeface="Consolas"/>
              </a:rPr>
            </a:br>
            <a:br>
              <a:rPr lang="en" sz="800">
                <a:solidFill>
                  <a:srgbClr val="F8F8F8"/>
                </a:solidFill>
                <a:latin typeface="Consolas"/>
                <a:ea typeface="Consolas"/>
                <a:cs typeface="Consolas"/>
                <a:sym typeface="Consolas"/>
              </a:rPr>
            </a:br>
            <a:r>
              <a:rPr lang="en" sz="800">
                <a:solidFill>
                  <a:srgbClr val="F8F8F8"/>
                </a:solidFill>
                <a:latin typeface="Consolas"/>
                <a:ea typeface="Consolas"/>
                <a:cs typeface="Consolas"/>
                <a:sym typeface="Consolas"/>
              </a:rPr>
              <a:t>  window.requestAnimationFrame(measureFps);</a:t>
            </a:r>
            <a:br>
              <a:rPr lang="en" sz="800">
                <a:solidFill>
                  <a:srgbClr val="F8F8F8"/>
                </a:solidFill>
                <a:latin typeface="Consolas"/>
                <a:ea typeface="Consolas"/>
                <a:cs typeface="Consolas"/>
                <a:sym typeface="Consolas"/>
              </a:rPr>
            </a:br>
            <a:r>
              <a:rPr lang="en" sz="800">
                <a:solidFill>
                  <a:srgbClr val="F8F8F8"/>
                </a:solidFill>
                <a:latin typeface="Consolas"/>
                <a:ea typeface="Consolas"/>
                <a:cs typeface="Consolas"/>
                <a:sym typeface="Consolas"/>
              </a:rPr>
              <a:t>}</a:t>
            </a:r>
            <a:br>
              <a:rPr lang="en" sz="800">
                <a:solidFill>
                  <a:srgbClr val="F8F8F8"/>
                </a:solidFill>
                <a:latin typeface="Consolas"/>
                <a:ea typeface="Consolas"/>
                <a:cs typeface="Consolas"/>
                <a:sym typeface="Consolas"/>
              </a:rPr>
            </a:br>
            <a:r>
              <a:rPr lang="en" sz="800">
                <a:solidFill>
                  <a:srgbClr val="F8F8F8"/>
                </a:solidFill>
                <a:latin typeface="Consolas"/>
                <a:ea typeface="Consolas"/>
                <a:cs typeface="Consolas"/>
                <a:sym typeface="Consolas"/>
              </a:rPr>
              <a:t>window.requestAnimationFrame(measureFps);</a:t>
            </a:r>
            <a:br>
              <a:rPr lang="en" sz="800">
                <a:solidFill>
                  <a:srgbClr val="F8F8F8"/>
                </a:solidFill>
                <a:latin typeface="Consolas"/>
                <a:ea typeface="Consolas"/>
                <a:cs typeface="Consolas"/>
                <a:sym typeface="Consolas"/>
              </a:rPr>
            </a:br>
            <a:br>
              <a:rPr lang="en" sz="800">
                <a:solidFill>
                  <a:srgbClr val="F8F8F8"/>
                </a:solidFill>
                <a:latin typeface="Consolas"/>
                <a:ea typeface="Consolas"/>
                <a:cs typeface="Consolas"/>
                <a:sym typeface="Consolas"/>
              </a:rPr>
            </a:br>
            <a:r>
              <a:rPr lang="en" sz="800">
                <a:solidFill>
                  <a:srgbClr val="E9C062"/>
                </a:solidFill>
                <a:latin typeface="Consolas"/>
                <a:ea typeface="Consolas"/>
                <a:cs typeface="Consolas"/>
                <a:sym typeface="Consolas"/>
              </a:rPr>
              <a:t>//</a:t>
            </a:r>
            <a:r>
              <a:rPr lang="en" sz="800">
                <a:solidFill>
                  <a:srgbClr val="F8F8F8"/>
                </a:solidFill>
                <a:latin typeface="Consolas"/>
                <a:ea typeface="Consolas"/>
                <a:cs typeface="Consolas"/>
                <a:sym typeface="Consolas"/>
              </a:rPr>
              <a:t> report on long frames once a second</a:t>
            </a:r>
            <a:br>
              <a:rPr lang="en" sz="800">
                <a:solidFill>
                  <a:srgbClr val="F8F8F8"/>
                </a:solidFill>
                <a:latin typeface="Consolas"/>
                <a:ea typeface="Consolas"/>
                <a:cs typeface="Consolas"/>
                <a:sym typeface="Consolas"/>
              </a:rPr>
            </a:br>
            <a:r>
              <a:rPr lang="en" sz="800">
                <a:solidFill>
                  <a:srgbClr val="F8F8F8"/>
                </a:solidFill>
                <a:latin typeface="Consolas"/>
                <a:ea typeface="Consolas"/>
                <a:cs typeface="Consolas"/>
                <a:sym typeface="Consolas"/>
              </a:rPr>
              <a:t>setInterval(function() {</a:t>
            </a:r>
            <a:br>
              <a:rPr lang="en" sz="800">
                <a:solidFill>
                  <a:srgbClr val="F8F8F8"/>
                </a:solidFill>
                <a:latin typeface="Consolas"/>
                <a:ea typeface="Consolas"/>
                <a:cs typeface="Consolas"/>
                <a:sym typeface="Consolas"/>
              </a:rPr>
            </a:br>
            <a:r>
              <a:rPr lang="en" sz="800">
                <a:solidFill>
                  <a:srgbClr val="F8F8F8"/>
                </a:solidFill>
                <a:latin typeface="Consolas"/>
                <a:ea typeface="Consolas"/>
                <a:cs typeface="Consolas"/>
                <a:sym typeface="Consolas"/>
              </a:rPr>
              <a:t>  console.log(</a:t>
            </a:r>
            <a:r>
              <a:rPr lang="en" sz="800">
                <a:solidFill>
                  <a:srgbClr val="65B042"/>
                </a:solidFill>
                <a:latin typeface="Consolas"/>
                <a:ea typeface="Consolas"/>
                <a:cs typeface="Consolas"/>
                <a:sym typeface="Consolas"/>
              </a:rPr>
              <a:t>"Long frames: "</a:t>
            </a:r>
            <a:r>
              <a:rPr lang="en" sz="800">
                <a:solidFill>
                  <a:srgbClr val="F8F8F8"/>
                </a:solidFill>
                <a:latin typeface="Consolas"/>
                <a:ea typeface="Consolas"/>
                <a:cs typeface="Consolas"/>
                <a:sym typeface="Consolas"/>
              </a:rPr>
              <a:t> + longFrames);</a:t>
            </a:r>
            <a:br>
              <a:rPr lang="en" sz="800">
                <a:solidFill>
                  <a:srgbClr val="F8F8F8"/>
                </a:solidFill>
                <a:latin typeface="Consolas"/>
                <a:ea typeface="Consolas"/>
                <a:cs typeface="Consolas"/>
                <a:sym typeface="Consolas"/>
              </a:rPr>
            </a:br>
            <a:r>
              <a:rPr lang="en" sz="800">
                <a:solidFill>
                  <a:srgbClr val="F8F8F8"/>
                </a:solidFill>
                <a:latin typeface="Consolas"/>
                <a:ea typeface="Consolas"/>
                <a:cs typeface="Consolas"/>
                <a:sym typeface="Consolas"/>
              </a:rPr>
              <a:t>  longFrames = </a:t>
            </a:r>
            <a:r>
              <a:rPr lang="en" sz="800">
                <a:solidFill>
                  <a:srgbClr val="3387CC"/>
                </a:solidFill>
                <a:latin typeface="Consolas"/>
                <a:ea typeface="Consolas"/>
                <a:cs typeface="Consolas"/>
                <a:sym typeface="Consolas"/>
              </a:rPr>
              <a:t>0</a:t>
            </a:r>
            <a:r>
              <a:rPr lang="en" sz="800">
                <a:solidFill>
                  <a:srgbClr val="F8F8F8"/>
                </a:solidFill>
                <a:latin typeface="Consolas"/>
                <a:ea typeface="Consolas"/>
                <a:cs typeface="Consolas"/>
                <a:sym typeface="Consolas"/>
              </a:rPr>
              <a:t>;</a:t>
            </a:r>
            <a:br>
              <a:rPr lang="en" sz="800">
                <a:solidFill>
                  <a:srgbClr val="F8F8F8"/>
                </a:solidFill>
                <a:latin typeface="Consolas"/>
                <a:ea typeface="Consolas"/>
                <a:cs typeface="Consolas"/>
                <a:sym typeface="Consolas"/>
              </a:rPr>
            </a:br>
            <a:r>
              <a:rPr lang="en" sz="800">
                <a:solidFill>
                  <a:srgbClr val="F8F8F8"/>
                </a:solidFill>
                <a:latin typeface="Consolas"/>
                <a:ea typeface="Consolas"/>
                <a:cs typeface="Consolas"/>
                <a:sym typeface="Consolas"/>
              </a:rPr>
              <a:t>}, </a:t>
            </a:r>
            <a:r>
              <a:rPr lang="en" sz="800">
                <a:solidFill>
                  <a:srgbClr val="3387CC"/>
                </a:solidFill>
                <a:latin typeface="Consolas"/>
                <a:ea typeface="Consolas"/>
                <a:cs typeface="Consolas"/>
                <a:sym typeface="Consolas"/>
              </a:rPr>
              <a:t>1000</a:t>
            </a:r>
            <a:r>
              <a:rPr lang="en" sz="800">
                <a:solidFill>
                  <a:srgbClr val="F8F8F8"/>
                </a:solidFill>
                <a:latin typeface="Consolas"/>
                <a:ea typeface="Consolas"/>
                <a:cs typeface="Consolas"/>
                <a:sym typeface="Consolas"/>
              </a:rPr>
              <a:t>);</a:t>
            </a:r>
          </a:p>
          <a:p>
            <a:pPr indent="0" lvl="0" marL="0" marR="0" rtl="0" algn="l">
              <a:lnSpc>
                <a:spcPct val="100000"/>
              </a:lnSpc>
              <a:spcBef>
                <a:spcPts val="0"/>
              </a:spcBef>
              <a:spcAft>
                <a:spcPts val="0"/>
              </a:spcAft>
              <a:buClr>
                <a:srgbClr val="D9D8AF"/>
              </a:buClr>
              <a:buSzPct val="25000"/>
              <a:buFont typeface="Consolas"/>
              <a:buNone/>
            </a:pPr>
            <a:r>
              <a:t/>
            </a:r>
            <a:endParaRPr sz="1200">
              <a:solidFill>
                <a:srgbClr val="D9D8AF"/>
              </a:solidFill>
              <a:latin typeface="Consolas"/>
              <a:ea typeface="Consolas"/>
              <a:cs typeface="Consolas"/>
              <a:sym typeface="Consolas"/>
            </a:endParaRPr>
          </a:p>
        </p:txBody>
      </p:sp>
      <p:pic>
        <p:nvPicPr>
          <p:cNvPr id="884" name="Shape 884"/>
          <p:cNvPicPr preferRelativeResize="0"/>
          <p:nvPr/>
        </p:nvPicPr>
        <p:blipFill rotWithShape="1">
          <a:blip r:embed="rId3">
            <a:alphaModFix/>
          </a:blip>
          <a:srcRect b="0" l="0" r="0" t="0"/>
          <a:stretch/>
        </p:blipFill>
        <p:spPr>
          <a:xfrm>
            <a:off x="5313151" y="65150"/>
            <a:ext cx="3776100" cy="1843200"/>
          </a:xfrm>
          <a:prstGeom prst="rect">
            <a:avLst/>
          </a:prstGeom>
          <a:noFill/>
          <a:ln>
            <a:noFill/>
          </a:ln>
        </p:spPr>
      </p:pic>
      <p:sp>
        <p:nvSpPr>
          <p:cNvPr id="885" name="Shape 885"/>
          <p:cNvSpPr/>
          <p:nvPr/>
        </p:nvSpPr>
        <p:spPr>
          <a:xfrm>
            <a:off x="5321650" y="46250"/>
            <a:ext cx="3776100" cy="671700"/>
          </a:xfrm>
          <a:prstGeom prst="rect">
            <a:avLst/>
          </a:prstGeom>
          <a:noFill/>
          <a:ln cap="flat" cmpd="sng" w="28575">
            <a:solidFill>
              <a:srgbClr val="FF0000"/>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Clr>
                <a:srgbClr val="FFFFFF"/>
              </a:buClr>
              <a:buFont typeface="Helvetica Neue"/>
              <a:buNone/>
            </a:pPr>
            <a:r>
              <a:t/>
            </a:r>
            <a:endParaRPr b="0" i="0" sz="1700" u="none" cap="none" strike="noStrike">
              <a:solidFill>
                <a:srgbClr val="FFFFFF"/>
              </a:solidFill>
              <a:latin typeface="Helvetica Neue"/>
              <a:ea typeface="Helvetica Neue"/>
              <a:cs typeface="Helvetica Neue"/>
              <a:sym typeface="Helvetica Neue"/>
            </a:endParaRPr>
          </a:p>
        </p:txBody>
      </p:sp>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89" name="Shape 889"/>
        <p:cNvGrpSpPr/>
        <p:nvPr/>
      </p:nvGrpSpPr>
      <p:grpSpPr>
        <a:xfrm>
          <a:off x="0" y="0"/>
          <a:ext cx="0" cy="0"/>
          <a:chOff x="0" y="0"/>
          <a:chExt cx="0" cy="0"/>
        </a:xfrm>
      </p:grpSpPr>
      <p:sp>
        <p:nvSpPr>
          <p:cNvPr id="890" name="Shape 890"/>
          <p:cNvSpPr txBox="1"/>
          <p:nvPr>
            <p:ph type="title"/>
          </p:nvPr>
        </p:nvSpPr>
        <p:spPr>
          <a:xfrm>
            <a:off x="336921" y="133945"/>
            <a:ext cx="8470200" cy="455700"/>
          </a:xfrm>
          <a:prstGeom prst="rect">
            <a:avLst/>
          </a:prstGeom>
          <a:noFill/>
          <a:ln>
            <a:noFill/>
          </a:ln>
        </p:spPr>
        <p:txBody>
          <a:bodyPr anchorCtr="0" anchor="ctr" bIns="32750" lIns="32750" rIns="32750" tIns="32750">
            <a:noAutofit/>
          </a:bodyPr>
          <a:lstStyle/>
          <a:p>
            <a:pPr indent="0" lvl="0" marL="0" marR="0" rtl="0" algn="l">
              <a:lnSpc>
                <a:spcPct val="100000"/>
              </a:lnSpc>
              <a:spcBef>
                <a:spcPts val="0"/>
              </a:spcBef>
              <a:spcAft>
                <a:spcPts val="0"/>
              </a:spcAft>
              <a:buClr>
                <a:srgbClr val="FFFFFF"/>
              </a:buClr>
              <a:buSzPct val="25000"/>
              <a:buFont typeface="Libre Baskerville"/>
              <a:buNone/>
            </a:pPr>
            <a:r>
              <a:rPr b="0" i="0" lang="en" sz="3200" u="none" cap="none" strike="noStrike">
                <a:solidFill>
                  <a:srgbClr val="FFFFFF"/>
                </a:solidFill>
                <a:latin typeface="Josefin Slab"/>
                <a:ea typeface="Josefin Slab"/>
                <a:cs typeface="Josefin Slab"/>
                <a:sym typeface="Josefin Slab"/>
              </a:rPr>
              <a:t>FPS - Video</a:t>
            </a:r>
          </a:p>
        </p:txBody>
      </p:sp>
      <p:sp>
        <p:nvSpPr>
          <p:cNvPr id="891" name="Shape 891"/>
          <p:cNvSpPr txBox="1"/>
          <p:nvPr>
            <p:ph idx="1" type="body"/>
          </p:nvPr>
        </p:nvSpPr>
        <p:spPr>
          <a:xfrm>
            <a:off x="669726" y="558253"/>
            <a:ext cx="7804500" cy="4360500"/>
          </a:xfrm>
          <a:prstGeom prst="rect">
            <a:avLst/>
          </a:prstGeom>
          <a:noFill/>
          <a:ln>
            <a:noFill/>
          </a:ln>
        </p:spPr>
        <p:txBody>
          <a:bodyPr anchorCtr="0" anchor="ctr" bIns="32750" lIns="32750" rIns="32750" tIns="32750">
            <a:noAutofit/>
          </a:bodyPr>
          <a:lstStyle/>
          <a:p>
            <a:pPr indent="0" lvl="0" marL="0" marR="0" rtl="0" algn="l">
              <a:lnSpc>
                <a:spcPct val="100000"/>
              </a:lnSpc>
              <a:spcBef>
                <a:spcPts val="0"/>
              </a:spcBef>
              <a:spcAft>
                <a:spcPts val="0"/>
              </a:spcAft>
              <a:buNone/>
            </a:pPr>
            <a:r>
              <a:rPr b="0" i="0" lang="en" sz="1600" u="none" cap="none" strike="noStrike">
                <a:solidFill>
                  <a:srgbClr val="FFFFFF"/>
                </a:solidFill>
                <a:latin typeface="Trebuchet MS"/>
                <a:ea typeface="Trebuchet MS"/>
                <a:cs typeface="Trebuchet MS"/>
                <a:sym typeface="Trebuchet MS"/>
              </a:rPr>
              <a:t>HTML5 VIDEO metrics (</a:t>
            </a:r>
            <a:r>
              <a:rPr lang="en" sz="1600">
                <a:latin typeface="Trebuchet MS"/>
                <a:ea typeface="Trebuchet MS"/>
                <a:cs typeface="Trebuchet MS"/>
                <a:sym typeface="Trebuchet MS"/>
              </a:rPr>
              <a:t>Chrome/FF</a:t>
            </a:r>
            <a:r>
              <a:rPr b="0" i="0" lang="en" sz="1600" u="none" cap="none" strike="noStrike">
                <a:solidFill>
                  <a:srgbClr val="FFFFFF"/>
                </a:solidFill>
                <a:latin typeface="Trebuchet MS"/>
                <a:ea typeface="Trebuchet MS"/>
                <a:cs typeface="Trebuchet MS"/>
                <a:sym typeface="Trebuchet MS"/>
              </a:rPr>
              <a:t>)</a:t>
            </a:r>
            <a:br>
              <a:rPr b="0" i="0" lang="en" sz="1600" u="none" cap="none" strike="noStrike">
                <a:solidFill>
                  <a:srgbClr val="FFFFFF"/>
                </a:solidFill>
                <a:latin typeface="Arial"/>
                <a:ea typeface="Arial"/>
                <a:cs typeface="Arial"/>
                <a:sym typeface="Arial"/>
              </a:rPr>
            </a:br>
          </a:p>
          <a:p>
            <a:pPr indent="-69850" lvl="0" marL="190500" marR="190500" rtl="0">
              <a:lnSpc>
                <a:spcPct val="142857"/>
              </a:lnSpc>
              <a:spcBef>
                <a:spcPts val="1500"/>
              </a:spcBef>
              <a:spcAft>
                <a:spcPts val="1500"/>
              </a:spcAft>
              <a:buClr>
                <a:schemeClr val="dk1"/>
              </a:buClr>
              <a:buSzPct val="137500"/>
              <a:buFont typeface="Arial"/>
              <a:buNone/>
            </a:pPr>
            <a:r>
              <a:rPr lang="en" sz="800">
                <a:solidFill>
                  <a:srgbClr val="F8F8F8"/>
                </a:solidFill>
                <a:latin typeface="Consolas"/>
                <a:ea typeface="Consolas"/>
                <a:cs typeface="Consolas"/>
                <a:sym typeface="Consolas"/>
              </a:rPr>
              <a:t>var latestFrame = </a:t>
            </a:r>
            <a:r>
              <a:rPr lang="en" sz="800">
                <a:solidFill>
                  <a:srgbClr val="3387CC"/>
                </a:solidFill>
                <a:latin typeface="Consolas"/>
                <a:ea typeface="Consolas"/>
                <a:cs typeface="Consolas"/>
                <a:sym typeface="Consolas"/>
              </a:rPr>
              <a:t>0</a:t>
            </a:r>
            <a:r>
              <a:rPr lang="en" sz="800">
                <a:solidFill>
                  <a:srgbClr val="F8F8F8"/>
                </a:solidFill>
                <a:latin typeface="Consolas"/>
                <a:ea typeface="Consolas"/>
                <a:cs typeface="Consolas"/>
                <a:sym typeface="Consolas"/>
              </a:rPr>
              <a:t>;</a:t>
            </a:r>
            <a:br>
              <a:rPr lang="en" sz="800">
                <a:solidFill>
                  <a:srgbClr val="F8F8F8"/>
                </a:solidFill>
                <a:latin typeface="Consolas"/>
                <a:ea typeface="Consolas"/>
                <a:cs typeface="Consolas"/>
                <a:sym typeface="Consolas"/>
              </a:rPr>
            </a:br>
            <a:r>
              <a:rPr lang="en" sz="800">
                <a:solidFill>
                  <a:srgbClr val="F8F8F8"/>
                </a:solidFill>
                <a:latin typeface="Consolas"/>
                <a:ea typeface="Consolas"/>
                <a:cs typeface="Consolas"/>
                <a:sym typeface="Consolas"/>
              </a:rPr>
              <a:t>var latestReportedFrame = </a:t>
            </a:r>
            <a:r>
              <a:rPr lang="en" sz="800">
                <a:solidFill>
                  <a:srgbClr val="3387CC"/>
                </a:solidFill>
                <a:latin typeface="Consolas"/>
                <a:ea typeface="Consolas"/>
                <a:cs typeface="Consolas"/>
                <a:sym typeface="Consolas"/>
              </a:rPr>
              <a:t>0</a:t>
            </a:r>
            <a:r>
              <a:rPr lang="en" sz="800">
                <a:solidFill>
                  <a:srgbClr val="F8F8F8"/>
                </a:solidFill>
                <a:latin typeface="Consolas"/>
                <a:ea typeface="Consolas"/>
                <a:cs typeface="Consolas"/>
                <a:sym typeface="Consolas"/>
              </a:rPr>
              <a:t>;</a:t>
            </a:r>
            <a:br>
              <a:rPr lang="en" sz="800">
                <a:solidFill>
                  <a:srgbClr val="F8F8F8"/>
                </a:solidFill>
                <a:latin typeface="Consolas"/>
                <a:ea typeface="Consolas"/>
                <a:cs typeface="Consolas"/>
                <a:sym typeface="Consolas"/>
              </a:rPr>
            </a:br>
            <a:br>
              <a:rPr lang="en" sz="800">
                <a:solidFill>
                  <a:srgbClr val="F8F8F8"/>
                </a:solidFill>
                <a:latin typeface="Consolas"/>
                <a:ea typeface="Consolas"/>
                <a:cs typeface="Consolas"/>
                <a:sym typeface="Consolas"/>
              </a:rPr>
            </a:br>
            <a:r>
              <a:rPr lang="en" sz="800">
                <a:solidFill>
                  <a:srgbClr val="F8F8F8"/>
                </a:solidFill>
                <a:latin typeface="Consolas"/>
                <a:ea typeface="Consolas"/>
                <a:cs typeface="Consolas"/>
                <a:sym typeface="Consolas"/>
              </a:rPr>
              <a:t>setInterval(function() {</a:t>
            </a:r>
            <a:br>
              <a:rPr lang="en" sz="800">
                <a:solidFill>
                  <a:srgbClr val="F8F8F8"/>
                </a:solidFill>
                <a:latin typeface="Consolas"/>
                <a:ea typeface="Consolas"/>
                <a:cs typeface="Consolas"/>
                <a:sym typeface="Consolas"/>
              </a:rPr>
            </a:br>
            <a:r>
              <a:rPr lang="en" sz="800">
                <a:solidFill>
                  <a:srgbClr val="F8F8F8"/>
                </a:solidFill>
                <a:latin typeface="Consolas"/>
                <a:ea typeface="Consolas"/>
                <a:cs typeface="Consolas"/>
                <a:sym typeface="Consolas"/>
              </a:rPr>
              <a:t>  </a:t>
            </a:r>
            <a:r>
              <a:rPr lang="en" sz="800">
                <a:solidFill>
                  <a:srgbClr val="E9C062"/>
                </a:solidFill>
                <a:latin typeface="Consolas"/>
                <a:ea typeface="Consolas"/>
                <a:cs typeface="Consolas"/>
                <a:sym typeface="Consolas"/>
              </a:rPr>
              <a:t>//</a:t>
            </a:r>
            <a:r>
              <a:rPr lang="en" sz="800">
                <a:solidFill>
                  <a:srgbClr val="F8F8F8"/>
                </a:solidFill>
                <a:latin typeface="Consolas"/>
                <a:ea typeface="Consolas"/>
                <a:cs typeface="Consolas"/>
                <a:sym typeface="Consolas"/>
              </a:rPr>
              <a:t> find the first VIDEO element on the page</a:t>
            </a:r>
            <a:br>
              <a:rPr lang="en" sz="800">
                <a:solidFill>
                  <a:srgbClr val="F8F8F8"/>
                </a:solidFill>
                <a:latin typeface="Consolas"/>
                <a:ea typeface="Consolas"/>
                <a:cs typeface="Consolas"/>
                <a:sym typeface="Consolas"/>
              </a:rPr>
            </a:br>
            <a:r>
              <a:rPr lang="en" sz="800">
                <a:solidFill>
                  <a:srgbClr val="F8F8F8"/>
                </a:solidFill>
                <a:latin typeface="Consolas"/>
                <a:ea typeface="Consolas"/>
                <a:cs typeface="Consolas"/>
                <a:sym typeface="Consolas"/>
              </a:rPr>
              <a:t>  var vids = document.getElementsByTagName(</a:t>
            </a:r>
            <a:r>
              <a:rPr lang="en" sz="800">
                <a:solidFill>
                  <a:srgbClr val="65B042"/>
                </a:solidFill>
                <a:latin typeface="Consolas"/>
                <a:ea typeface="Consolas"/>
                <a:cs typeface="Consolas"/>
                <a:sym typeface="Consolas"/>
              </a:rPr>
              <a:t>"video"</a:t>
            </a:r>
            <a:r>
              <a:rPr lang="en" sz="800">
                <a:solidFill>
                  <a:srgbClr val="F8F8F8"/>
                </a:solidFill>
                <a:latin typeface="Consolas"/>
                <a:ea typeface="Consolas"/>
                <a:cs typeface="Consolas"/>
                <a:sym typeface="Consolas"/>
              </a:rPr>
              <a:t>);</a:t>
            </a:r>
            <a:br>
              <a:rPr lang="en" sz="800">
                <a:solidFill>
                  <a:srgbClr val="F8F8F8"/>
                </a:solidFill>
                <a:latin typeface="Consolas"/>
                <a:ea typeface="Consolas"/>
                <a:cs typeface="Consolas"/>
                <a:sym typeface="Consolas"/>
              </a:rPr>
            </a:br>
            <a:r>
              <a:rPr lang="en" sz="800">
                <a:solidFill>
                  <a:srgbClr val="F8F8F8"/>
                </a:solidFill>
                <a:latin typeface="Consolas"/>
                <a:ea typeface="Consolas"/>
                <a:cs typeface="Consolas"/>
                <a:sym typeface="Consolas"/>
              </a:rPr>
              <a:t>  </a:t>
            </a:r>
            <a:r>
              <a:rPr lang="en" sz="800">
                <a:solidFill>
                  <a:srgbClr val="E28964"/>
                </a:solidFill>
                <a:latin typeface="Consolas"/>
                <a:ea typeface="Consolas"/>
                <a:cs typeface="Consolas"/>
                <a:sym typeface="Consolas"/>
              </a:rPr>
              <a:t>if</a:t>
            </a:r>
            <a:r>
              <a:rPr lang="en" sz="800">
                <a:solidFill>
                  <a:srgbClr val="F8F8F8"/>
                </a:solidFill>
                <a:latin typeface="Consolas"/>
                <a:ea typeface="Consolas"/>
                <a:cs typeface="Consolas"/>
                <a:sym typeface="Consolas"/>
              </a:rPr>
              <a:t> (vids &amp;&amp; vids.length) {</a:t>
            </a:r>
            <a:br>
              <a:rPr lang="en" sz="800">
                <a:solidFill>
                  <a:srgbClr val="F8F8F8"/>
                </a:solidFill>
                <a:latin typeface="Consolas"/>
                <a:ea typeface="Consolas"/>
                <a:cs typeface="Consolas"/>
                <a:sym typeface="Consolas"/>
              </a:rPr>
            </a:br>
            <a:r>
              <a:rPr lang="en" sz="800">
                <a:solidFill>
                  <a:srgbClr val="F8F8F8"/>
                </a:solidFill>
                <a:latin typeface="Consolas"/>
                <a:ea typeface="Consolas"/>
                <a:cs typeface="Consolas"/>
                <a:sym typeface="Consolas"/>
              </a:rPr>
              <a:t>    var vid = vids[</a:t>
            </a:r>
            <a:r>
              <a:rPr lang="en" sz="800">
                <a:solidFill>
                  <a:srgbClr val="3387CC"/>
                </a:solidFill>
                <a:latin typeface="Consolas"/>
                <a:ea typeface="Consolas"/>
                <a:cs typeface="Consolas"/>
                <a:sym typeface="Consolas"/>
              </a:rPr>
              <a:t>0</a:t>
            </a:r>
            <a:r>
              <a:rPr lang="en" sz="800">
                <a:solidFill>
                  <a:srgbClr val="F8F8F8"/>
                </a:solidFill>
                <a:latin typeface="Consolas"/>
                <a:ea typeface="Consolas"/>
                <a:cs typeface="Consolas"/>
                <a:sym typeface="Consolas"/>
              </a:rPr>
              <a:t>];</a:t>
            </a:r>
            <a:br>
              <a:rPr lang="en" sz="800">
                <a:solidFill>
                  <a:srgbClr val="F8F8F8"/>
                </a:solidFill>
                <a:latin typeface="Consolas"/>
                <a:ea typeface="Consolas"/>
                <a:cs typeface="Consolas"/>
                <a:sym typeface="Consolas"/>
              </a:rPr>
            </a:br>
            <a:r>
              <a:rPr lang="en" sz="800">
                <a:solidFill>
                  <a:srgbClr val="F8F8F8"/>
                </a:solidFill>
                <a:latin typeface="Consolas"/>
                <a:ea typeface="Consolas"/>
                <a:cs typeface="Consolas"/>
                <a:sym typeface="Consolas"/>
              </a:rPr>
              <a:t>    </a:t>
            </a:r>
            <a:r>
              <a:rPr lang="en" sz="800">
                <a:solidFill>
                  <a:srgbClr val="E28964"/>
                </a:solidFill>
                <a:latin typeface="Consolas"/>
                <a:ea typeface="Consolas"/>
                <a:cs typeface="Consolas"/>
                <a:sym typeface="Consolas"/>
              </a:rPr>
              <a:t>if</a:t>
            </a:r>
            <a:r>
              <a:rPr lang="en" sz="800">
                <a:solidFill>
                  <a:srgbClr val="F8F8F8"/>
                </a:solidFill>
                <a:latin typeface="Consolas"/>
                <a:ea typeface="Consolas"/>
                <a:cs typeface="Consolas"/>
                <a:sym typeface="Consolas"/>
              </a:rPr>
              <a:t> (vid.webkitDecodedFrameCount || vid.mozPaintedFrames) {</a:t>
            </a:r>
            <a:br>
              <a:rPr lang="en" sz="800">
                <a:solidFill>
                  <a:srgbClr val="F8F8F8"/>
                </a:solidFill>
                <a:latin typeface="Consolas"/>
                <a:ea typeface="Consolas"/>
                <a:cs typeface="Consolas"/>
                <a:sym typeface="Consolas"/>
              </a:rPr>
            </a:br>
            <a:r>
              <a:rPr lang="en" sz="800">
                <a:solidFill>
                  <a:srgbClr val="F8F8F8"/>
                </a:solidFill>
                <a:latin typeface="Consolas"/>
                <a:ea typeface="Consolas"/>
                <a:cs typeface="Consolas"/>
                <a:sym typeface="Consolas"/>
              </a:rPr>
              <a:t>      latestFrame = vid.webkitDecodedFrameCount || vid.mozPaintedFrames;</a:t>
            </a:r>
            <a:br>
              <a:rPr lang="en" sz="800">
                <a:solidFill>
                  <a:srgbClr val="F8F8F8"/>
                </a:solidFill>
                <a:latin typeface="Consolas"/>
                <a:ea typeface="Consolas"/>
                <a:cs typeface="Consolas"/>
                <a:sym typeface="Consolas"/>
              </a:rPr>
            </a:br>
            <a:r>
              <a:rPr lang="en" sz="800">
                <a:solidFill>
                  <a:srgbClr val="F8F8F8"/>
                </a:solidFill>
                <a:latin typeface="Consolas"/>
                <a:ea typeface="Consolas"/>
                <a:cs typeface="Consolas"/>
                <a:sym typeface="Consolas"/>
              </a:rPr>
              <a:t>    }</a:t>
            </a:r>
            <a:br>
              <a:rPr lang="en" sz="800">
                <a:solidFill>
                  <a:srgbClr val="F8F8F8"/>
                </a:solidFill>
                <a:latin typeface="Consolas"/>
                <a:ea typeface="Consolas"/>
                <a:cs typeface="Consolas"/>
                <a:sym typeface="Consolas"/>
              </a:rPr>
            </a:br>
            <a:r>
              <a:rPr lang="en" sz="800">
                <a:solidFill>
                  <a:srgbClr val="F8F8F8"/>
                </a:solidFill>
                <a:latin typeface="Consolas"/>
                <a:ea typeface="Consolas"/>
                <a:cs typeface="Consolas"/>
                <a:sym typeface="Consolas"/>
              </a:rPr>
              <a:t>  }</a:t>
            </a:r>
            <a:br>
              <a:rPr lang="en" sz="800">
                <a:solidFill>
                  <a:srgbClr val="F8F8F8"/>
                </a:solidFill>
                <a:latin typeface="Consolas"/>
                <a:ea typeface="Consolas"/>
                <a:cs typeface="Consolas"/>
                <a:sym typeface="Consolas"/>
              </a:rPr>
            </a:br>
            <a:br>
              <a:rPr lang="en" sz="800">
                <a:solidFill>
                  <a:srgbClr val="F8F8F8"/>
                </a:solidFill>
                <a:latin typeface="Consolas"/>
                <a:ea typeface="Consolas"/>
                <a:cs typeface="Consolas"/>
                <a:sym typeface="Consolas"/>
              </a:rPr>
            </a:br>
            <a:r>
              <a:rPr lang="en" sz="800">
                <a:solidFill>
                  <a:srgbClr val="F8F8F8"/>
                </a:solidFill>
                <a:latin typeface="Consolas"/>
                <a:ea typeface="Consolas"/>
                <a:cs typeface="Consolas"/>
                <a:sym typeface="Consolas"/>
              </a:rPr>
              <a:t>  console.log(</a:t>
            </a:r>
            <a:r>
              <a:rPr lang="en" sz="800">
                <a:solidFill>
                  <a:srgbClr val="65B042"/>
                </a:solidFill>
                <a:latin typeface="Consolas"/>
                <a:ea typeface="Consolas"/>
                <a:cs typeface="Consolas"/>
                <a:sym typeface="Consolas"/>
              </a:rPr>
              <a:t>"Video FPS: "</a:t>
            </a:r>
            <a:br>
              <a:rPr lang="en" sz="800">
                <a:solidFill>
                  <a:srgbClr val="F8F8F8"/>
                </a:solidFill>
                <a:latin typeface="Consolas"/>
                <a:ea typeface="Consolas"/>
                <a:cs typeface="Consolas"/>
                <a:sym typeface="Consolas"/>
              </a:rPr>
            </a:br>
            <a:r>
              <a:rPr lang="en" sz="800">
                <a:solidFill>
                  <a:srgbClr val="F8F8F8"/>
                </a:solidFill>
                <a:latin typeface="Consolas"/>
                <a:ea typeface="Consolas"/>
                <a:cs typeface="Consolas"/>
                <a:sym typeface="Consolas"/>
              </a:rPr>
              <a:t>    + Math.max(latestFrame - latestReportedFrame, </a:t>
            </a:r>
            <a:r>
              <a:rPr lang="en" sz="800">
                <a:solidFill>
                  <a:srgbClr val="3387CC"/>
                </a:solidFill>
                <a:latin typeface="Consolas"/>
                <a:ea typeface="Consolas"/>
                <a:cs typeface="Consolas"/>
                <a:sym typeface="Consolas"/>
              </a:rPr>
              <a:t>0</a:t>
            </a:r>
            <a:r>
              <a:rPr lang="en" sz="800">
                <a:solidFill>
                  <a:srgbClr val="F8F8F8"/>
                </a:solidFill>
                <a:latin typeface="Consolas"/>
                <a:ea typeface="Consolas"/>
                <a:cs typeface="Consolas"/>
                <a:sym typeface="Consolas"/>
              </a:rPr>
              <a:t>));</a:t>
            </a:r>
            <a:br>
              <a:rPr lang="en" sz="800">
                <a:solidFill>
                  <a:srgbClr val="F8F8F8"/>
                </a:solidFill>
                <a:latin typeface="Consolas"/>
                <a:ea typeface="Consolas"/>
                <a:cs typeface="Consolas"/>
                <a:sym typeface="Consolas"/>
              </a:rPr>
            </a:br>
            <a:br>
              <a:rPr lang="en" sz="800">
                <a:solidFill>
                  <a:srgbClr val="F8F8F8"/>
                </a:solidFill>
                <a:latin typeface="Consolas"/>
                <a:ea typeface="Consolas"/>
                <a:cs typeface="Consolas"/>
                <a:sym typeface="Consolas"/>
              </a:rPr>
            </a:br>
            <a:r>
              <a:rPr lang="en" sz="800">
                <a:solidFill>
                  <a:srgbClr val="F8F8F8"/>
                </a:solidFill>
                <a:latin typeface="Consolas"/>
                <a:ea typeface="Consolas"/>
                <a:cs typeface="Consolas"/>
                <a:sym typeface="Consolas"/>
              </a:rPr>
              <a:t>  </a:t>
            </a:r>
            <a:r>
              <a:rPr lang="en" sz="800">
                <a:solidFill>
                  <a:srgbClr val="E9C062"/>
                </a:solidFill>
                <a:latin typeface="Consolas"/>
                <a:ea typeface="Consolas"/>
                <a:cs typeface="Consolas"/>
                <a:sym typeface="Consolas"/>
              </a:rPr>
              <a:t>//</a:t>
            </a:r>
            <a:r>
              <a:rPr lang="en" sz="800">
                <a:solidFill>
                  <a:srgbClr val="F8F8F8"/>
                </a:solidFill>
                <a:latin typeface="Consolas"/>
                <a:ea typeface="Consolas"/>
                <a:cs typeface="Consolas"/>
                <a:sym typeface="Consolas"/>
              </a:rPr>
              <a:t> reset count</a:t>
            </a:r>
            <a:br>
              <a:rPr lang="en" sz="800">
                <a:solidFill>
                  <a:srgbClr val="F8F8F8"/>
                </a:solidFill>
                <a:latin typeface="Consolas"/>
                <a:ea typeface="Consolas"/>
                <a:cs typeface="Consolas"/>
                <a:sym typeface="Consolas"/>
              </a:rPr>
            </a:br>
            <a:r>
              <a:rPr lang="en" sz="800">
                <a:solidFill>
                  <a:srgbClr val="F8F8F8"/>
                </a:solidFill>
                <a:latin typeface="Consolas"/>
                <a:ea typeface="Consolas"/>
                <a:cs typeface="Consolas"/>
                <a:sym typeface="Consolas"/>
              </a:rPr>
              <a:t>  latestReportedFrame = latestFrame;</a:t>
            </a:r>
            <a:br>
              <a:rPr lang="en" sz="800">
                <a:solidFill>
                  <a:srgbClr val="F8F8F8"/>
                </a:solidFill>
                <a:latin typeface="Consolas"/>
                <a:ea typeface="Consolas"/>
                <a:cs typeface="Consolas"/>
                <a:sym typeface="Consolas"/>
              </a:rPr>
            </a:br>
            <a:r>
              <a:rPr lang="en" sz="800">
                <a:solidFill>
                  <a:srgbClr val="F8F8F8"/>
                </a:solidFill>
                <a:latin typeface="Consolas"/>
                <a:ea typeface="Consolas"/>
                <a:cs typeface="Consolas"/>
                <a:sym typeface="Consolas"/>
              </a:rPr>
              <a:t>}, </a:t>
            </a:r>
            <a:r>
              <a:rPr lang="en" sz="800">
                <a:solidFill>
                  <a:srgbClr val="3387CC"/>
                </a:solidFill>
                <a:latin typeface="Consolas"/>
                <a:ea typeface="Consolas"/>
                <a:cs typeface="Consolas"/>
                <a:sym typeface="Consolas"/>
              </a:rPr>
              <a:t>1000</a:t>
            </a:r>
            <a:r>
              <a:rPr lang="en" sz="800">
                <a:solidFill>
                  <a:srgbClr val="F8F8F8"/>
                </a:solidFill>
                <a:latin typeface="Consolas"/>
                <a:ea typeface="Consolas"/>
                <a:cs typeface="Consolas"/>
                <a:sym typeface="Consolas"/>
              </a:rPr>
              <a:t>);</a:t>
            </a:r>
          </a:p>
        </p:txBody>
      </p:sp>
      <p:pic>
        <p:nvPicPr>
          <p:cNvPr id="892" name="Shape 892"/>
          <p:cNvPicPr preferRelativeResize="0"/>
          <p:nvPr/>
        </p:nvPicPr>
        <p:blipFill rotWithShape="1">
          <a:blip r:embed="rId3">
            <a:alphaModFix/>
          </a:blip>
          <a:srcRect b="0" l="0" r="0" t="0"/>
          <a:stretch/>
        </p:blipFill>
        <p:spPr>
          <a:xfrm>
            <a:off x="5313151" y="65150"/>
            <a:ext cx="3776100" cy="1843200"/>
          </a:xfrm>
          <a:prstGeom prst="rect">
            <a:avLst/>
          </a:prstGeom>
          <a:noFill/>
          <a:ln>
            <a:noFill/>
          </a:ln>
        </p:spPr>
      </p:pic>
      <p:sp>
        <p:nvSpPr>
          <p:cNvPr id="893" name="Shape 893"/>
          <p:cNvSpPr/>
          <p:nvPr/>
        </p:nvSpPr>
        <p:spPr>
          <a:xfrm>
            <a:off x="5321650" y="46250"/>
            <a:ext cx="3776100" cy="671700"/>
          </a:xfrm>
          <a:prstGeom prst="rect">
            <a:avLst/>
          </a:prstGeom>
          <a:noFill/>
          <a:ln cap="flat" cmpd="sng" w="28575">
            <a:solidFill>
              <a:srgbClr val="FF0000"/>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Clr>
                <a:srgbClr val="FFFFFF"/>
              </a:buClr>
              <a:buFont typeface="Helvetica Neue"/>
              <a:buNone/>
            </a:pPr>
            <a:r>
              <a:t/>
            </a:r>
            <a:endParaRPr b="0" i="0" sz="1700" u="none" cap="none" strike="noStrike">
              <a:solidFill>
                <a:srgbClr val="FFFFFF"/>
              </a:solidFill>
              <a:latin typeface="Helvetica Neue"/>
              <a:ea typeface="Helvetica Neue"/>
              <a:cs typeface="Helvetica Neue"/>
              <a:sym typeface="Helvetica Neue"/>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08" name="Shape 208"/>
        <p:cNvGrpSpPr/>
        <p:nvPr/>
      </p:nvGrpSpPr>
      <p:grpSpPr>
        <a:xfrm>
          <a:off x="0" y="0"/>
          <a:ext cx="0" cy="0"/>
          <a:chOff x="0" y="0"/>
          <a:chExt cx="0" cy="0"/>
        </a:xfrm>
      </p:grpSpPr>
      <p:sp>
        <p:nvSpPr>
          <p:cNvPr id="209" name="Shape 209"/>
          <p:cNvSpPr txBox="1"/>
          <p:nvPr>
            <p:ph type="title"/>
          </p:nvPr>
        </p:nvSpPr>
        <p:spPr>
          <a:xfrm>
            <a:off x="336921" y="133945"/>
            <a:ext cx="8470200" cy="771900"/>
          </a:xfrm>
          <a:prstGeom prst="rect">
            <a:avLst/>
          </a:prstGeom>
        </p:spPr>
        <p:txBody>
          <a:bodyPr anchorCtr="0" anchor="ctr" bIns="58925" lIns="58925" rIns="58925" tIns="58925">
            <a:noAutofit/>
          </a:bodyPr>
          <a:lstStyle/>
          <a:p>
            <a:pPr lvl="0" rtl="0">
              <a:spcBef>
                <a:spcPts val="0"/>
              </a:spcBef>
              <a:buNone/>
            </a:pPr>
            <a:r>
              <a:rPr i="0" lang="en">
                <a:latin typeface="Consolas"/>
                <a:ea typeface="Consolas"/>
                <a:cs typeface="Consolas"/>
                <a:sym typeface="Consolas"/>
              </a:rPr>
              <a:t>DOMHighResTimeStamp</a:t>
            </a:r>
          </a:p>
        </p:txBody>
      </p:sp>
      <p:sp>
        <p:nvSpPr>
          <p:cNvPr id="210" name="Shape 210"/>
          <p:cNvSpPr txBox="1"/>
          <p:nvPr>
            <p:ph idx="1" type="body"/>
          </p:nvPr>
        </p:nvSpPr>
        <p:spPr>
          <a:xfrm>
            <a:off x="669725" y="875375"/>
            <a:ext cx="7804500" cy="598800"/>
          </a:xfrm>
          <a:prstGeom prst="rect">
            <a:avLst/>
          </a:prstGeom>
        </p:spPr>
        <p:txBody>
          <a:bodyPr anchorCtr="0" anchor="t" bIns="58925" lIns="58925" rIns="58925" tIns="58925">
            <a:noAutofit/>
          </a:bodyPr>
          <a:lstStyle/>
          <a:p>
            <a:pPr indent="0" lvl="0" marL="0" rtl="0" algn="ctr">
              <a:spcBef>
                <a:spcPts val="0"/>
              </a:spcBef>
              <a:buNone/>
            </a:pPr>
            <a:r>
              <a:rPr lang="en" sz="1800">
                <a:solidFill>
                  <a:schemeClr val="lt1"/>
                </a:solidFill>
                <a:latin typeface="Trebuchet MS"/>
                <a:ea typeface="Trebuchet MS"/>
                <a:cs typeface="Trebuchet MS"/>
                <a:sym typeface="Trebuchet MS"/>
              </a:rPr>
              <a:t>High-resolution, monotonically non-decreasing clock</a:t>
            </a:r>
          </a:p>
          <a:p>
            <a:pPr indent="0" lvl="0" marL="0" rtl="0" algn="ctr">
              <a:spcBef>
                <a:spcPts val="0"/>
              </a:spcBef>
              <a:buNone/>
            </a:pPr>
            <a:r>
              <a:t/>
            </a:r>
            <a:endParaRPr sz="1800">
              <a:solidFill>
                <a:schemeClr val="lt1"/>
              </a:solidFill>
              <a:latin typeface="Trebuchet MS"/>
              <a:ea typeface="Trebuchet MS"/>
              <a:cs typeface="Trebuchet MS"/>
              <a:sym typeface="Trebuchet MS"/>
            </a:endParaRPr>
          </a:p>
          <a:p>
            <a:pPr indent="0" lvl="0" marL="0" rtl="0" algn="ctr">
              <a:spcBef>
                <a:spcPts val="0"/>
              </a:spcBef>
              <a:buNone/>
            </a:pPr>
            <a:r>
              <a:t/>
            </a:r>
            <a:endParaRPr sz="1800">
              <a:solidFill>
                <a:schemeClr val="lt1"/>
              </a:solidFill>
              <a:latin typeface="Trebuchet MS"/>
              <a:ea typeface="Trebuchet MS"/>
              <a:cs typeface="Trebuchet MS"/>
              <a:sym typeface="Trebuchet MS"/>
            </a:endParaRPr>
          </a:p>
        </p:txBody>
      </p:sp>
      <p:graphicFrame>
        <p:nvGraphicFramePr>
          <p:cNvPr id="211" name="Shape 211"/>
          <p:cNvGraphicFramePr/>
          <p:nvPr/>
        </p:nvGraphicFramePr>
        <p:xfrm>
          <a:off x="825950" y="1474175"/>
          <a:ext cx="3000000" cy="3000000"/>
        </p:xfrm>
        <a:graphic>
          <a:graphicData uri="http://schemas.openxmlformats.org/drawingml/2006/table">
            <a:tbl>
              <a:tblPr>
                <a:noFill/>
                <a:tableStyleId>{D89D19EB-15FB-4662-A8C7-1934C5D1C6D6}</a:tableStyleId>
              </a:tblPr>
              <a:tblGrid>
                <a:gridCol w="2569375"/>
                <a:gridCol w="2569375"/>
                <a:gridCol w="2569375"/>
              </a:tblGrid>
              <a:tr h="396200">
                <a:tc>
                  <a:txBody>
                    <a:bodyPr>
                      <a:noAutofit/>
                    </a:bodyPr>
                    <a:lstStyle/>
                    <a:p>
                      <a:pPr lvl="0">
                        <a:spcBef>
                          <a:spcPts val="0"/>
                        </a:spcBef>
                        <a:buNone/>
                      </a:pPr>
                      <a:r>
                        <a:t/>
                      </a:r>
                      <a:endParaRPr>
                        <a:solidFill>
                          <a:schemeClr val="lt1"/>
                        </a:solidFill>
                      </a:endParaRPr>
                    </a:p>
                  </a:txBody>
                  <a:tcPr marT="91425" marB="91425" marR="91425" marL="91425"/>
                </a:tc>
                <a:tc>
                  <a:txBody>
                    <a:bodyPr>
                      <a:noAutofit/>
                    </a:bodyPr>
                    <a:lstStyle/>
                    <a:p>
                      <a:pPr lvl="0">
                        <a:spcBef>
                          <a:spcPts val="0"/>
                        </a:spcBef>
                        <a:buNone/>
                      </a:pPr>
                      <a:r>
                        <a:rPr lang="en">
                          <a:solidFill>
                            <a:schemeClr val="accent1"/>
                          </a:solidFill>
                          <a:latin typeface="Consolas"/>
                          <a:ea typeface="Consolas"/>
                          <a:cs typeface="Consolas"/>
                          <a:sym typeface="Consolas"/>
                        </a:rPr>
                        <a:t>Date</a:t>
                      </a:r>
                    </a:p>
                  </a:txBody>
                  <a:tcPr marT="91425" marB="91425" marR="91425" marL="91425"/>
                </a:tc>
                <a:tc>
                  <a:txBody>
                    <a:bodyPr>
                      <a:noAutofit/>
                    </a:bodyPr>
                    <a:lstStyle/>
                    <a:p>
                      <a:pPr lvl="0">
                        <a:spcBef>
                          <a:spcPts val="0"/>
                        </a:spcBef>
                        <a:buNone/>
                      </a:pPr>
                      <a:r>
                        <a:rPr lang="en">
                          <a:solidFill>
                            <a:schemeClr val="accent1"/>
                          </a:solidFill>
                          <a:latin typeface="Consolas"/>
                          <a:ea typeface="Consolas"/>
                          <a:cs typeface="Consolas"/>
                          <a:sym typeface="Consolas"/>
                        </a:rPr>
                        <a:t>DOMHighResTimeStamp</a:t>
                      </a:r>
                    </a:p>
                  </a:txBody>
                  <a:tcPr marT="91425" marB="91425" marR="91425" marL="91425"/>
                </a:tc>
              </a:tr>
              <a:tr h="381000">
                <a:tc>
                  <a:txBody>
                    <a:bodyPr>
                      <a:noAutofit/>
                    </a:bodyPr>
                    <a:lstStyle/>
                    <a:p>
                      <a:pPr lvl="0">
                        <a:spcBef>
                          <a:spcPts val="0"/>
                        </a:spcBef>
                        <a:buNone/>
                      </a:pPr>
                      <a:r>
                        <a:rPr lang="en">
                          <a:solidFill>
                            <a:schemeClr val="lt1"/>
                          </a:solidFill>
                          <a:latin typeface="Trebuchet MS"/>
                          <a:ea typeface="Trebuchet MS"/>
                          <a:cs typeface="Trebuchet MS"/>
                          <a:sym typeface="Trebuchet MS"/>
                        </a:rPr>
                        <a:t>Accessed via</a:t>
                      </a:r>
                    </a:p>
                  </a:txBody>
                  <a:tcPr marT="91425" marB="91425" marR="91425" marL="91425"/>
                </a:tc>
                <a:tc>
                  <a:txBody>
                    <a:bodyPr>
                      <a:noAutofit/>
                    </a:bodyPr>
                    <a:lstStyle/>
                    <a:p>
                      <a:pPr lvl="0">
                        <a:spcBef>
                          <a:spcPts val="0"/>
                        </a:spcBef>
                        <a:buNone/>
                      </a:pPr>
                      <a:r>
                        <a:rPr lang="en">
                          <a:solidFill>
                            <a:schemeClr val="lt1"/>
                          </a:solidFill>
                          <a:latin typeface="Consolas"/>
                          <a:ea typeface="Consolas"/>
                          <a:cs typeface="Consolas"/>
                          <a:sym typeface="Consolas"/>
                        </a:rPr>
                        <a:t>(new Date).getTime()</a:t>
                      </a:r>
                    </a:p>
                  </a:txBody>
                  <a:tcPr marT="91425" marB="91425" marR="91425" marL="91425"/>
                </a:tc>
                <a:tc>
                  <a:txBody>
                    <a:bodyPr>
                      <a:noAutofit/>
                    </a:bodyPr>
                    <a:lstStyle/>
                    <a:p>
                      <a:pPr lvl="0">
                        <a:spcBef>
                          <a:spcPts val="0"/>
                        </a:spcBef>
                        <a:buNone/>
                      </a:pPr>
                      <a:r>
                        <a:rPr lang="en">
                          <a:solidFill>
                            <a:schemeClr val="lt1"/>
                          </a:solidFill>
                          <a:latin typeface="Consolas"/>
                          <a:ea typeface="Consolas"/>
                          <a:cs typeface="Consolas"/>
                          <a:sym typeface="Consolas"/>
                        </a:rPr>
                        <a:t>performance.now()</a:t>
                      </a:r>
                    </a:p>
                  </a:txBody>
                  <a:tcPr marT="91425" marB="91425" marR="91425" marL="91425"/>
                </a:tc>
              </a:tr>
              <a:tr h="396200">
                <a:tc>
                  <a:txBody>
                    <a:bodyPr>
                      <a:noAutofit/>
                    </a:bodyPr>
                    <a:lstStyle/>
                    <a:p>
                      <a:pPr lvl="0">
                        <a:spcBef>
                          <a:spcPts val="0"/>
                        </a:spcBef>
                        <a:buNone/>
                      </a:pPr>
                      <a:r>
                        <a:rPr lang="en">
                          <a:solidFill>
                            <a:schemeClr val="lt1"/>
                          </a:solidFill>
                          <a:latin typeface="Trebuchet MS"/>
                          <a:ea typeface="Trebuchet MS"/>
                          <a:cs typeface="Trebuchet MS"/>
                          <a:sym typeface="Trebuchet MS"/>
                        </a:rPr>
                        <a:t>Start</a:t>
                      </a:r>
                    </a:p>
                  </a:txBody>
                  <a:tcPr marT="91425" marB="91425" marR="91425" marL="91425"/>
                </a:tc>
                <a:tc>
                  <a:txBody>
                    <a:bodyPr>
                      <a:noAutofit/>
                    </a:bodyPr>
                    <a:lstStyle/>
                    <a:p>
                      <a:pPr lvl="0">
                        <a:spcBef>
                          <a:spcPts val="0"/>
                        </a:spcBef>
                        <a:buNone/>
                      </a:pPr>
                      <a:r>
                        <a:rPr lang="en">
                          <a:solidFill>
                            <a:schemeClr val="lt1"/>
                          </a:solidFill>
                          <a:latin typeface="Trebuchet MS"/>
                          <a:ea typeface="Trebuchet MS"/>
                          <a:cs typeface="Trebuchet MS"/>
                          <a:sym typeface="Trebuchet MS"/>
                        </a:rPr>
                        <a:t>Unix epoch</a:t>
                      </a:r>
                    </a:p>
                  </a:txBody>
                  <a:tcPr marT="91425" marB="91425" marR="91425" marL="91425"/>
                </a:tc>
                <a:tc>
                  <a:txBody>
                    <a:bodyPr>
                      <a:noAutofit/>
                    </a:bodyPr>
                    <a:lstStyle/>
                    <a:p>
                      <a:pPr lvl="0">
                        <a:spcBef>
                          <a:spcPts val="0"/>
                        </a:spcBef>
                        <a:buNone/>
                      </a:pPr>
                      <a:r>
                        <a:rPr lang="en">
                          <a:solidFill>
                            <a:schemeClr val="lt1"/>
                          </a:solidFill>
                          <a:latin typeface="Consolas"/>
                          <a:ea typeface="Consolas"/>
                          <a:cs typeface="Consolas"/>
                          <a:sym typeface="Consolas"/>
                        </a:rPr>
                        <a:t>navigationStart</a:t>
                      </a:r>
                    </a:p>
                  </a:txBody>
                  <a:tcPr marT="91425" marB="91425" marR="91425" marL="91425"/>
                </a:tc>
              </a:tr>
              <a:tr h="381000">
                <a:tc>
                  <a:txBody>
                    <a:bodyPr>
                      <a:noAutofit/>
                    </a:bodyPr>
                    <a:lstStyle/>
                    <a:p>
                      <a:pPr lvl="0">
                        <a:spcBef>
                          <a:spcPts val="0"/>
                        </a:spcBef>
                        <a:buNone/>
                      </a:pPr>
                      <a:r>
                        <a:rPr lang="en">
                          <a:solidFill>
                            <a:schemeClr val="lt1"/>
                          </a:solidFill>
                          <a:latin typeface="Trebuchet MS"/>
                          <a:ea typeface="Trebuchet MS"/>
                          <a:cs typeface="Trebuchet MS"/>
                          <a:sym typeface="Trebuchet MS"/>
                        </a:rPr>
                        <a:t>Monotonically non-decreasing</a:t>
                      </a:r>
                    </a:p>
                  </a:txBody>
                  <a:tcPr marT="91425" marB="91425" marR="91425" marL="91425"/>
                </a:tc>
                <a:tc>
                  <a:txBody>
                    <a:bodyPr>
                      <a:noAutofit/>
                    </a:bodyPr>
                    <a:lstStyle/>
                    <a:p>
                      <a:pPr lvl="0">
                        <a:spcBef>
                          <a:spcPts val="0"/>
                        </a:spcBef>
                        <a:buNone/>
                      </a:pPr>
                      <a:r>
                        <a:rPr lang="en">
                          <a:solidFill>
                            <a:srgbClr val="F02532"/>
                          </a:solidFill>
                          <a:latin typeface="Trebuchet MS"/>
                          <a:ea typeface="Trebuchet MS"/>
                          <a:cs typeface="Trebuchet MS"/>
                          <a:sym typeface="Trebuchet MS"/>
                        </a:rPr>
                        <a:t>No</a:t>
                      </a:r>
                    </a:p>
                  </a:txBody>
                  <a:tcPr marT="91425" marB="91425" marR="91425" marL="91425"/>
                </a:tc>
                <a:tc>
                  <a:txBody>
                    <a:bodyPr>
                      <a:noAutofit/>
                    </a:bodyPr>
                    <a:lstStyle/>
                    <a:p>
                      <a:pPr lvl="0">
                        <a:spcBef>
                          <a:spcPts val="0"/>
                        </a:spcBef>
                        <a:buNone/>
                      </a:pPr>
                      <a:r>
                        <a:rPr lang="en">
                          <a:solidFill>
                            <a:schemeClr val="lt1"/>
                          </a:solidFill>
                          <a:latin typeface="Trebuchet MS"/>
                          <a:ea typeface="Trebuchet MS"/>
                          <a:cs typeface="Trebuchet MS"/>
                          <a:sym typeface="Trebuchet MS"/>
                        </a:rPr>
                        <a:t>Yes</a:t>
                      </a:r>
                    </a:p>
                  </a:txBody>
                  <a:tcPr marT="91425" marB="91425" marR="91425" marL="91425"/>
                </a:tc>
              </a:tr>
              <a:tr h="396200">
                <a:tc>
                  <a:txBody>
                    <a:bodyPr>
                      <a:noAutofit/>
                    </a:bodyPr>
                    <a:lstStyle/>
                    <a:p>
                      <a:pPr lvl="0">
                        <a:spcBef>
                          <a:spcPts val="0"/>
                        </a:spcBef>
                        <a:buNone/>
                      </a:pPr>
                      <a:r>
                        <a:rPr lang="en">
                          <a:solidFill>
                            <a:schemeClr val="lt1"/>
                          </a:solidFill>
                          <a:latin typeface="Trebuchet MS"/>
                          <a:ea typeface="Trebuchet MS"/>
                          <a:cs typeface="Trebuchet MS"/>
                          <a:sym typeface="Trebuchet MS"/>
                        </a:rPr>
                        <a:t>Affected by user’s clock</a:t>
                      </a:r>
                    </a:p>
                  </a:txBody>
                  <a:tcPr marT="91425" marB="91425" marR="91425" marL="91425"/>
                </a:tc>
                <a:tc>
                  <a:txBody>
                    <a:bodyPr>
                      <a:noAutofit/>
                    </a:bodyPr>
                    <a:lstStyle/>
                    <a:p>
                      <a:pPr lvl="0">
                        <a:spcBef>
                          <a:spcPts val="0"/>
                        </a:spcBef>
                        <a:buNone/>
                      </a:pPr>
                      <a:r>
                        <a:rPr lang="en">
                          <a:solidFill>
                            <a:srgbClr val="F02532"/>
                          </a:solidFill>
                          <a:latin typeface="Trebuchet MS"/>
                          <a:ea typeface="Trebuchet MS"/>
                          <a:cs typeface="Trebuchet MS"/>
                          <a:sym typeface="Trebuchet MS"/>
                        </a:rPr>
                        <a:t>Yes</a:t>
                      </a:r>
                    </a:p>
                  </a:txBody>
                  <a:tcPr marT="91425" marB="91425" marR="91425" marL="91425"/>
                </a:tc>
                <a:tc>
                  <a:txBody>
                    <a:bodyPr>
                      <a:noAutofit/>
                    </a:bodyPr>
                    <a:lstStyle/>
                    <a:p>
                      <a:pPr lvl="0">
                        <a:spcBef>
                          <a:spcPts val="0"/>
                        </a:spcBef>
                        <a:buNone/>
                      </a:pPr>
                      <a:r>
                        <a:rPr lang="en">
                          <a:solidFill>
                            <a:schemeClr val="lt1"/>
                          </a:solidFill>
                          <a:latin typeface="Trebuchet MS"/>
                          <a:ea typeface="Trebuchet MS"/>
                          <a:cs typeface="Trebuchet MS"/>
                          <a:sym typeface="Trebuchet MS"/>
                        </a:rPr>
                        <a:t>No</a:t>
                      </a:r>
                    </a:p>
                  </a:txBody>
                  <a:tcPr marT="91425" marB="91425" marR="91425" marL="91425"/>
                </a:tc>
              </a:tr>
              <a:tr h="396200">
                <a:tc>
                  <a:txBody>
                    <a:bodyPr>
                      <a:noAutofit/>
                    </a:bodyPr>
                    <a:lstStyle/>
                    <a:p>
                      <a:pPr lvl="0" rtl="0">
                        <a:spcBef>
                          <a:spcPts val="0"/>
                        </a:spcBef>
                        <a:buNone/>
                      </a:pPr>
                      <a:r>
                        <a:rPr lang="en">
                          <a:solidFill>
                            <a:schemeClr val="lt1"/>
                          </a:solidFill>
                          <a:latin typeface="Trebuchet MS"/>
                          <a:ea typeface="Trebuchet MS"/>
                          <a:cs typeface="Trebuchet MS"/>
                          <a:sym typeface="Trebuchet MS"/>
                        </a:rPr>
                        <a:t>Resolution</a:t>
                      </a:r>
                    </a:p>
                  </a:txBody>
                  <a:tcPr marT="91425" marB="91425" marR="91425" marL="91425"/>
                </a:tc>
                <a:tc>
                  <a:txBody>
                    <a:bodyPr>
                      <a:noAutofit/>
                    </a:bodyPr>
                    <a:lstStyle/>
                    <a:p>
                      <a:pPr lvl="0" rtl="0">
                        <a:spcBef>
                          <a:spcPts val="0"/>
                        </a:spcBef>
                        <a:buNone/>
                      </a:pPr>
                      <a:r>
                        <a:rPr lang="en">
                          <a:solidFill>
                            <a:srgbClr val="F8F8F8"/>
                          </a:solidFill>
                          <a:latin typeface="Trebuchet MS"/>
                          <a:ea typeface="Trebuchet MS"/>
                          <a:cs typeface="Trebuchet MS"/>
                          <a:sym typeface="Trebuchet MS"/>
                        </a:rPr>
                        <a:t>Millisecond</a:t>
                      </a:r>
                    </a:p>
                  </a:txBody>
                  <a:tcPr marT="91425" marB="91425" marR="91425" marL="91425"/>
                </a:tc>
                <a:tc>
                  <a:txBody>
                    <a:bodyPr>
                      <a:noAutofit/>
                    </a:bodyPr>
                    <a:lstStyle/>
                    <a:p>
                      <a:pPr lvl="0" rtl="0">
                        <a:spcBef>
                          <a:spcPts val="0"/>
                        </a:spcBef>
                        <a:buNone/>
                      </a:pPr>
                      <a:r>
                        <a:rPr lang="en">
                          <a:solidFill>
                            <a:schemeClr val="lt1"/>
                          </a:solidFill>
                          <a:latin typeface="Trebuchet MS"/>
                          <a:ea typeface="Trebuchet MS"/>
                          <a:cs typeface="Trebuchet MS"/>
                          <a:sym typeface="Trebuchet MS"/>
                        </a:rPr>
                        <a:t>Sub-millisecond</a:t>
                      </a:r>
                    </a:p>
                  </a:txBody>
                  <a:tcPr marT="91425" marB="91425" marR="91425" marL="91425"/>
                </a:tc>
              </a:tr>
              <a:tr h="396200">
                <a:tc>
                  <a:txBody>
                    <a:bodyPr>
                      <a:noAutofit/>
                    </a:bodyPr>
                    <a:lstStyle/>
                    <a:p>
                      <a:pPr lvl="0">
                        <a:spcBef>
                          <a:spcPts val="0"/>
                        </a:spcBef>
                        <a:buNone/>
                      </a:pPr>
                      <a:r>
                        <a:rPr lang="en">
                          <a:solidFill>
                            <a:schemeClr val="lt1"/>
                          </a:solidFill>
                          <a:latin typeface="Trebuchet MS"/>
                          <a:ea typeface="Trebuchet MS"/>
                          <a:cs typeface="Trebuchet MS"/>
                          <a:sym typeface="Trebuchet MS"/>
                        </a:rPr>
                        <a:t>Example</a:t>
                      </a:r>
                    </a:p>
                  </a:txBody>
                  <a:tcPr marT="91425" marB="91425" marR="91425" marL="91425"/>
                </a:tc>
                <a:tc>
                  <a:txBody>
                    <a:bodyPr>
                      <a:noAutofit/>
                    </a:bodyPr>
                    <a:lstStyle/>
                    <a:p>
                      <a:pPr lvl="0">
                        <a:spcBef>
                          <a:spcPts val="0"/>
                        </a:spcBef>
                        <a:buNone/>
                      </a:pPr>
                      <a:r>
                        <a:rPr lang="en">
                          <a:solidFill>
                            <a:schemeClr val="lt1"/>
                          </a:solidFill>
                          <a:latin typeface="Consolas"/>
                          <a:ea typeface="Consolas"/>
                          <a:cs typeface="Consolas"/>
                          <a:sym typeface="Consolas"/>
                        </a:rPr>
                        <a:t>1420147524606</a:t>
                      </a:r>
                    </a:p>
                  </a:txBody>
                  <a:tcPr marT="91425" marB="91425" marR="91425" marL="91425"/>
                </a:tc>
                <a:tc>
                  <a:txBody>
                    <a:bodyPr>
                      <a:noAutofit/>
                    </a:bodyPr>
                    <a:lstStyle/>
                    <a:p>
                      <a:pPr lvl="0">
                        <a:spcBef>
                          <a:spcPts val="0"/>
                        </a:spcBef>
                        <a:buNone/>
                      </a:pPr>
                      <a:r>
                        <a:rPr lang="en">
                          <a:solidFill>
                            <a:schemeClr val="lt1"/>
                          </a:solidFill>
                          <a:latin typeface="Consolas"/>
                          <a:ea typeface="Consolas"/>
                          <a:cs typeface="Consolas"/>
                          <a:sym typeface="Consolas"/>
                        </a:rPr>
                        <a:t>3392.275999998674</a:t>
                      </a:r>
                    </a:p>
                  </a:txBody>
                  <a:tcPr marT="91425" marB="91425" marR="91425" marL="91425"/>
                </a:tc>
              </a:tr>
            </a:tbl>
          </a:graphicData>
        </a:graphic>
      </p:graphicFrame>
      <p:sp>
        <p:nvSpPr>
          <p:cNvPr id="212" name="Shape 212"/>
          <p:cNvSpPr txBox="1"/>
          <p:nvPr/>
        </p:nvSpPr>
        <p:spPr>
          <a:xfrm>
            <a:off x="1544125" y="4198550"/>
            <a:ext cx="6055800" cy="875400"/>
          </a:xfrm>
          <a:prstGeom prst="rect">
            <a:avLst/>
          </a:prstGeom>
          <a:noFill/>
          <a:ln>
            <a:noFill/>
          </a:ln>
        </p:spPr>
        <p:txBody>
          <a:bodyPr anchorCtr="0" anchor="ctr" bIns="91425" lIns="91425" rIns="91425" tIns="91425">
            <a:noAutofit/>
          </a:bodyPr>
          <a:lstStyle/>
          <a:p>
            <a:pPr lvl="0" rtl="0" algn="ctr">
              <a:spcBef>
                <a:spcPts val="0"/>
              </a:spcBef>
              <a:buNone/>
            </a:pPr>
            <a:r>
              <a:rPr lang="en" sz="1800" u="sng">
                <a:solidFill>
                  <a:schemeClr val="lt1"/>
                </a:solidFill>
                <a:latin typeface="Trebuchet MS"/>
                <a:ea typeface="Trebuchet MS"/>
                <a:cs typeface="Trebuchet MS"/>
                <a:sym typeface="Trebuchet MS"/>
                <a:hlinkClick r:id="rId3"/>
              </a:rPr>
              <a:t>https://w3c.github.io/hr-time/</a:t>
            </a:r>
            <a:r>
              <a:rPr lang="en" sz="1800">
                <a:solidFill>
                  <a:schemeClr val="lt1"/>
                </a:solidFill>
                <a:latin typeface="Trebuchet MS"/>
                <a:ea typeface="Trebuchet MS"/>
                <a:cs typeface="Trebuchet MS"/>
                <a:sym typeface="Trebuchet MS"/>
              </a:rPr>
              <a:t> </a:t>
            </a:r>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97" name="Shape 897"/>
        <p:cNvGrpSpPr/>
        <p:nvPr/>
      </p:nvGrpSpPr>
      <p:grpSpPr>
        <a:xfrm>
          <a:off x="0" y="0"/>
          <a:ext cx="0" cy="0"/>
          <a:chOff x="0" y="0"/>
          <a:chExt cx="0" cy="0"/>
        </a:xfrm>
      </p:grpSpPr>
      <p:sp>
        <p:nvSpPr>
          <p:cNvPr id="898" name="Shape 898"/>
          <p:cNvSpPr txBox="1"/>
          <p:nvPr>
            <p:ph type="title"/>
          </p:nvPr>
        </p:nvSpPr>
        <p:spPr>
          <a:xfrm>
            <a:off x="336921" y="133945"/>
            <a:ext cx="8470200" cy="455700"/>
          </a:xfrm>
          <a:prstGeom prst="rect">
            <a:avLst/>
          </a:prstGeom>
          <a:noFill/>
          <a:ln>
            <a:noFill/>
          </a:ln>
        </p:spPr>
        <p:txBody>
          <a:bodyPr anchorCtr="0" anchor="ctr" bIns="32750" lIns="32750" rIns="32750" tIns="32750">
            <a:noAutofit/>
          </a:bodyPr>
          <a:lstStyle/>
          <a:p>
            <a:pPr indent="0" lvl="0" marL="0" marR="0" rtl="0" algn="l">
              <a:lnSpc>
                <a:spcPct val="100000"/>
              </a:lnSpc>
              <a:spcBef>
                <a:spcPts val="0"/>
              </a:spcBef>
              <a:spcAft>
                <a:spcPts val="0"/>
              </a:spcAft>
              <a:buClr>
                <a:srgbClr val="FFFFFF"/>
              </a:buClr>
              <a:buSzPct val="25000"/>
              <a:buFont typeface="Libre Baskerville"/>
              <a:buNone/>
            </a:pPr>
            <a:r>
              <a:rPr b="0" i="0" lang="en" sz="3200" u="none" cap="none" strike="noStrike">
                <a:solidFill>
                  <a:srgbClr val="FFFFFF"/>
                </a:solidFill>
                <a:latin typeface="Josefin Slab"/>
                <a:ea typeface="Josefin Slab"/>
                <a:cs typeface="Josefin Slab"/>
                <a:sym typeface="Josefin Slab"/>
              </a:rPr>
              <a:t>CPU - Page Busy</a:t>
            </a:r>
          </a:p>
        </p:txBody>
      </p:sp>
      <p:sp>
        <p:nvSpPr>
          <p:cNvPr id="899" name="Shape 899"/>
          <p:cNvSpPr txBox="1"/>
          <p:nvPr>
            <p:ph idx="1" type="body"/>
          </p:nvPr>
        </p:nvSpPr>
        <p:spPr>
          <a:xfrm>
            <a:off x="669726" y="558253"/>
            <a:ext cx="7804500" cy="4360500"/>
          </a:xfrm>
          <a:prstGeom prst="rect">
            <a:avLst/>
          </a:prstGeom>
          <a:noFill/>
          <a:ln>
            <a:noFill/>
          </a:ln>
        </p:spPr>
        <p:txBody>
          <a:bodyPr anchorCtr="0" anchor="ctr" bIns="32750" lIns="32750" rIns="32750" tIns="32750">
            <a:noAutofit/>
          </a:bodyPr>
          <a:lstStyle/>
          <a:p>
            <a:pPr indent="-285750" lvl="0" marL="292100" marR="0" rtl="0" algn="l">
              <a:lnSpc>
                <a:spcPct val="100000"/>
              </a:lnSpc>
              <a:spcBef>
                <a:spcPts val="1000"/>
              </a:spcBef>
              <a:spcAft>
                <a:spcPts val="100"/>
              </a:spcAft>
              <a:buClr>
                <a:srgbClr val="FFFFFF"/>
              </a:buClr>
              <a:buSzPct val="71428"/>
              <a:buFont typeface="Trebuchet MS"/>
              <a:buChar char="•"/>
            </a:pPr>
            <a:r>
              <a:rPr b="0" i="0" lang="en" sz="2100" u="none" cap="none" strike="noStrike">
                <a:solidFill>
                  <a:srgbClr val="FFFFFF"/>
                </a:solidFill>
                <a:latin typeface="Trebuchet MS"/>
                <a:ea typeface="Trebuchet MS"/>
                <a:cs typeface="Trebuchet MS"/>
                <a:sym typeface="Trebuchet MS"/>
              </a:rPr>
              <a:t>Browser doesn’t expose </a:t>
            </a:r>
            <a:r>
              <a:rPr b="0" i="0" lang="en" sz="2100" u="none" cap="none" strike="noStrike">
                <a:solidFill>
                  <a:schemeClr val="accent1"/>
                </a:solidFill>
                <a:latin typeface="Trebuchet MS"/>
                <a:ea typeface="Trebuchet MS"/>
                <a:cs typeface="Trebuchet MS"/>
                <a:sym typeface="Trebuchet MS"/>
              </a:rPr>
              <a:t>CPU </a:t>
            </a:r>
            <a:r>
              <a:rPr lang="en" sz="2100">
                <a:solidFill>
                  <a:schemeClr val="accent1"/>
                </a:solidFill>
                <a:latin typeface="Trebuchet MS"/>
                <a:ea typeface="Trebuchet MS"/>
                <a:cs typeface="Trebuchet MS"/>
                <a:sym typeface="Trebuchet MS"/>
              </a:rPr>
              <a:t>metrics</a:t>
            </a:r>
            <a:r>
              <a:rPr b="0" i="0" lang="en" sz="2100" u="none" cap="none" strike="noStrike">
                <a:solidFill>
                  <a:srgbClr val="FFFFFF"/>
                </a:solidFill>
                <a:latin typeface="Trebuchet MS"/>
                <a:ea typeface="Trebuchet MS"/>
                <a:cs typeface="Trebuchet MS"/>
                <a:sym typeface="Trebuchet MS"/>
              </a:rPr>
              <a:t> directly</a:t>
            </a:r>
          </a:p>
          <a:p>
            <a:pPr indent="-285750" lvl="0" marL="292100" marR="0" rtl="0" algn="l">
              <a:lnSpc>
                <a:spcPct val="100000"/>
              </a:lnSpc>
              <a:spcBef>
                <a:spcPts val="1000"/>
              </a:spcBef>
              <a:spcAft>
                <a:spcPts val="100"/>
              </a:spcAft>
              <a:buClr>
                <a:srgbClr val="FFFFFF"/>
              </a:buClr>
              <a:buSzPct val="71428"/>
              <a:buFont typeface="Trebuchet MS"/>
              <a:buChar char="•"/>
            </a:pPr>
            <a:r>
              <a:rPr b="0" i="0" lang="en" sz="2100" u="none" cap="none" strike="noStrike">
                <a:solidFill>
                  <a:srgbClr val="FFFFFF"/>
                </a:solidFill>
                <a:latin typeface="Trebuchet MS"/>
                <a:ea typeface="Trebuchet MS"/>
                <a:cs typeface="Trebuchet MS"/>
                <a:sym typeface="Trebuchet MS"/>
              </a:rPr>
              <a:t>Detect </a:t>
            </a:r>
            <a:r>
              <a:rPr lang="en" sz="2100">
                <a:solidFill>
                  <a:schemeClr val="accent1"/>
                </a:solidFill>
                <a:latin typeface="Trebuchet MS"/>
                <a:ea typeface="Trebuchet MS"/>
                <a:cs typeface="Trebuchet MS"/>
                <a:sym typeface="Trebuchet MS"/>
              </a:rPr>
              <a:t>Busy</a:t>
            </a:r>
            <a:r>
              <a:rPr b="0" i="0" lang="en" sz="2100" u="none" cap="none" strike="noStrike">
                <a:solidFill>
                  <a:schemeClr val="accent1"/>
                </a:solidFill>
                <a:latin typeface="Trebuchet MS"/>
                <a:ea typeface="Trebuchet MS"/>
                <a:cs typeface="Trebuchet MS"/>
                <a:sym typeface="Trebuchet MS"/>
              </a:rPr>
              <a:t> </a:t>
            </a:r>
            <a:r>
              <a:rPr b="0" i="0" lang="en" sz="2100" u="none" cap="none" strike="noStrike">
                <a:solidFill>
                  <a:srgbClr val="FFFFFF"/>
                </a:solidFill>
                <a:latin typeface="Trebuchet MS"/>
                <a:ea typeface="Trebuchet MS"/>
                <a:cs typeface="Trebuchet MS"/>
                <a:sym typeface="Trebuchet MS"/>
              </a:rPr>
              <a:t>by running a function at a </a:t>
            </a:r>
            <a:r>
              <a:rPr b="0" i="0" lang="en" sz="2100" u="none" cap="none" strike="noStrike">
                <a:solidFill>
                  <a:schemeClr val="accent1"/>
                </a:solidFill>
                <a:latin typeface="Trebuchet MS"/>
                <a:ea typeface="Trebuchet MS"/>
                <a:cs typeface="Trebuchet MS"/>
                <a:sym typeface="Trebuchet MS"/>
              </a:rPr>
              <a:t>regular interval</a:t>
            </a:r>
          </a:p>
          <a:p>
            <a:pPr indent="-285750" lvl="0" marL="292100" marR="0" rtl="0" algn="l">
              <a:lnSpc>
                <a:spcPct val="100000"/>
              </a:lnSpc>
              <a:spcBef>
                <a:spcPts val="1000"/>
              </a:spcBef>
              <a:spcAft>
                <a:spcPts val="100"/>
              </a:spcAft>
              <a:buClr>
                <a:srgbClr val="FFFFFF"/>
              </a:buClr>
              <a:buSzPct val="71428"/>
              <a:buFont typeface="Trebuchet MS"/>
              <a:buChar char="•"/>
            </a:pPr>
            <a:r>
              <a:rPr b="0" i="0" lang="en" sz="2100" u="none" cap="none" strike="noStrike">
                <a:solidFill>
                  <a:srgbClr val="FFFFFF"/>
                </a:solidFill>
                <a:latin typeface="Trebuchet MS"/>
                <a:ea typeface="Trebuchet MS"/>
                <a:cs typeface="Trebuchet MS"/>
                <a:sym typeface="Trebuchet MS"/>
              </a:rPr>
              <a:t>See if the callback runs at the time we </a:t>
            </a:r>
            <a:r>
              <a:rPr b="0" i="0" lang="en" sz="2100" u="none" cap="none" strike="noStrike">
                <a:solidFill>
                  <a:schemeClr val="accent1"/>
                </a:solidFill>
                <a:latin typeface="Trebuchet MS"/>
                <a:ea typeface="Trebuchet MS"/>
                <a:cs typeface="Trebuchet MS"/>
                <a:sym typeface="Trebuchet MS"/>
              </a:rPr>
              <a:t>expect</a:t>
            </a:r>
          </a:p>
          <a:p>
            <a:pPr indent="-285750" lvl="0" marL="292100" marR="0" rtl="0" algn="l">
              <a:lnSpc>
                <a:spcPct val="100000"/>
              </a:lnSpc>
              <a:spcBef>
                <a:spcPts val="1000"/>
              </a:spcBef>
              <a:spcAft>
                <a:spcPts val="100"/>
              </a:spcAft>
              <a:buClr>
                <a:srgbClr val="FFFFFF"/>
              </a:buClr>
              <a:buSzPct val="71428"/>
              <a:buFont typeface="Trebuchet MS"/>
              <a:buChar char="•"/>
            </a:pPr>
            <a:r>
              <a:rPr b="0" i="0" lang="en" sz="2100" u="none" cap="none" strike="noStrike">
                <a:solidFill>
                  <a:srgbClr val="FFFFFF"/>
                </a:solidFill>
                <a:latin typeface="Trebuchet MS"/>
                <a:ea typeface="Trebuchet MS"/>
                <a:cs typeface="Trebuchet MS"/>
                <a:sym typeface="Trebuchet MS"/>
              </a:rPr>
              <a:t>If the callback was </a:t>
            </a:r>
            <a:r>
              <a:rPr b="0" i="0" lang="en" sz="2100" u="none" cap="none" strike="noStrike">
                <a:solidFill>
                  <a:schemeClr val="accent1"/>
                </a:solidFill>
                <a:latin typeface="Trebuchet MS"/>
                <a:ea typeface="Trebuchet MS"/>
                <a:cs typeface="Trebuchet MS"/>
                <a:sym typeface="Trebuchet MS"/>
              </a:rPr>
              <a:t>delayed</a:t>
            </a:r>
            <a:r>
              <a:rPr b="0" i="0" lang="en" sz="2100" u="none" cap="none" strike="noStrike">
                <a:solidFill>
                  <a:srgbClr val="FFFFFF"/>
                </a:solidFill>
                <a:latin typeface="Trebuchet MS"/>
                <a:ea typeface="Trebuchet MS"/>
                <a:cs typeface="Trebuchet MS"/>
                <a:sym typeface="Trebuchet MS"/>
              </a:rPr>
              <a:t>, the page was Busy</a:t>
            </a:r>
          </a:p>
          <a:p>
            <a:pPr indent="-285750" lvl="0" marL="292100" marR="0" rtl="0" algn="l">
              <a:lnSpc>
                <a:spcPct val="100000"/>
              </a:lnSpc>
              <a:spcBef>
                <a:spcPts val="1000"/>
              </a:spcBef>
              <a:spcAft>
                <a:spcPts val="100"/>
              </a:spcAft>
              <a:buClr>
                <a:srgbClr val="FFFFFF"/>
              </a:buClr>
              <a:buSzPct val="71428"/>
              <a:buFont typeface="Trebuchet MS"/>
              <a:buChar char="•"/>
            </a:pPr>
            <a:r>
              <a:rPr b="0" i="0" lang="en" sz="2100" u="none" cap="none" strike="noStrike">
                <a:solidFill>
                  <a:srgbClr val="FFFFFF"/>
                </a:solidFill>
                <a:latin typeface="Trebuchet MS"/>
                <a:ea typeface="Trebuchet MS"/>
                <a:cs typeface="Trebuchet MS"/>
                <a:sym typeface="Trebuchet MS"/>
              </a:rPr>
              <a:t>Busy can be </a:t>
            </a:r>
            <a:r>
              <a:rPr b="0" i="0" lang="en" sz="2100" u="none" cap="none" strike="noStrike">
                <a:solidFill>
                  <a:schemeClr val="accent1"/>
                </a:solidFill>
                <a:latin typeface="Trebuchet MS"/>
                <a:ea typeface="Trebuchet MS"/>
                <a:cs typeface="Trebuchet MS"/>
                <a:sym typeface="Trebuchet MS"/>
              </a:rPr>
              <a:t>caused </a:t>
            </a:r>
            <a:r>
              <a:rPr b="0" i="0" lang="en" sz="2100" u="none" cap="none" strike="noStrike">
                <a:solidFill>
                  <a:srgbClr val="FFFFFF"/>
                </a:solidFill>
                <a:latin typeface="Trebuchet MS"/>
                <a:ea typeface="Trebuchet MS"/>
                <a:cs typeface="Trebuchet MS"/>
                <a:sym typeface="Trebuchet MS"/>
              </a:rPr>
              <a:t>by other </a:t>
            </a:r>
            <a:r>
              <a:rPr b="0" i="0" lang="en" sz="2100" u="none" cap="none" strike="noStrike">
                <a:solidFill>
                  <a:schemeClr val="accent1"/>
                </a:solidFill>
                <a:latin typeface="Trebuchet MS"/>
                <a:ea typeface="Trebuchet MS"/>
                <a:cs typeface="Trebuchet MS"/>
                <a:sym typeface="Trebuchet MS"/>
              </a:rPr>
              <a:t>JavaScript</a:t>
            </a:r>
            <a:r>
              <a:rPr b="0" i="0" lang="en" sz="2100" u="none" cap="none" strike="noStrike">
                <a:solidFill>
                  <a:srgbClr val="FFFFFF"/>
                </a:solidFill>
                <a:latin typeface="Trebuchet MS"/>
                <a:ea typeface="Trebuchet MS"/>
                <a:cs typeface="Trebuchet MS"/>
                <a:sym typeface="Trebuchet MS"/>
              </a:rPr>
              <a:t>, </a:t>
            </a:r>
            <a:r>
              <a:rPr b="0" i="0" lang="en" sz="2100" u="none" cap="none" strike="noStrike">
                <a:solidFill>
                  <a:schemeClr val="accent1"/>
                </a:solidFill>
                <a:latin typeface="Trebuchet MS"/>
                <a:ea typeface="Trebuchet MS"/>
                <a:cs typeface="Trebuchet MS"/>
                <a:sym typeface="Trebuchet MS"/>
              </a:rPr>
              <a:t>layout</a:t>
            </a:r>
            <a:r>
              <a:rPr b="0" i="0" lang="en" sz="2100" u="none" cap="none" strike="noStrike">
                <a:solidFill>
                  <a:srgbClr val="FFFFFF"/>
                </a:solidFill>
                <a:latin typeface="Trebuchet MS"/>
                <a:ea typeface="Trebuchet MS"/>
                <a:cs typeface="Trebuchet MS"/>
                <a:sym typeface="Trebuchet MS"/>
              </a:rPr>
              <a:t>, </a:t>
            </a:r>
            <a:r>
              <a:rPr b="0" i="0" lang="en" sz="2100" u="none" cap="none" strike="noStrike">
                <a:solidFill>
                  <a:schemeClr val="accent1"/>
                </a:solidFill>
                <a:latin typeface="Trebuchet MS"/>
                <a:ea typeface="Trebuchet MS"/>
                <a:cs typeface="Trebuchet MS"/>
                <a:sym typeface="Trebuchet MS"/>
              </a:rPr>
              <a:t>render</a:t>
            </a:r>
            <a:r>
              <a:rPr b="0" i="0" lang="en" sz="2100" u="none" cap="none" strike="noStrike">
                <a:solidFill>
                  <a:srgbClr val="FFFFFF"/>
                </a:solidFill>
                <a:latin typeface="Trebuchet MS"/>
                <a:ea typeface="Trebuchet MS"/>
                <a:cs typeface="Trebuchet MS"/>
                <a:sym typeface="Trebuchet MS"/>
              </a:rPr>
              <a:t>, etc</a:t>
            </a:r>
          </a:p>
        </p:txBody>
      </p:sp>
      <p:pic>
        <p:nvPicPr>
          <p:cNvPr id="900" name="Shape 900"/>
          <p:cNvPicPr preferRelativeResize="0"/>
          <p:nvPr/>
        </p:nvPicPr>
        <p:blipFill rotWithShape="1">
          <a:blip r:embed="rId3">
            <a:alphaModFix/>
          </a:blip>
          <a:srcRect b="0" l="0" r="0" t="0"/>
          <a:stretch/>
        </p:blipFill>
        <p:spPr>
          <a:xfrm>
            <a:off x="6651171" y="65150"/>
            <a:ext cx="2438100" cy="1190100"/>
          </a:xfrm>
          <a:prstGeom prst="rect">
            <a:avLst/>
          </a:prstGeom>
          <a:noFill/>
          <a:ln>
            <a:noFill/>
          </a:ln>
        </p:spPr>
      </p:pic>
      <p:sp>
        <p:nvSpPr>
          <p:cNvPr id="901" name="Shape 901"/>
          <p:cNvSpPr/>
          <p:nvPr/>
        </p:nvSpPr>
        <p:spPr>
          <a:xfrm>
            <a:off x="6637675" y="471800"/>
            <a:ext cx="2465100" cy="314400"/>
          </a:xfrm>
          <a:prstGeom prst="rect">
            <a:avLst/>
          </a:prstGeom>
          <a:noFill/>
          <a:ln cap="flat" cmpd="sng" w="28575">
            <a:solidFill>
              <a:srgbClr val="FF0000"/>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Clr>
                <a:srgbClr val="FFFFFF"/>
              </a:buClr>
              <a:buFont typeface="Helvetica Neue"/>
              <a:buNone/>
            </a:pPr>
            <a:r>
              <a:t/>
            </a:r>
            <a:endParaRPr b="0" i="0" sz="1700" u="none" cap="none" strike="noStrike">
              <a:solidFill>
                <a:srgbClr val="FFFFFF"/>
              </a:solidFill>
              <a:latin typeface="Helvetica Neue"/>
              <a:ea typeface="Helvetica Neue"/>
              <a:cs typeface="Helvetica Neue"/>
              <a:sym typeface="Helvetica Neue"/>
            </a:endParaRPr>
          </a:p>
        </p:txBody>
      </p:sp>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05" name="Shape 905"/>
        <p:cNvGrpSpPr/>
        <p:nvPr/>
      </p:nvGrpSpPr>
      <p:grpSpPr>
        <a:xfrm>
          <a:off x="0" y="0"/>
          <a:ext cx="0" cy="0"/>
          <a:chOff x="0" y="0"/>
          <a:chExt cx="0" cy="0"/>
        </a:xfrm>
      </p:grpSpPr>
      <p:sp>
        <p:nvSpPr>
          <p:cNvPr id="906" name="Shape 906"/>
          <p:cNvSpPr txBox="1"/>
          <p:nvPr>
            <p:ph type="title"/>
          </p:nvPr>
        </p:nvSpPr>
        <p:spPr>
          <a:xfrm>
            <a:off x="336921" y="133945"/>
            <a:ext cx="8470200" cy="455700"/>
          </a:xfrm>
          <a:prstGeom prst="rect">
            <a:avLst/>
          </a:prstGeom>
          <a:noFill/>
          <a:ln>
            <a:noFill/>
          </a:ln>
        </p:spPr>
        <p:txBody>
          <a:bodyPr anchorCtr="0" anchor="ctr" bIns="32750" lIns="32750" rIns="32750" tIns="32750">
            <a:noAutofit/>
          </a:bodyPr>
          <a:lstStyle/>
          <a:p>
            <a:pPr indent="0" lvl="0" marL="0" marR="0" rtl="0" algn="l">
              <a:lnSpc>
                <a:spcPct val="100000"/>
              </a:lnSpc>
              <a:spcBef>
                <a:spcPts val="0"/>
              </a:spcBef>
              <a:spcAft>
                <a:spcPts val="0"/>
              </a:spcAft>
              <a:buClr>
                <a:srgbClr val="FFFFFF"/>
              </a:buClr>
              <a:buSzPct val="25000"/>
              <a:buFont typeface="Libre Baskerville"/>
              <a:buNone/>
            </a:pPr>
            <a:r>
              <a:rPr b="0" i="0" lang="en" sz="3200" u="none" cap="none" strike="noStrike">
                <a:solidFill>
                  <a:srgbClr val="FFFFFF"/>
                </a:solidFill>
                <a:latin typeface="Josefin Slab"/>
                <a:ea typeface="Josefin Slab"/>
                <a:cs typeface="Josefin Slab"/>
                <a:sym typeface="Josefin Slab"/>
              </a:rPr>
              <a:t>CPU - Page Busy</a:t>
            </a:r>
          </a:p>
        </p:txBody>
      </p:sp>
      <p:pic>
        <p:nvPicPr>
          <p:cNvPr id="907" name="Shape 907"/>
          <p:cNvPicPr preferRelativeResize="0"/>
          <p:nvPr/>
        </p:nvPicPr>
        <p:blipFill rotWithShape="1">
          <a:blip r:embed="rId3">
            <a:alphaModFix/>
          </a:blip>
          <a:srcRect b="0" l="0" r="0" t="0"/>
          <a:stretch/>
        </p:blipFill>
        <p:spPr>
          <a:xfrm>
            <a:off x="5313151" y="65150"/>
            <a:ext cx="3776100" cy="1843200"/>
          </a:xfrm>
          <a:prstGeom prst="rect">
            <a:avLst/>
          </a:prstGeom>
          <a:noFill/>
          <a:ln>
            <a:noFill/>
          </a:ln>
        </p:spPr>
      </p:pic>
      <p:sp>
        <p:nvSpPr>
          <p:cNvPr id="908" name="Shape 908"/>
          <p:cNvSpPr txBox="1"/>
          <p:nvPr>
            <p:ph idx="1" type="body"/>
          </p:nvPr>
        </p:nvSpPr>
        <p:spPr>
          <a:xfrm>
            <a:off x="669726" y="558253"/>
            <a:ext cx="7804500" cy="4360500"/>
          </a:xfrm>
          <a:prstGeom prst="rect">
            <a:avLst/>
          </a:prstGeom>
          <a:noFill/>
          <a:ln>
            <a:noFill/>
          </a:ln>
        </p:spPr>
        <p:txBody>
          <a:bodyPr anchorCtr="0" anchor="ctr" bIns="32750" lIns="32750" rIns="32750" tIns="32750">
            <a:noAutofit/>
          </a:bodyPr>
          <a:lstStyle/>
          <a:p>
            <a:pPr indent="-69850" lvl="0" marL="190500" marR="190500" rtl="0">
              <a:lnSpc>
                <a:spcPct val="142857"/>
              </a:lnSpc>
              <a:spcBef>
                <a:spcPts val="1500"/>
              </a:spcBef>
              <a:spcAft>
                <a:spcPts val="1500"/>
              </a:spcAft>
              <a:buClr>
                <a:schemeClr val="dk1"/>
              </a:buClr>
              <a:buSzPct val="122222"/>
              <a:buFont typeface="Arial"/>
              <a:buNone/>
            </a:pPr>
            <a:r>
              <a:rPr lang="en" sz="900">
                <a:solidFill>
                  <a:srgbClr val="F8F8F8"/>
                </a:solidFill>
                <a:latin typeface="Consolas"/>
                <a:ea typeface="Consolas"/>
                <a:cs typeface="Consolas"/>
                <a:sym typeface="Consolas"/>
              </a:rPr>
              <a:t>setInterval(</a:t>
            </a:r>
            <a:r>
              <a:rPr lang="en" sz="900">
                <a:solidFill>
                  <a:srgbClr val="E28964"/>
                </a:solidFill>
                <a:latin typeface="Consolas"/>
                <a:ea typeface="Consolas"/>
                <a:cs typeface="Consolas"/>
                <a:sym typeface="Consolas"/>
              </a:rPr>
              <a:t>function</a:t>
            </a:r>
            <a:r>
              <a:rPr lang="en" sz="900">
                <a:solidFill>
                  <a:srgbClr val="F8F8F8"/>
                </a:solidFill>
                <a:latin typeface="Consolas"/>
                <a:ea typeface="Consolas"/>
                <a:cs typeface="Consolas"/>
                <a:sym typeface="Consolas"/>
              </a:rPr>
              <a:t>() {</a:t>
            </a:r>
            <a:br>
              <a:rPr lang="en" sz="900">
                <a:solidFill>
                  <a:srgbClr val="F8F8F8"/>
                </a:solidFill>
                <a:latin typeface="Consolas"/>
                <a:ea typeface="Consolas"/>
                <a:cs typeface="Consolas"/>
                <a:sym typeface="Consolas"/>
              </a:rPr>
            </a:br>
            <a:r>
              <a:rPr lang="en" sz="900">
                <a:solidFill>
                  <a:srgbClr val="F8F8F8"/>
                </a:solidFill>
                <a:latin typeface="Consolas"/>
                <a:ea typeface="Consolas"/>
                <a:cs typeface="Consolas"/>
                <a:sym typeface="Consolas"/>
              </a:rPr>
              <a:t>  </a:t>
            </a:r>
            <a:r>
              <a:rPr lang="en" sz="900">
                <a:solidFill>
                  <a:srgbClr val="E28964"/>
                </a:solidFill>
                <a:latin typeface="Consolas"/>
                <a:ea typeface="Consolas"/>
                <a:cs typeface="Consolas"/>
                <a:sym typeface="Consolas"/>
              </a:rPr>
              <a:t>var</a:t>
            </a:r>
            <a:r>
              <a:rPr lang="en" sz="900">
                <a:solidFill>
                  <a:srgbClr val="F8F8F8"/>
                </a:solidFill>
                <a:latin typeface="Consolas"/>
                <a:ea typeface="Consolas"/>
                <a:cs typeface="Consolas"/>
                <a:sym typeface="Consolas"/>
              </a:rPr>
              <a:t> now = performance.now();</a:t>
            </a:r>
            <a:br>
              <a:rPr lang="en" sz="900">
                <a:solidFill>
                  <a:srgbClr val="F8F8F8"/>
                </a:solidFill>
                <a:latin typeface="Consolas"/>
                <a:ea typeface="Consolas"/>
                <a:cs typeface="Consolas"/>
                <a:sym typeface="Consolas"/>
              </a:rPr>
            </a:br>
            <a:r>
              <a:rPr lang="en" sz="900">
                <a:solidFill>
                  <a:srgbClr val="F8F8F8"/>
                </a:solidFill>
                <a:latin typeface="Consolas"/>
                <a:ea typeface="Consolas"/>
                <a:cs typeface="Consolas"/>
                <a:sym typeface="Consolas"/>
              </a:rPr>
              <a:t>  </a:t>
            </a:r>
            <a:r>
              <a:rPr lang="en" sz="900">
                <a:solidFill>
                  <a:srgbClr val="E28964"/>
                </a:solidFill>
                <a:latin typeface="Consolas"/>
                <a:ea typeface="Consolas"/>
                <a:cs typeface="Consolas"/>
                <a:sym typeface="Consolas"/>
              </a:rPr>
              <a:t>var</a:t>
            </a:r>
            <a:r>
              <a:rPr lang="en" sz="900">
                <a:solidFill>
                  <a:srgbClr val="F8F8F8"/>
                </a:solidFill>
                <a:latin typeface="Consolas"/>
                <a:ea typeface="Consolas"/>
                <a:cs typeface="Consolas"/>
                <a:sym typeface="Consolas"/>
              </a:rPr>
              <a:t> delta = now - last;</a:t>
            </a:r>
            <a:br>
              <a:rPr lang="en" sz="900">
                <a:solidFill>
                  <a:srgbClr val="F8F8F8"/>
                </a:solidFill>
                <a:latin typeface="Consolas"/>
                <a:ea typeface="Consolas"/>
                <a:cs typeface="Consolas"/>
                <a:sym typeface="Consolas"/>
              </a:rPr>
            </a:br>
            <a:r>
              <a:rPr lang="en" sz="900">
                <a:solidFill>
                  <a:srgbClr val="F8F8F8"/>
                </a:solidFill>
                <a:latin typeface="Consolas"/>
                <a:ea typeface="Consolas"/>
                <a:cs typeface="Consolas"/>
                <a:sym typeface="Consolas"/>
              </a:rPr>
              <a:t>  last = now;</a:t>
            </a:r>
            <a:br>
              <a:rPr lang="en" sz="900">
                <a:solidFill>
                  <a:srgbClr val="F8F8F8"/>
                </a:solidFill>
                <a:latin typeface="Consolas"/>
                <a:ea typeface="Consolas"/>
                <a:cs typeface="Consolas"/>
                <a:sym typeface="Consolas"/>
              </a:rPr>
            </a:br>
            <a:br>
              <a:rPr lang="en" sz="900">
                <a:solidFill>
                  <a:srgbClr val="F8F8F8"/>
                </a:solidFill>
                <a:latin typeface="Consolas"/>
                <a:ea typeface="Consolas"/>
                <a:cs typeface="Consolas"/>
                <a:sym typeface="Consolas"/>
              </a:rPr>
            </a:br>
            <a:r>
              <a:rPr lang="en" sz="900">
                <a:solidFill>
                  <a:srgbClr val="F8F8F8"/>
                </a:solidFill>
                <a:latin typeface="Consolas"/>
                <a:ea typeface="Consolas"/>
                <a:cs typeface="Consolas"/>
                <a:sym typeface="Consolas"/>
              </a:rPr>
              <a:t>  </a:t>
            </a:r>
            <a:r>
              <a:rPr i="1" lang="en" sz="900">
                <a:solidFill>
                  <a:srgbClr val="AEAEAE"/>
                </a:solidFill>
                <a:latin typeface="Consolas"/>
                <a:ea typeface="Consolas"/>
                <a:cs typeface="Consolas"/>
                <a:sym typeface="Consolas"/>
              </a:rPr>
              <a:t>// if we are more than 2x the poll</a:t>
            </a:r>
            <a:br>
              <a:rPr lang="en" sz="900">
                <a:solidFill>
                  <a:srgbClr val="F8F8F8"/>
                </a:solidFill>
                <a:latin typeface="Consolas"/>
                <a:ea typeface="Consolas"/>
                <a:cs typeface="Consolas"/>
                <a:sym typeface="Consolas"/>
              </a:rPr>
            </a:br>
            <a:r>
              <a:rPr lang="en" sz="900">
                <a:solidFill>
                  <a:srgbClr val="F8F8F8"/>
                </a:solidFill>
                <a:latin typeface="Consolas"/>
                <a:ea typeface="Consolas"/>
                <a:cs typeface="Consolas"/>
                <a:sym typeface="Consolas"/>
              </a:rPr>
              <a:t>  </a:t>
            </a:r>
            <a:r>
              <a:rPr i="1" lang="en" sz="900">
                <a:solidFill>
                  <a:srgbClr val="AEAEAE"/>
                </a:solidFill>
                <a:latin typeface="Consolas"/>
                <a:ea typeface="Consolas"/>
                <a:cs typeface="Consolas"/>
                <a:sym typeface="Consolas"/>
              </a:rPr>
              <a:t>// + deviation, we missed one period completely</a:t>
            </a:r>
            <a:br>
              <a:rPr lang="en" sz="900">
                <a:solidFill>
                  <a:srgbClr val="F8F8F8"/>
                </a:solidFill>
                <a:latin typeface="Consolas"/>
                <a:ea typeface="Consolas"/>
                <a:cs typeface="Consolas"/>
                <a:sym typeface="Consolas"/>
              </a:rPr>
            </a:br>
            <a:r>
              <a:rPr lang="en" sz="900">
                <a:solidFill>
                  <a:srgbClr val="F8F8F8"/>
                </a:solidFill>
                <a:latin typeface="Consolas"/>
                <a:ea typeface="Consolas"/>
                <a:cs typeface="Consolas"/>
                <a:sym typeface="Consolas"/>
              </a:rPr>
              <a:t>  </a:t>
            </a:r>
            <a:r>
              <a:rPr lang="en" sz="900">
                <a:solidFill>
                  <a:srgbClr val="E28964"/>
                </a:solidFill>
                <a:latin typeface="Consolas"/>
                <a:ea typeface="Consolas"/>
                <a:cs typeface="Consolas"/>
                <a:sym typeface="Consolas"/>
              </a:rPr>
              <a:t>while</a:t>
            </a:r>
            <a:r>
              <a:rPr lang="en" sz="900">
                <a:solidFill>
                  <a:srgbClr val="F8F8F8"/>
                </a:solidFill>
                <a:latin typeface="Consolas"/>
                <a:ea typeface="Consolas"/>
                <a:cs typeface="Consolas"/>
                <a:sym typeface="Consolas"/>
              </a:rPr>
              <a:t> (delta &gt; ((POLLING_INTERVAL * </a:t>
            </a:r>
            <a:r>
              <a:rPr lang="en" sz="900">
                <a:solidFill>
                  <a:srgbClr val="3387CC"/>
                </a:solidFill>
                <a:latin typeface="Consolas"/>
                <a:ea typeface="Consolas"/>
                <a:cs typeface="Consolas"/>
                <a:sym typeface="Consolas"/>
              </a:rPr>
              <a:t>2</a:t>
            </a:r>
            <a:r>
              <a:rPr lang="en" sz="900">
                <a:solidFill>
                  <a:srgbClr val="F8F8F8"/>
                </a:solidFill>
                <a:latin typeface="Consolas"/>
                <a:ea typeface="Consolas"/>
                <a:cs typeface="Consolas"/>
                <a:sym typeface="Consolas"/>
              </a:rPr>
              <a:t>)</a:t>
            </a:r>
            <a:br>
              <a:rPr lang="en" sz="900">
                <a:solidFill>
                  <a:srgbClr val="F8F8F8"/>
                </a:solidFill>
                <a:latin typeface="Consolas"/>
                <a:ea typeface="Consolas"/>
                <a:cs typeface="Consolas"/>
                <a:sym typeface="Consolas"/>
              </a:rPr>
            </a:br>
            <a:r>
              <a:rPr lang="en" sz="900">
                <a:solidFill>
                  <a:srgbClr val="F8F8F8"/>
                </a:solidFill>
                <a:latin typeface="Consolas"/>
                <a:ea typeface="Consolas"/>
                <a:cs typeface="Consolas"/>
                <a:sym typeface="Consolas"/>
              </a:rPr>
              <a:t>    + ALLOWED_DEVIATION_MS)) {</a:t>
            </a:r>
            <a:br>
              <a:rPr lang="en" sz="900">
                <a:solidFill>
                  <a:srgbClr val="F8F8F8"/>
                </a:solidFill>
                <a:latin typeface="Consolas"/>
                <a:ea typeface="Consolas"/>
                <a:cs typeface="Consolas"/>
                <a:sym typeface="Consolas"/>
              </a:rPr>
            </a:br>
            <a:r>
              <a:rPr lang="en" sz="900">
                <a:solidFill>
                  <a:srgbClr val="F8F8F8"/>
                </a:solidFill>
                <a:latin typeface="Consolas"/>
                <a:ea typeface="Consolas"/>
                <a:cs typeface="Consolas"/>
                <a:sym typeface="Consolas"/>
              </a:rPr>
              <a:t>    total++;</a:t>
            </a:r>
            <a:br>
              <a:rPr lang="en" sz="900">
                <a:solidFill>
                  <a:srgbClr val="F8F8F8"/>
                </a:solidFill>
                <a:latin typeface="Consolas"/>
                <a:ea typeface="Consolas"/>
                <a:cs typeface="Consolas"/>
                <a:sym typeface="Consolas"/>
              </a:rPr>
            </a:br>
            <a:r>
              <a:rPr lang="en" sz="900">
                <a:solidFill>
                  <a:srgbClr val="F8F8F8"/>
                </a:solidFill>
                <a:latin typeface="Consolas"/>
                <a:ea typeface="Consolas"/>
                <a:cs typeface="Consolas"/>
                <a:sym typeface="Consolas"/>
              </a:rPr>
              <a:t>    late++;</a:t>
            </a:r>
            <a:br>
              <a:rPr lang="en" sz="900">
                <a:solidFill>
                  <a:srgbClr val="F8F8F8"/>
                </a:solidFill>
                <a:latin typeface="Consolas"/>
                <a:ea typeface="Consolas"/>
                <a:cs typeface="Consolas"/>
                <a:sym typeface="Consolas"/>
              </a:rPr>
            </a:br>
            <a:r>
              <a:rPr lang="en" sz="900">
                <a:solidFill>
                  <a:srgbClr val="F8F8F8"/>
                </a:solidFill>
                <a:latin typeface="Consolas"/>
                <a:ea typeface="Consolas"/>
                <a:cs typeface="Consolas"/>
                <a:sym typeface="Consolas"/>
              </a:rPr>
              <a:t>    delta -= POLLING_INTERVAL; </a:t>
            </a:r>
            <a:r>
              <a:rPr i="1" lang="en" sz="900">
                <a:solidFill>
                  <a:srgbClr val="AEAEAE"/>
                </a:solidFill>
                <a:latin typeface="Consolas"/>
                <a:ea typeface="Consolas"/>
                <a:cs typeface="Consolas"/>
                <a:sym typeface="Consolas"/>
              </a:rPr>
              <a:t>// adjust, try again</a:t>
            </a:r>
            <a:br>
              <a:rPr lang="en" sz="900">
                <a:solidFill>
                  <a:srgbClr val="F8F8F8"/>
                </a:solidFill>
                <a:latin typeface="Consolas"/>
                <a:ea typeface="Consolas"/>
                <a:cs typeface="Consolas"/>
                <a:sym typeface="Consolas"/>
              </a:rPr>
            </a:br>
            <a:r>
              <a:rPr lang="en" sz="900">
                <a:solidFill>
                  <a:srgbClr val="F8F8F8"/>
                </a:solidFill>
                <a:latin typeface="Consolas"/>
                <a:ea typeface="Consolas"/>
                <a:cs typeface="Consolas"/>
                <a:sym typeface="Consolas"/>
              </a:rPr>
              <a:t>  }</a:t>
            </a:r>
            <a:br>
              <a:rPr lang="en" sz="900">
                <a:solidFill>
                  <a:srgbClr val="F8F8F8"/>
                </a:solidFill>
                <a:latin typeface="Consolas"/>
                <a:ea typeface="Consolas"/>
                <a:cs typeface="Consolas"/>
                <a:sym typeface="Consolas"/>
              </a:rPr>
            </a:br>
            <a:br>
              <a:rPr lang="en" sz="900">
                <a:solidFill>
                  <a:srgbClr val="F8F8F8"/>
                </a:solidFill>
                <a:latin typeface="Consolas"/>
                <a:ea typeface="Consolas"/>
                <a:cs typeface="Consolas"/>
                <a:sym typeface="Consolas"/>
              </a:rPr>
            </a:br>
            <a:r>
              <a:rPr lang="en" sz="900">
                <a:solidFill>
                  <a:srgbClr val="F8F8F8"/>
                </a:solidFill>
                <a:latin typeface="Consolas"/>
                <a:ea typeface="Consolas"/>
                <a:cs typeface="Consolas"/>
                <a:sym typeface="Consolas"/>
              </a:rPr>
              <a:t>  total++;</a:t>
            </a:r>
            <a:br>
              <a:rPr lang="en" sz="900">
                <a:solidFill>
                  <a:srgbClr val="F8F8F8"/>
                </a:solidFill>
                <a:latin typeface="Consolas"/>
                <a:ea typeface="Consolas"/>
                <a:cs typeface="Consolas"/>
                <a:sym typeface="Consolas"/>
              </a:rPr>
            </a:br>
            <a:br>
              <a:rPr lang="en" sz="900">
                <a:solidFill>
                  <a:srgbClr val="F8F8F8"/>
                </a:solidFill>
                <a:latin typeface="Consolas"/>
                <a:ea typeface="Consolas"/>
                <a:cs typeface="Consolas"/>
                <a:sym typeface="Consolas"/>
              </a:rPr>
            </a:br>
            <a:r>
              <a:rPr lang="en" sz="900">
                <a:solidFill>
                  <a:srgbClr val="F8F8F8"/>
                </a:solidFill>
                <a:latin typeface="Consolas"/>
                <a:ea typeface="Consolas"/>
                <a:cs typeface="Consolas"/>
                <a:sym typeface="Consolas"/>
              </a:rPr>
              <a:t>  </a:t>
            </a:r>
            <a:r>
              <a:rPr lang="en" sz="900">
                <a:solidFill>
                  <a:srgbClr val="E28964"/>
                </a:solidFill>
                <a:latin typeface="Consolas"/>
                <a:ea typeface="Consolas"/>
                <a:cs typeface="Consolas"/>
                <a:sym typeface="Consolas"/>
              </a:rPr>
              <a:t>if</a:t>
            </a:r>
            <a:r>
              <a:rPr lang="en" sz="900">
                <a:solidFill>
                  <a:srgbClr val="F8F8F8"/>
                </a:solidFill>
                <a:latin typeface="Consolas"/>
                <a:ea typeface="Consolas"/>
                <a:cs typeface="Consolas"/>
                <a:sym typeface="Consolas"/>
              </a:rPr>
              <a:t> (delta &gt; (POLLING_INTERVAL + ALLOWED_DEVIATION_MS)) {</a:t>
            </a:r>
            <a:br>
              <a:rPr lang="en" sz="900">
                <a:solidFill>
                  <a:srgbClr val="F8F8F8"/>
                </a:solidFill>
                <a:latin typeface="Consolas"/>
                <a:ea typeface="Consolas"/>
                <a:cs typeface="Consolas"/>
                <a:sym typeface="Consolas"/>
              </a:rPr>
            </a:br>
            <a:r>
              <a:rPr lang="en" sz="900">
                <a:solidFill>
                  <a:srgbClr val="F8F8F8"/>
                </a:solidFill>
                <a:latin typeface="Consolas"/>
                <a:ea typeface="Consolas"/>
                <a:cs typeface="Consolas"/>
                <a:sym typeface="Consolas"/>
              </a:rPr>
              <a:t>    late++;</a:t>
            </a:r>
            <a:br>
              <a:rPr lang="en" sz="900">
                <a:solidFill>
                  <a:srgbClr val="F8F8F8"/>
                </a:solidFill>
                <a:latin typeface="Consolas"/>
                <a:ea typeface="Consolas"/>
                <a:cs typeface="Consolas"/>
                <a:sym typeface="Consolas"/>
              </a:rPr>
            </a:br>
            <a:r>
              <a:rPr lang="en" sz="900">
                <a:solidFill>
                  <a:srgbClr val="F8F8F8"/>
                </a:solidFill>
                <a:latin typeface="Consolas"/>
                <a:ea typeface="Consolas"/>
                <a:cs typeface="Consolas"/>
                <a:sym typeface="Consolas"/>
              </a:rPr>
              <a:t>  }</a:t>
            </a:r>
            <a:br>
              <a:rPr lang="en" sz="900">
                <a:solidFill>
                  <a:srgbClr val="F8F8F8"/>
                </a:solidFill>
                <a:latin typeface="Consolas"/>
                <a:ea typeface="Consolas"/>
                <a:cs typeface="Consolas"/>
                <a:sym typeface="Consolas"/>
              </a:rPr>
            </a:br>
            <a:r>
              <a:rPr lang="en" sz="900">
                <a:solidFill>
                  <a:srgbClr val="F8F8F8"/>
                </a:solidFill>
                <a:latin typeface="Consolas"/>
                <a:ea typeface="Consolas"/>
                <a:cs typeface="Consolas"/>
                <a:sym typeface="Consolas"/>
              </a:rPr>
              <a:t>}, POLLING_INTERVAL);</a:t>
            </a:r>
          </a:p>
        </p:txBody>
      </p:sp>
      <p:sp>
        <p:nvSpPr>
          <p:cNvPr id="909" name="Shape 909"/>
          <p:cNvSpPr/>
          <p:nvPr/>
        </p:nvSpPr>
        <p:spPr>
          <a:xfrm>
            <a:off x="5313150" y="700550"/>
            <a:ext cx="3776100" cy="455700"/>
          </a:xfrm>
          <a:prstGeom prst="rect">
            <a:avLst/>
          </a:prstGeom>
          <a:noFill/>
          <a:ln cap="flat" cmpd="sng" w="28575">
            <a:solidFill>
              <a:srgbClr val="FF0000"/>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Clr>
                <a:srgbClr val="FFFFFF"/>
              </a:buClr>
              <a:buFont typeface="Helvetica Neue"/>
              <a:buNone/>
            </a:pPr>
            <a:r>
              <a:t/>
            </a:r>
            <a:endParaRPr b="0" i="0" sz="1700" u="none" cap="none" strike="noStrike">
              <a:solidFill>
                <a:srgbClr val="FFFFFF"/>
              </a:solidFill>
              <a:latin typeface="Helvetica Neue"/>
              <a:ea typeface="Helvetica Neue"/>
              <a:cs typeface="Helvetica Neue"/>
              <a:sym typeface="Helvetica Neue"/>
            </a:endParaRPr>
          </a:p>
        </p:txBody>
      </p:sp>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13" name="Shape 913"/>
        <p:cNvGrpSpPr/>
        <p:nvPr/>
      </p:nvGrpSpPr>
      <p:grpSpPr>
        <a:xfrm>
          <a:off x="0" y="0"/>
          <a:ext cx="0" cy="0"/>
          <a:chOff x="0" y="0"/>
          <a:chExt cx="0" cy="0"/>
        </a:xfrm>
      </p:grpSpPr>
      <p:sp>
        <p:nvSpPr>
          <p:cNvPr id="914" name="Shape 914"/>
          <p:cNvSpPr txBox="1"/>
          <p:nvPr>
            <p:ph type="title"/>
          </p:nvPr>
        </p:nvSpPr>
        <p:spPr>
          <a:xfrm>
            <a:off x="336921" y="133945"/>
            <a:ext cx="8470200" cy="455700"/>
          </a:xfrm>
          <a:prstGeom prst="rect">
            <a:avLst/>
          </a:prstGeom>
          <a:noFill/>
          <a:ln>
            <a:noFill/>
          </a:ln>
        </p:spPr>
        <p:txBody>
          <a:bodyPr anchorCtr="0" anchor="ctr" bIns="32750" lIns="32750" rIns="32750" tIns="32750">
            <a:noAutofit/>
          </a:bodyPr>
          <a:lstStyle/>
          <a:p>
            <a:pPr indent="0" lvl="0" marL="0" marR="0" rtl="0" algn="l">
              <a:lnSpc>
                <a:spcPct val="100000"/>
              </a:lnSpc>
              <a:spcBef>
                <a:spcPts val="0"/>
              </a:spcBef>
              <a:spcAft>
                <a:spcPts val="0"/>
              </a:spcAft>
              <a:buClr>
                <a:srgbClr val="FFFFFF"/>
              </a:buClr>
              <a:buSzPct val="25000"/>
              <a:buFont typeface="Libre Baskerville"/>
              <a:buNone/>
            </a:pPr>
            <a:r>
              <a:rPr b="0" i="0" lang="en" sz="3200" u="none" cap="none" strike="noStrike">
                <a:solidFill>
                  <a:srgbClr val="FFFFFF"/>
                </a:solidFill>
                <a:latin typeface="Josefin Slab"/>
                <a:ea typeface="Josefin Slab"/>
                <a:cs typeface="Josefin Slab"/>
                <a:sym typeface="Josefin Slab"/>
              </a:rPr>
              <a:t>NET - Resources</a:t>
            </a:r>
          </a:p>
        </p:txBody>
      </p:sp>
      <p:sp>
        <p:nvSpPr>
          <p:cNvPr id="915" name="Shape 915"/>
          <p:cNvSpPr txBox="1"/>
          <p:nvPr>
            <p:ph idx="1" type="body"/>
          </p:nvPr>
        </p:nvSpPr>
        <p:spPr>
          <a:xfrm>
            <a:off x="669726" y="564950"/>
            <a:ext cx="7804500" cy="4360500"/>
          </a:xfrm>
          <a:prstGeom prst="rect">
            <a:avLst/>
          </a:prstGeom>
          <a:noFill/>
          <a:ln>
            <a:noFill/>
          </a:ln>
        </p:spPr>
        <p:txBody>
          <a:bodyPr anchorCtr="0" anchor="ctr" bIns="32750" lIns="32750" rIns="32750" tIns="32750">
            <a:noAutofit/>
          </a:bodyPr>
          <a:lstStyle/>
          <a:p>
            <a:pPr indent="0" lvl="0" marL="0" marR="0" rtl="0" algn="l">
              <a:lnSpc>
                <a:spcPct val="100000"/>
              </a:lnSpc>
              <a:spcBef>
                <a:spcPts val="1000"/>
              </a:spcBef>
              <a:spcAft>
                <a:spcPts val="0"/>
              </a:spcAft>
              <a:buNone/>
            </a:pPr>
            <a:r>
              <a:t/>
            </a:r>
            <a:endParaRPr sz="2100">
              <a:latin typeface="Trebuchet MS"/>
              <a:ea typeface="Trebuchet MS"/>
              <a:cs typeface="Trebuchet MS"/>
              <a:sym typeface="Trebuchet MS"/>
            </a:endParaRPr>
          </a:p>
          <a:p>
            <a:pPr indent="-285750" lvl="0" marL="292100" marR="0" rtl="0" algn="l">
              <a:lnSpc>
                <a:spcPct val="100000"/>
              </a:lnSpc>
              <a:spcBef>
                <a:spcPts val="1000"/>
              </a:spcBef>
              <a:spcAft>
                <a:spcPts val="0"/>
              </a:spcAft>
              <a:buClr>
                <a:srgbClr val="FFFFFF"/>
              </a:buClr>
              <a:buSzPct val="71428"/>
              <a:buFont typeface="Trebuchet MS"/>
              <a:buChar char="•"/>
            </a:pPr>
            <a:r>
              <a:rPr b="0" i="0" lang="en" sz="2100" u="none" cap="none" strike="noStrike">
                <a:solidFill>
                  <a:srgbClr val="FFFFFF"/>
                </a:solidFill>
                <a:latin typeface="Trebuchet MS"/>
                <a:ea typeface="Trebuchet MS"/>
                <a:cs typeface="Trebuchet MS"/>
                <a:sym typeface="Trebuchet MS"/>
              </a:rPr>
              <a:t>ResourceTiming</a:t>
            </a:r>
          </a:p>
          <a:p>
            <a:pPr indent="-285750" lvl="0" marL="292100" marR="0" rtl="0" algn="l">
              <a:lnSpc>
                <a:spcPct val="100000"/>
              </a:lnSpc>
              <a:spcBef>
                <a:spcPts val="0"/>
              </a:spcBef>
              <a:spcAft>
                <a:spcPts val="0"/>
              </a:spcAft>
              <a:buClr>
                <a:srgbClr val="FFFFFF"/>
              </a:buClr>
              <a:buSzPct val="71428"/>
              <a:buFont typeface="Trebuchet MS"/>
              <a:buChar char="•"/>
            </a:pPr>
            <a:r>
              <a:rPr b="0" i="0" lang="en" sz="2100" u="none" cap="none" strike="noStrike">
                <a:solidFill>
                  <a:schemeClr val="accent1"/>
                </a:solidFill>
                <a:latin typeface="Trebuchet MS"/>
                <a:ea typeface="Trebuchet MS"/>
                <a:cs typeface="Trebuchet MS"/>
                <a:sym typeface="Trebuchet MS"/>
              </a:rPr>
              <a:t>Bytes </a:t>
            </a:r>
            <a:r>
              <a:rPr b="0" i="0" lang="en" sz="2100" u="none" cap="none" strike="noStrike">
                <a:solidFill>
                  <a:srgbClr val="FFFFFF"/>
                </a:solidFill>
                <a:latin typeface="Trebuchet MS"/>
                <a:ea typeface="Trebuchet MS"/>
                <a:cs typeface="Trebuchet MS"/>
                <a:sym typeface="Trebuchet MS"/>
              </a:rPr>
              <a:t>available in ResourceTiming2</a:t>
            </a:r>
            <a:br>
              <a:rPr b="0" i="0" lang="en" sz="2100" u="none" cap="none" strike="noStrike">
                <a:solidFill>
                  <a:srgbClr val="FFFFFF"/>
                </a:solidFill>
                <a:latin typeface="Arial"/>
                <a:ea typeface="Arial"/>
                <a:cs typeface="Arial"/>
                <a:sym typeface="Arial"/>
              </a:rPr>
            </a:br>
          </a:p>
          <a:p>
            <a:pPr indent="-69850" lvl="0" marL="190500" marR="190500" rtl="0">
              <a:lnSpc>
                <a:spcPct val="142857"/>
              </a:lnSpc>
              <a:spcBef>
                <a:spcPts val="1500"/>
              </a:spcBef>
              <a:spcAft>
                <a:spcPts val="1500"/>
              </a:spcAft>
              <a:buClr>
                <a:srgbClr val="000000"/>
              </a:buClr>
              <a:buSzPct val="110000"/>
              <a:buFont typeface="Arial"/>
              <a:buNone/>
            </a:pPr>
            <a:r>
              <a:rPr lang="en" sz="1000">
                <a:solidFill>
                  <a:srgbClr val="E28964"/>
                </a:solidFill>
                <a:latin typeface="Consolas"/>
                <a:ea typeface="Consolas"/>
                <a:cs typeface="Consolas"/>
                <a:sym typeface="Consolas"/>
              </a:rPr>
              <a:t>var</a:t>
            </a:r>
            <a:r>
              <a:rPr lang="en" sz="1000">
                <a:solidFill>
                  <a:srgbClr val="F8F8F8"/>
                </a:solidFill>
                <a:latin typeface="Consolas"/>
                <a:ea typeface="Consolas"/>
                <a:cs typeface="Consolas"/>
                <a:sym typeface="Consolas"/>
              </a:rPr>
              <a:t> resources =</a:t>
            </a:r>
            <a:br>
              <a:rPr lang="en" sz="1000">
                <a:solidFill>
                  <a:srgbClr val="F8F8F8"/>
                </a:solidFill>
                <a:latin typeface="Consolas"/>
                <a:ea typeface="Consolas"/>
                <a:cs typeface="Consolas"/>
                <a:sym typeface="Consolas"/>
              </a:rPr>
            </a:br>
            <a:r>
              <a:rPr lang="en" sz="1000">
                <a:solidFill>
                  <a:srgbClr val="F8F8F8"/>
                </a:solidFill>
                <a:latin typeface="Consolas"/>
                <a:ea typeface="Consolas"/>
                <a:cs typeface="Consolas"/>
                <a:sym typeface="Consolas"/>
              </a:rPr>
              <a:t>  window.performance.getEntriesByType(</a:t>
            </a:r>
            <a:r>
              <a:rPr lang="en" sz="1000">
                <a:solidFill>
                  <a:srgbClr val="65B042"/>
                </a:solidFill>
                <a:latin typeface="Consolas"/>
                <a:ea typeface="Consolas"/>
                <a:cs typeface="Consolas"/>
                <a:sym typeface="Consolas"/>
              </a:rPr>
              <a:t>"resource"</a:t>
            </a:r>
            <a:r>
              <a:rPr lang="en" sz="1000">
                <a:solidFill>
                  <a:srgbClr val="F8F8F8"/>
                </a:solidFill>
                <a:latin typeface="Consolas"/>
                <a:ea typeface="Consolas"/>
                <a:cs typeface="Consolas"/>
                <a:sym typeface="Consolas"/>
              </a:rPr>
              <a:t>);</a:t>
            </a:r>
            <a:br>
              <a:rPr lang="en" sz="1000">
                <a:solidFill>
                  <a:srgbClr val="F8F8F8"/>
                </a:solidFill>
                <a:latin typeface="Consolas"/>
                <a:ea typeface="Consolas"/>
                <a:cs typeface="Consolas"/>
                <a:sym typeface="Consolas"/>
              </a:rPr>
            </a:br>
            <a:br>
              <a:rPr lang="en" sz="1000">
                <a:solidFill>
                  <a:srgbClr val="F8F8F8"/>
                </a:solidFill>
                <a:latin typeface="Consolas"/>
                <a:ea typeface="Consolas"/>
                <a:cs typeface="Consolas"/>
                <a:sym typeface="Consolas"/>
              </a:rPr>
            </a:br>
            <a:r>
              <a:rPr i="1" lang="en" sz="1000">
                <a:solidFill>
                  <a:srgbClr val="AEAEAE"/>
                </a:solidFill>
                <a:latin typeface="Consolas"/>
                <a:ea typeface="Consolas"/>
                <a:cs typeface="Consolas"/>
                <a:sym typeface="Consolas"/>
              </a:rPr>
              <a:t>// number of resources fetched</a:t>
            </a:r>
            <a:br>
              <a:rPr lang="en" sz="1000">
                <a:solidFill>
                  <a:srgbClr val="F8F8F8"/>
                </a:solidFill>
                <a:latin typeface="Consolas"/>
                <a:ea typeface="Consolas"/>
                <a:cs typeface="Consolas"/>
                <a:sym typeface="Consolas"/>
              </a:rPr>
            </a:br>
            <a:r>
              <a:rPr lang="en" sz="1000">
                <a:solidFill>
                  <a:srgbClr val="E28964"/>
                </a:solidFill>
                <a:latin typeface="Consolas"/>
                <a:ea typeface="Consolas"/>
                <a:cs typeface="Consolas"/>
                <a:sym typeface="Consolas"/>
              </a:rPr>
              <a:t>var</a:t>
            </a:r>
            <a:r>
              <a:rPr lang="en" sz="1000">
                <a:solidFill>
                  <a:srgbClr val="F8F8F8"/>
                </a:solidFill>
                <a:latin typeface="Consolas"/>
                <a:ea typeface="Consolas"/>
                <a:cs typeface="Consolas"/>
                <a:sym typeface="Consolas"/>
              </a:rPr>
              <a:t> resourceCount = resources.length;</a:t>
            </a:r>
            <a:br>
              <a:rPr lang="en" sz="1000">
                <a:solidFill>
                  <a:srgbClr val="F8F8F8"/>
                </a:solidFill>
                <a:latin typeface="Consolas"/>
                <a:ea typeface="Consolas"/>
                <a:cs typeface="Consolas"/>
                <a:sym typeface="Consolas"/>
              </a:rPr>
            </a:br>
            <a:br>
              <a:rPr lang="en" sz="1000">
                <a:solidFill>
                  <a:srgbClr val="F8F8F8"/>
                </a:solidFill>
                <a:latin typeface="Consolas"/>
                <a:ea typeface="Consolas"/>
                <a:cs typeface="Consolas"/>
                <a:sym typeface="Consolas"/>
              </a:rPr>
            </a:br>
            <a:r>
              <a:rPr i="1" lang="en" sz="1000">
                <a:solidFill>
                  <a:srgbClr val="AEAEAE"/>
                </a:solidFill>
                <a:latin typeface="Consolas"/>
                <a:ea typeface="Consolas"/>
                <a:cs typeface="Consolas"/>
                <a:sym typeface="Consolas"/>
              </a:rPr>
              <a:t>// number of bytes</a:t>
            </a:r>
            <a:br>
              <a:rPr lang="en" sz="1000">
                <a:solidFill>
                  <a:srgbClr val="F8F8F8"/>
                </a:solidFill>
                <a:latin typeface="Consolas"/>
                <a:ea typeface="Consolas"/>
                <a:cs typeface="Consolas"/>
                <a:sym typeface="Consolas"/>
              </a:rPr>
            </a:br>
            <a:r>
              <a:rPr lang="en" sz="1000">
                <a:solidFill>
                  <a:srgbClr val="E28964"/>
                </a:solidFill>
                <a:latin typeface="Consolas"/>
                <a:ea typeface="Consolas"/>
                <a:cs typeface="Consolas"/>
                <a:sym typeface="Consolas"/>
              </a:rPr>
              <a:t>var</a:t>
            </a:r>
            <a:r>
              <a:rPr lang="en" sz="1000">
                <a:solidFill>
                  <a:srgbClr val="F8F8F8"/>
                </a:solidFill>
                <a:latin typeface="Consolas"/>
                <a:ea typeface="Consolas"/>
                <a:cs typeface="Consolas"/>
                <a:sym typeface="Consolas"/>
              </a:rPr>
              <a:t> bytesOverWire = </a:t>
            </a:r>
            <a:r>
              <a:rPr lang="en" sz="1000">
                <a:solidFill>
                  <a:srgbClr val="3387CC"/>
                </a:solidFill>
                <a:latin typeface="Consolas"/>
                <a:ea typeface="Consolas"/>
                <a:cs typeface="Consolas"/>
                <a:sym typeface="Consolas"/>
              </a:rPr>
              <a:t>0</a:t>
            </a:r>
            <a:r>
              <a:rPr lang="en" sz="1000">
                <a:solidFill>
                  <a:srgbClr val="F8F8F8"/>
                </a:solidFill>
                <a:latin typeface="Consolas"/>
                <a:ea typeface="Consolas"/>
                <a:cs typeface="Consolas"/>
                <a:sym typeface="Consolas"/>
              </a:rPr>
              <a:t>;</a:t>
            </a:r>
            <a:br>
              <a:rPr lang="en" sz="1000">
                <a:solidFill>
                  <a:srgbClr val="F8F8F8"/>
                </a:solidFill>
                <a:latin typeface="Consolas"/>
                <a:ea typeface="Consolas"/>
                <a:cs typeface="Consolas"/>
                <a:sym typeface="Consolas"/>
              </a:rPr>
            </a:br>
            <a:r>
              <a:rPr lang="en" sz="1000">
                <a:solidFill>
                  <a:srgbClr val="F8F8F8"/>
                </a:solidFill>
                <a:latin typeface="Consolas"/>
                <a:ea typeface="Consolas"/>
                <a:cs typeface="Consolas"/>
                <a:sym typeface="Consolas"/>
              </a:rPr>
              <a:t>resources.forEach(</a:t>
            </a:r>
            <a:r>
              <a:rPr lang="en" sz="1000">
                <a:solidFill>
                  <a:srgbClr val="E28964"/>
                </a:solidFill>
                <a:latin typeface="Consolas"/>
                <a:ea typeface="Consolas"/>
                <a:cs typeface="Consolas"/>
                <a:sym typeface="Consolas"/>
              </a:rPr>
              <a:t>function</a:t>
            </a:r>
            <a:r>
              <a:rPr lang="en" sz="1000">
                <a:solidFill>
                  <a:srgbClr val="F8F8F8"/>
                </a:solidFill>
                <a:latin typeface="Consolas"/>
                <a:ea typeface="Consolas"/>
                <a:cs typeface="Consolas"/>
                <a:sym typeface="Consolas"/>
              </a:rPr>
              <a:t>(</a:t>
            </a:r>
            <a:r>
              <a:rPr lang="en" sz="1000">
                <a:solidFill>
                  <a:srgbClr val="3E87E3"/>
                </a:solidFill>
                <a:latin typeface="Consolas"/>
                <a:ea typeface="Consolas"/>
                <a:cs typeface="Consolas"/>
                <a:sym typeface="Consolas"/>
              </a:rPr>
              <a:t>res</a:t>
            </a:r>
            <a:r>
              <a:rPr lang="en" sz="1000">
                <a:solidFill>
                  <a:srgbClr val="F8F8F8"/>
                </a:solidFill>
                <a:latin typeface="Consolas"/>
                <a:ea typeface="Consolas"/>
                <a:cs typeface="Consolas"/>
                <a:sym typeface="Consolas"/>
              </a:rPr>
              <a:t>) {</a:t>
            </a:r>
            <a:br>
              <a:rPr lang="en" sz="1000">
                <a:solidFill>
                  <a:srgbClr val="F8F8F8"/>
                </a:solidFill>
                <a:latin typeface="Consolas"/>
                <a:ea typeface="Consolas"/>
                <a:cs typeface="Consolas"/>
                <a:sym typeface="Consolas"/>
              </a:rPr>
            </a:br>
            <a:r>
              <a:rPr lang="en" sz="1000">
                <a:solidFill>
                  <a:srgbClr val="F8F8F8"/>
                </a:solidFill>
                <a:latin typeface="Consolas"/>
                <a:ea typeface="Consolas"/>
                <a:cs typeface="Consolas"/>
                <a:sym typeface="Consolas"/>
              </a:rPr>
              <a:t>  bytesOverWire +=</a:t>
            </a:r>
            <a:br>
              <a:rPr lang="en" sz="1000">
                <a:solidFill>
                  <a:srgbClr val="F8F8F8"/>
                </a:solidFill>
                <a:latin typeface="Consolas"/>
                <a:ea typeface="Consolas"/>
                <a:cs typeface="Consolas"/>
                <a:sym typeface="Consolas"/>
              </a:rPr>
            </a:br>
            <a:r>
              <a:rPr lang="en" sz="1000">
                <a:solidFill>
                  <a:srgbClr val="F8F8F8"/>
                </a:solidFill>
                <a:latin typeface="Consolas"/>
                <a:ea typeface="Consolas"/>
                <a:cs typeface="Consolas"/>
                <a:sym typeface="Consolas"/>
              </a:rPr>
              <a:t>    res.transferSize ? res.transferSize : </a:t>
            </a:r>
            <a:r>
              <a:rPr lang="en" sz="1000">
                <a:solidFill>
                  <a:srgbClr val="3387CC"/>
                </a:solidFill>
                <a:latin typeface="Consolas"/>
                <a:ea typeface="Consolas"/>
                <a:cs typeface="Consolas"/>
                <a:sym typeface="Consolas"/>
              </a:rPr>
              <a:t>0</a:t>
            </a:r>
            <a:r>
              <a:rPr lang="en" sz="1000">
                <a:solidFill>
                  <a:srgbClr val="F8F8F8"/>
                </a:solidFill>
                <a:latin typeface="Consolas"/>
                <a:ea typeface="Consolas"/>
                <a:cs typeface="Consolas"/>
                <a:sym typeface="Consolas"/>
              </a:rPr>
              <a:t>;</a:t>
            </a:r>
            <a:br>
              <a:rPr lang="en" sz="1000">
                <a:solidFill>
                  <a:srgbClr val="F8F8F8"/>
                </a:solidFill>
                <a:latin typeface="Consolas"/>
                <a:ea typeface="Consolas"/>
                <a:cs typeface="Consolas"/>
                <a:sym typeface="Consolas"/>
              </a:rPr>
            </a:br>
            <a:r>
              <a:rPr lang="en" sz="1000">
                <a:solidFill>
                  <a:srgbClr val="F8F8F8"/>
                </a:solidFill>
                <a:latin typeface="Consolas"/>
                <a:ea typeface="Consolas"/>
                <a:cs typeface="Consolas"/>
                <a:sym typeface="Consolas"/>
              </a:rPr>
              <a:t>});</a:t>
            </a:r>
            <a:br>
              <a:rPr lang="en" sz="1000">
                <a:solidFill>
                  <a:srgbClr val="F8F8F8"/>
                </a:solidFill>
                <a:latin typeface="Consolas"/>
                <a:ea typeface="Consolas"/>
                <a:cs typeface="Consolas"/>
                <a:sym typeface="Consolas"/>
              </a:rPr>
            </a:br>
            <a:br>
              <a:rPr lang="en" sz="1000">
                <a:solidFill>
                  <a:srgbClr val="F8F8F8"/>
                </a:solidFill>
                <a:latin typeface="Consolas"/>
                <a:ea typeface="Consolas"/>
                <a:cs typeface="Consolas"/>
                <a:sym typeface="Consolas"/>
              </a:rPr>
            </a:br>
            <a:r>
              <a:rPr lang="en" sz="1000">
                <a:solidFill>
                  <a:srgbClr val="F8F8F8"/>
                </a:solidFill>
                <a:latin typeface="Consolas"/>
                <a:ea typeface="Consolas"/>
                <a:cs typeface="Consolas"/>
                <a:sym typeface="Consolas"/>
              </a:rPr>
              <a:t>console.log(</a:t>
            </a:r>
            <a:r>
              <a:rPr lang="en" sz="1000">
                <a:solidFill>
                  <a:srgbClr val="65B042"/>
                </a:solidFill>
                <a:latin typeface="Consolas"/>
                <a:ea typeface="Consolas"/>
                <a:cs typeface="Consolas"/>
                <a:sym typeface="Consolas"/>
              </a:rPr>
              <a:t>"Resources: "</a:t>
            </a:r>
            <a:r>
              <a:rPr lang="en" sz="1000">
                <a:solidFill>
                  <a:srgbClr val="F8F8F8"/>
                </a:solidFill>
                <a:latin typeface="Consolas"/>
                <a:ea typeface="Consolas"/>
                <a:cs typeface="Consolas"/>
                <a:sym typeface="Consolas"/>
              </a:rPr>
              <a:t> + resourceCount</a:t>
            </a:r>
            <a:br>
              <a:rPr lang="en" sz="1000">
                <a:solidFill>
                  <a:srgbClr val="F8F8F8"/>
                </a:solidFill>
                <a:latin typeface="Consolas"/>
                <a:ea typeface="Consolas"/>
                <a:cs typeface="Consolas"/>
                <a:sym typeface="Consolas"/>
              </a:rPr>
            </a:br>
            <a:r>
              <a:rPr lang="en" sz="1000">
                <a:solidFill>
                  <a:srgbClr val="F8F8F8"/>
                </a:solidFill>
                <a:latin typeface="Consolas"/>
                <a:ea typeface="Consolas"/>
                <a:cs typeface="Consolas"/>
                <a:sym typeface="Consolas"/>
              </a:rPr>
              <a:t>  + </a:t>
            </a:r>
            <a:r>
              <a:rPr lang="en" sz="1000">
                <a:solidFill>
                  <a:srgbClr val="65B042"/>
                </a:solidFill>
                <a:latin typeface="Consolas"/>
                <a:ea typeface="Consolas"/>
                <a:cs typeface="Consolas"/>
                <a:sym typeface="Consolas"/>
              </a:rPr>
              <a:t>" "</a:t>
            </a:r>
            <a:r>
              <a:rPr lang="en" sz="1000">
                <a:solidFill>
                  <a:srgbClr val="F8F8F8"/>
                </a:solidFill>
                <a:latin typeface="Consolas"/>
                <a:ea typeface="Consolas"/>
                <a:cs typeface="Consolas"/>
                <a:sym typeface="Consolas"/>
              </a:rPr>
              <a:t> + bytesOverWire + </a:t>
            </a:r>
            <a:r>
              <a:rPr lang="en" sz="1000">
                <a:solidFill>
                  <a:srgbClr val="65B042"/>
                </a:solidFill>
                <a:latin typeface="Consolas"/>
                <a:ea typeface="Consolas"/>
                <a:cs typeface="Consolas"/>
                <a:sym typeface="Consolas"/>
              </a:rPr>
              <a:t>"b"</a:t>
            </a:r>
            <a:r>
              <a:rPr lang="en" sz="1000">
                <a:solidFill>
                  <a:srgbClr val="F8F8F8"/>
                </a:solidFill>
                <a:latin typeface="Consolas"/>
                <a:ea typeface="Consolas"/>
                <a:cs typeface="Consolas"/>
                <a:sym typeface="Consolas"/>
              </a:rPr>
              <a:t>);</a:t>
            </a:r>
          </a:p>
        </p:txBody>
      </p:sp>
      <p:pic>
        <p:nvPicPr>
          <p:cNvPr id="916" name="Shape 916"/>
          <p:cNvPicPr preferRelativeResize="0"/>
          <p:nvPr/>
        </p:nvPicPr>
        <p:blipFill rotWithShape="1">
          <a:blip r:embed="rId3">
            <a:alphaModFix/>
          </a:blip>
          <a:srcRect b="0" l="0" r="0" t="0"/>
          <a:stretch/>
        </p:blipFill>
        <p:spPr>
          <a:xfrm>
            <a:off x="6651171" y="65150"/>
            <a:ext cx="2438100" cy="1190100"/>
          </a:xfrm>
          <a:prstGeom prst="rect">
            <a:avLst/>
          </a:prstGeom>
          <a:noFill/>
          <a:ln>
            <a:noFill/>
          </a:ln>
        </p:spPr>
      </p:pic>
      <p:sp>
        <p:nvSpPr>
          <p:cNvPr id="917" name="Shape 917"/>
          <p:cNvSpPr/>
          <p:nvPr/>
        </p:nvSpPr>
        <p:spPr>
          <a:xfrm>
            <a:off x="6637675" y="740075"/>
            <a:ext cx="2465100" cy="277500"/>
          </a:xfrm>
          <a:prstGeom prst="rect">
            <a:avLst/>
          </a:prstGeom>
          <a:noFill/>
          <a:ln cap="flat" cmpd="sng" w="28575">
            <a:solidFill>
              <a:srgbClr val="FF0000"/>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Clr>
                <a:srgbClr val="FFFFFF"/>
              </a:buClr>
              <a:buFont typeface="Helvetica Neue"/>
              <a:buNone/>
            </a:pPr>
            <a:r>
              <a:t/>
            </a:r>
            <a:endParaRPr b="0" i="0" sz="1700" u="none" cap="none" strike="noStrike">
              <a:solidFill>
                <a:srgbClr val="FFFFFF"/>
              </a:solidFill>
              <a:latin typeface="Helvetica Neue"/>
              <a:ea typeface="Helvetica Neue"/>
              <a:cs typeface="Helvetica Neue"/>
              <a:sym typeface="Helvetica Neue"/>
            </a:endParaRPr>
          </a:p>
        </p:txBody>
      </p:sp>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21" name="Shape 921"/>
        <p:cNvGrpSpPr/>
        <p:nvPr/>
      </p:nvGrpSpPr>
      <p:grpSpPr>
        <a:xfrm>
          <a:off x="0" y="0"/>
          <a:ext cx="0" cy="0"/>
          <a:chOff x="0" y="0"/>
          <a:chExt cx="0" cy="0"/>
        </a:xfrm>
      </p:grpSpPr>
      <p:sp>
        <p:nvSpPr>
          <p:cNvPr id="922" name="Shape 922"/>
          <p:cNvSpPr txBox="1"/>
          <p:nvPr>
            <p:ph type="title"/>
          </p:nvPr>
        </p:nvSpPr>
        <p:spPr>
          <a:xfrm>
            <a:off x="336921" y="133945"/>
            <a:ext cx="8470200" cy="455700"/>
          </a:xfrm>
          <a:prstGeom prst="rect">
            <a:avLst/>
          </a:prstGeom>
          <a:noFill/>
          <a:ln>
            <a:noFill/>
          </a:ln>
        </p:spPr>
        <p:txBody>
          <a:bodyPr anchorCtr="0" anchor="ctr" bIns="32750" lIns="32750" rIns="32750" tIns="32750">
            <a:noAutofit/>
          </a:bodyPr>
          <a:lstStyle/>
          <a:p>
            <a:pPr indent="0" lvl="0" marL="0" marR="0" rtl="0" algn="l">
              <a:lnSpc>
                <a:spcPct val="100000"/>
              </a:lnSpc>
              <a:spcBef>
                <a:spcPts val="0"/>
              </a:spcBef>
              <a:spcAft>
                <a:spcPts val="0"/>
              </a:spcAft>
              <a:buClr>
                <a:srgbClr val="FFFFFF"/>
              </a:buClr>
              <a:buSzPct val="25000"/>
              <a:buFont typeface="Libre Baskerville"/>
              <a:buNone/>
            </a:pPr>
            <a:r>
              <a:rPr b="0" i="0" lang="en" sz="3200" u="none" cap="none" strike="noStrike">
                <a:solidFill>
                  <a:srgbClr val="FFFFFF"/>
                </a:solidFill>
                <a:latin typeface="Josefin Slab"/>
                <a:ea typeface="Josefin Slab"/>
                <a:cs typeface="Josefin Slab"/>
                <a:sym typeface="Josefin Slab"/>
              </a:rPr>
              <a:t>HEAP - Memory Usage</a:t>
            </a:r>
          </a:p>
        </p:txBody>
      </p:sp>
      <p:sp>
        <p:nvSpPr>
          <p:cNvPr id="923" name="Shape 923"/>
          <p:cNvSpPr txBox="1"/>
          <p:nvPr>
            <p:ph idx="1" type="body"/>
          </p:nvPr>
        </p:nvSpPr>
        <p:spPr>
          <a:xfrm>
            <a:off x="669726" y="558253"/>
            <a:ext cx="7804500" cy="4360500"/>
          </a:xfrm>
          <a:prstGeom prst="rect">
            <a:avLst/>
          </a:prstGeom>
          <a:noFill/>
          <a:ln>
            <a:noFill/>
          </a:ln>
        </p:spPr>
        <p:txBody>
          <a:bodyPr anchorCtr="0" anchor="ctr" bIns="32750" lIns="32750" rIns="32750" tIns="32750">
            <a:noAutofit/>
          </a:bodyPr>
          <a:lstStyle/>
          <a:p>
            <a:pPr indent="-285750" lvl="0" marL="292100" marR="0" rtl="0" algn="l">
              <a:lnSpc>
                <a:spcPct val="100000"/>
              </a:lnSpc>
              <a:spcBef>
                <a:spcPts val="0"/>
              </a:spcBef>
              <a:spcAft>
                <a:spcPts val="0"/>
              </a:spcAft>
              <a:buClr>
                <a:srgbClr val="FFFFFF"/>
              </a:buClr>
              <a:buSzPct val="71428"/>
              <a:buFont typeface="Trebuchet MS"/>
              <a:buChar char="•"/>
            </a:pPr>
            <a:r>
              <a:rPr lang="en" sz="2100">
                <a:latin typeface="Trebuchet MS"/>
                <a:ea typeface="Trebuchet MS"/>
                <a:cs typeface="Trebuchet MS"/>
                <a:sym typeface="Trebuchet MS"/>
              </a:rPr>
              <a:t>Non-standard (Chrome only)</a:t>
            </a:r>
          </a:p>
          <a:p>
            <a:pPr indent="-285750" lvl="0" marL="292100" marR="0" rtl="0" algn="l">
              <a:lnSpc>
                <a:spcPct val="100000"/>
              </a:lnSpc>
              <a:spcBef>
                <a:spcPts val="0"/>
              </a:spcBef>
              <a:spcAft>
                <a:spcPts val="0"/>
              </a:spcAft>
              <a:buClr>
                <a:srgbClr val="FFFFFF"/>
              </a:buClr>
              <a:buSzPct val="71428"/>
              <a:buFont typeface="Trebuchet MS"/>
              <a:buChar char="•"/>
            </a:pPr>
            <a:r>
              <a:rPr b="0" i="0" lang="en" sz="2100" u="none" cap="none" strike="noStrike">
                <a:solidFill>
                  <a:schemeClr val="accent1"/>
                </a:solidFill>
                <a:latin typeface="Trebuchet MS"/>
                <a:ea typeface="Trebuchet MS"/>
                <a:cs typeface="Trebuchet MS"/>
                <a:sym typeface="Trebuchet MS"/>
              </a:rPr>
              <a:t>Reduced precision</a:t>
            </a:r>
            <a:r>
              <a:rPr b="0" i="0" lang="en" sz="2100" u="none" cap="none" strike="noStrike">
                <a:solidFill>
                  <a:srgbClr val="FFFFFF"/>
                </a:solidFill>
                <a:latin typeface="Trebuchet MS"/>
                <a:ea typeface="Trebuchet MS"/>
                <a:cs typeface="Trebuchet MS"/>
                <a:sym typeface="Trebuchet MS"/>
              </a:rPr>
              <a:t> to avoid privacy concerns</a:t>
            </a:r>
            <a:br>
              <a:rPr b="0" i="0" lang="en" sz="2100" u="none" cap="none" strike="noStrike">
                <a:solidFill>
                  <a:srgbClr val="FFFFFF"/>
                </a:solidFill>
                <a:latin typeface="Arial"/>
                <a:ea typeface="Arial"/>
                <a:cs typeface="Arial"/>
                <a:sym typeface="Arial"/>
              </a:rPr>
            </a:br>
          </a:p>
          <a:p>
            <a:pPr indent="-69850" lvl="0" marL="190500" marR="190500" rtl="0">
              <a:lnSpc>
                <a:spcPct val="142857"/>
              </a:lnSpc>
              <a:spcBef>
                <a:spcPts val="1500"/>
              </a:spcBef>
              <a:spcAft>
                <a:spcPts val="1500"/>
              </a:spcAft>
              <a:buClr>
                <a:srgbClr val="000000"/>
              </a:buClr>
              <a:buSzPct val="91666"/>
              <a:buFont typeface="Arial"/>
              <a:buNone/>
            </a:pPr>
            <a:r>
              <a:rPr i="1" lang="en" sz="1200">
                <a:solidFill>
                  <a:srgbClr val="AEAEAE"/>
                </a:solidFill>
                <a:latin typeface="Consolas"/>
                <a:ea typeface="Consolas"/>
                <a:cs typeface="Consolas"/>
                <a:sym typeface="Consolas"/>
              </a:rPr>
              <a:t>// report on JS object memory once a second</a:t>
            </a:r>
            <a:br>
              <a:rPr lang="en" sz="1200">
                <a:solidFill>
                  <a:srgbClr val="F8F8F8"/>
                </a:solidFill>
                <a:latin typeface="Consolas"/>
                <a:ea typeface="Consolas"/>
                <a:cs typeface="Consolas"/>
                <a:sym typeface="Consolas"/>
              </a:rPr>
            </a:br>
            <a:r>
              <a:rPr lang="en" sz="1200">
                <a:solidFill>
                  <a:srgbClr val="F8F8F8"/>
                </a:solidFill>
                <a:latin typeface="Consolas"/>
                <a:ea typeface="Consolas"/>
                <a:cs typeface="Consolas"/>
                <a:sym typeface="Consolas"/>
              </a:rPr>
              <a:t>setInterval(</a:t>
            </a:r>
            <a:r>
              <a:rPr lang="en" sz="1200">
                <a:solidFill>
                  <a:srgbClr val="E28964"/>
                </a:solidFill>
                <a:latin typeface="Consolas"/>
                <a:ea typeface="Consolas"/>
                <a:cs typeface="Consolas"/>
                <a:sym typeface="Consolas"/>
              </a:rPr>
              <a:t>function</a:t>
            </a:r>
            <a:r>
              <a:rPr lang="en" sz="1200">
                <a:solidFill>
                  <a:srgbClr val="F8F8F8"/>
                </a:solidFill>
                <a:latin typeface="Consolas"/>
                <a:ea typeface="Consolas"/>
                <a:cs typeface="Consolas"/>
                <a:sym typeface="Consolas"/>
              </a:rPr>
              <a:t>() {</a:t>
            </a:r>
            <a:br>
              <a:rPr lang="en" sz="1200">
                <a:solidFill>
                  <a:srgbClr val="F8F8F8"/>
                </a:solidFill>
                <a:latin typeface="Consolas"/>
                <a:ea typeface="Consolas"/>
                <a:cs typeface="Consolas"/>
                <a:sym typeface="Consolas"/>
              </a:rPr>
            </a:br>
            <a:r>
              <a:rPr lang="en" sz="1200">
                <a:solidFill>
                  <a:srgbClr val="F8F8F8"/>
                </a:solidFill>
                <a:latin typeface="Consolas"/>
                <a:ea typeface="Consolas"/>
                <a:cs typeface="Consolas"/>
                <a:sym typeface="Consolas"/>
              </a:rPr>
              <a:t>  </a:t>
            </a:r>
            <a:r>
              <a:rPr lang="en" sz="1200">
                <a:solidFill>
                  <a:srgbClr val="E28964"/>
                </a:solidFill>
                <a:latin typeface="Consolas"/>
                <a:ea typeface="Consolas"/>
                <a:cs typeface="Consolas"/>
                <a:sym typeface="Consolas"/>
              </a:rPr>
              <a:t>var</a:t>
            </a:r>
            <a:r>
              <a:rPr lang="en" sz="1200">
                <a:solidFill>
                  <a:srgbClr val="F8F8F8"/>
                </a:solidFill>
                <a:latin typeface="Consolas"/>
                <a:ea typeface="Consolas"/>
                <a:cs typeface="Consolas"/>
                <a:sym typeface="Consolas"/>
              </a:rPr>
              <a:t> mem = window.performance</a:t>
            </a:r>
            <a:br>
              <a:rPr lang="en" sz="1200">
                <a:solidFill>
                  <a:srgbClr val="F8F8F8"/>
                </a:solidFill>
                <a:latin typeface="Consolas"/>
                <a:ea typeface="Consolas"/>
                <a:cs typeface="Consolas"/>
                <a:sym typeface="Consolas"/>
              </a:rPr>
            </a:br>
            <a:r>
              <a:rPr lang="en" sz="1200">
                <a:solidFill>
                  <a:srgbClr val="F8F8F8"/>
                </a:solidFill>
                <a:latin typeface="Consolas"/>
                <a:ea typeface="Consolas"/>
                <a:cs typeface="Consolas"/>
                <a:sym typeface="Consolas"/>
              </a:rPr>
              <a:t>    &amp;&amp; window.performance.memory</a:t>
            </a:r>
            <a:br>
              <a:rPr lang="en" sz="1200">
                <a:solidFill>
                  <a:srgbClr val="F8F8F8"/>
                </a:solidFill>
                <a:latin typeface="Consolas"/>
                <a:ea typeface="Consolas"/>
                <a:cs typeface="Consolas"/>
                <a:sym typeface="Consolas"/>
              </a:rPr>
            </a:br>
            <a:r>
              <a:rPr lang="en" sz="1200">
                <a:solidFill>
                  <a:srgbClr val="F8F8F8"/>
                </a:solidFill>
                <a:latin typeface="Consolas"/>
                <a:ea typeface="Consolas"/>
                <a:cs typeface="Consolas"/>
                <a:sym typeface="Consolas"/>
              </a:rPr>
              <a:t>    &amp;&amp; window.performance.memory.usedJSHeapSize;</a:t>
            </a:r>
            <a:br>
              <a:rPr lang="en" sz="1200">
                <a:solidFill>
                  <a:srgbClr val="F8F8F8"/>
                </a:solidFill>
                <a:latin typeface="Consolas"/>
                <a:ea typeface="Consolas"/>
                <a:cs typeface="Consolas"/>
                <a:sym typeface="Consolas"/>
              </a:rPr>
            </a:br>
            <a:br>
              <a:rPr lang="en" sz="1200">
                <a:solidFill>
                  <a:srgbClr val="F8F8F8"/>
                </a:solidFill>
                <a:latin typeface="Consolas"/>
                <a:ea typeface="Consolas"/>
                <a:cs typeface="Consolas"/>
                <a:sym typeface="Consolas"/>
              </a:rPr>
            </a:br>
            <a:r>
              <a:rPr lang="en" sz="1200">
                <a:solidFill>
                  <a:srgbClr val="F8F8F8"/>
                </a:solidFill>
                <a:latin typeface="Consolas"/>
                <a:ea typeface="Consolas"/>
                <a:cs typeface="Consolas"/>
                <a:sym typeface="Consolas"/>
              </a:rPr>
              <a:t>  console.log(</a:t>
            </a:r>
            <a:r>
              <a:rPr lang="en" sz="1200">
                <a:solidFill>
                  <a:srgbClr val="65B042"/>
                </a:solidFill>
                <a:latin typeface="Consolas"/>
                <a:ea typeface="Consolas"/>
                <a:cs typeface="Consolas"/>
                <a:sym typeface="Consolas"/>
              </a:rPr>
              <a:t>"Memory usage: "</a:t>
            </a:r>
            <a:r>
              <a:rPr lang="en" sz="1200">
                <a:solidFill>
                  <a:srgbClr val="F8F8F8"/>
                </a:solidFill>
                <a:latin typeface="Consolas"/>
                <a:ea typeface="Consolas"/>
                <a:cs typeface="Consolas"/>
                <a:sym typeface="Consolas"/>
              </a:rPr>
              <a:t> + mem);</a:t>
            </a:r>
            <a:br>
              <a:rPr lang="en" sz="1200">
                <a:solidFill>
                  <a:srgbClr val="F8F8F8"/>
                </a:solidFill>
                <a:latin typeface="Consolas"/>
                <a:ea typeface="Consolas"/>
                <a:cs typeface="Consolas"/>
                <a:sym typeface="Consolas"/>
              </a:rPr>
            </a:br>
            <a:r>
              <a:rPr lang="en" sz="1200">
                <a:solidFill>
                  <a:srgbClr val="F8F8F8"/>
                </a:solidFill>
                <a:latin typeface="Consolas"/>
                <a:ea typeface="Consolas"/>
                <a:cs typeface="Consolas"/>
                <a:sym typeface="Consolas"/>
              </a:rPr>
              <a:t>}, </a:t>
            </a:r>
            <a:r>
              <a:rPr lang="en" sz="1200">
                <a:solidFill>
                  <a:srgbClr val="3387CC"/>
                </a:solidFill>
                <a:latin typeface="Consolas"/>
                <a:ea typeface="Consolas"/>
                <a:cs typeface="Consolas"/>
                <a:sym typeface="Consolas"/>
              </a:rPr>
              <a:t>1000</a:t>
            </a:r>
            <a:r>
              <a:rPr lang="en" sz="1200">
                <a:solidFill>
                  <a:srgbClr val="F8F8F8"/>
                </a:solidFill>
                <a:latin typeface="Consolas"/>
                <a:ea typeface="Consolas"/>
                <a:cs typeface="Consolas"/>
                <a:sym typeface="Consolas"/>
              </a:rPr>
              <a:t>);</a:t>
            </a:r>
          </a:p>
          <a:p>
            <a:pPr indent="0" lvl="0" marL="0" marR="0" rtl="0" algn="l">
              <a:lnSpc>
                <a:spcPct val="100000"/>
              </a:lnSpc>
              <a:spcBef>
                <a:spcPts val="0"/>
              </a:spcBef>
              <a:spcAft>
                <a:spcPts val="0"/>
              </a:spcAft>
              <a:buClr>
                <a:srgbClr val="D9D8AF"/>
              </a:buClr>
              <a:buSzPct val="25000"/>
              <a:buFont typeface="Consolas"/>
              <a:buNone/>
            </a:pPr>
            <a:r>
              <a:t/>
            </a:r>
            <a:endParaRPr sz="2000">
              <a:solidFill>
                <a:srgbClr val="D9D8AF"/>
              </a:solidFill>
              <a:latin typeface="Consolas"/>
              <a:ea typeface="Consolas"/>
              <a:cs typeface="Consolas"/>
              <a:sym typeface="Consolas"/>
            </a:endParaRPr>
          </a:p>
        </p:txBody>
      </p:sp>
      <p:pic>
        <p:nvPicPr>
          <p:cNvPr id="924" name="Shape 924"/>
          <p:cNvPicPr preferRelativeResize="0"/>
          <p:nvPr/>
        </p:nvPicPr>
        <p:blipFill rotWithShape="1">
          <a:blip r:embed="rId3">
            <a:alphaModFix/>
          </a:blip>
          <a:srcRect b="0" l="0" r="0" t="0"/>
          <a:stretch/>
        </p:blipFill>
        <p:spPr>
          <a:xfrm>
            <a:off x="6651171" y="65150"/>
            <a:ext cx="2438100" cy="1190100"/>
          </a:xfrm>
          <a:prstGeom prst="rect">
            <a:avLst/>
          </a:prstGeom>
          <a:noFill/>
          <a:ln>
            <a:noFill/>
          </a:ln>
        </p:spPr>
      </p:pic>
      <p:sp>
        <p:nvSpPr>
          <p:cNvPr id="925" name="Shape 925"/>
          <p:cNvSpPr/>
          <p:nvPr/>
        </p:nvSpPr>
        <p:spPr>
          <a:xfrm>
            <a:off x="6637675" y="980600"/>
            <a:ext cx="2465100" cy="295800"/>
          </a:xfrm>
          <a:prstGeom prst="rect">
            <a:avLst/>
          </a:prstGeom>
          <a:noFill/>
          <a:ln cap="flat" cmpd="sng" w="28575">
            <a:solidFill>
              <a:srgbClr val="FF0000"/>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Clr>
                <a:srgbClr val="FFFFFF"/>
              </a:buClr>
              <a:buFont typeface="Helvetica Neue"/>
              <a:buNone/>
            </a:pPr>
            <a:r>
              <a:t/>
            </a:r>
            <a:endParaRPr b="0" i="0" sz="1700" u="none" cap="none" strike="noStrike">
              <a:solidFill>
                <a:srgbClr val="FFFFFF"/>
              </a:solidFill>
              <a:latin typeface="Helvetica Neue"/>
              <a:ea typeface="Helvetica Neue"/>
              <a:cs typeface="Helvetica Neue"/>
              <a:sym typeface="Helvetica Neue"/>
            </a:endParaRPr>
          </a:p>
        </p:txBody>
      </p:sp>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29" name="Shape 929"/>
        <p:cNvGrpSpPr/>
        <p:nvPr/>
      </p:nvGrpSpPr>
      <p:grpSpPr>
        <a:xfrm>
          <a:off x="0" y="0"/>
          <a:ext cx="0" cy="0"/>
          <a:chOff x="0" y="0"/>
          <a:chExt cx="0" cy="0"/>
        </a:xfrm>
      </p:grpSpPr>
      <p:sp>
        <p:nvSpPr>
          <p:cNvPr id="930" name="Shape 930"/>
          <p:cNvSpPr txBox="1"/>
          <p:nvPr>
            <p:ph type="title"/>
          </p:nvPr>
        </p:nvSpPr>
        <p:spPr>
          <a:xfrm>
            <a:off x="336921" y="133945"/>
            <a:ext cx="8470200" cy="455700"/>
          </a:xfrm>
          <a:prstGeom prst="rect">
            <a:avLst/>
          </a:prstGeom>
          <a:noFill/>
          <a:ln>
            <a:noFill/>
          </a:ln>
        </p:spPr>
        <p:txBody>
          <a:bodyPr anchorCtr="0" anchor="ctr" bIns="32750" lIns="32750" rIns="32750" tIns="32750">
            <a:noAutofit/>
          </a:bodyPr>
          <a:lstStyle/>
          <a:p>
            <a:pPr indent="0" lvl="0" marL="0" marR="0" rtl="0" algn="l">
              <a:lnSpc>
                <a:spcPct val="100000"/>
              </a:lnSpc>
              <a:spcBef>
                <a:spcPts val="0"/>
              </a:spcBef>
              <a:spcAft>
                <a:spcPts val="0"/>
              </a:spcAft>
              <a:buClr>
                <a:srgbClr val="FFFFFF"/>
              </a:buClr>
              <a:buSzPct val="25000"/>
              <a:buFont typeface="Libre Baskerville"/>
              <a:buNone/>
            </a:pPr>
            <a:r>
              <a:rPr b="0" i="0" lang="en" sz="3200" u="none" cap="none" strike="noStrike">
                <a:solidFill>
                  <a:srgbClr val="FFFFFF"/>
                </a:solidFill>
                <a:latin typeface="Josefin Slab"/>
                <a:ea typeface="Josefin Slab"/>
                <a:cs typeface="Josefin Slab"/>
                <a:sym typeface="Josefin Slab"/>
              </a:rPr>
              <a:t>Battery</a:t>
            </a:r>
          </a:p>
        </p:txBody>
      </p:sp>
      <p:sp>
        <p:nvSpPr>
          <p:cNvPr id="931" name="Shape 931"/>
          <p:cNvSpPr txBox="1"/>
          <p:nvPr>
            <p:ph idx="1" type="body"/>
          </p:nvPr>
        </p:nvSpPr>
        <p:spPr>
          <a:xfrm>
            <a:off x="669726" y="558253"/>
            <a:ext cx="7804500" cy="4360500"/>
          </a:xfrm>
          <a:prstGeom prst="rect">
            <a:avLst/>
          </a:prstGeom>
          <a:noFill/>
          <a:ln>
            <a:noFill/>
          </a:ln>
        </p:spPr>
        <p:txBody>
          <a:bodyPr anchorCtr="0" anchor="ctr" bIns="32750" lIns="32750" rIns="32750" tIns="32750">
            <a:noAutofit/>
          </a:bodyPr>
          <a:lstStyle/>
          <a:p>
            <a:pPr indent="-298450" lvl="0" marL="266700" rtl="0">
              <a:spcBef>
                <a:spcPts val="0"/>
              </a:spcBef>
              <a:buClr>
                <a:schemeClr val="lt1"/>
              </a:buClr>
              <a:buSzPct val="100000"/>
              <a:buFont typeface="Trebuchet MS"/>
            </a:pPr>
            <a:r>
              <a:rPr lang="en" sz="1900">
                <a:solidFill>
                  <a:schemeClr val="accent1"/>
                </a:solidFill>
                <a:latin typeface="Trebuchet MS"/>
                <a:ea typeface="Trebuchet MS"/>
                <a:cs typeface="Trebuchet MS"/>
                <a:sym typeface="Trebuchet MS"/>
              </a:rPr>
              <a:t>Monitor </a:t>
            </a:r>
            <a:r>
              <a:rPr lang="en" sz="1900">
                <a:solidFill>
                  <a:schemeClr val="lt1"/>
                </a:solidFill>
                <a:latin typeface="Trebuchet MS"/>
                <a:ea typeface="Trebuchet MS"/>
                <a:cs typeface="Trebuchet MS"/>
                <a:sym typeface="Trebuchet MS"/>
              </a:rPr>
              <a:t>your visitor’s battery state</a:t>
            </a:r>
          </a:p>
          <a:p>
            <a:pPr indent="-298450" lvl="0" marL="266700" rtl="0">
              <a:spcBef>
                <a:spcPts val="0"/>
              </a:spcBef>
              <a:buClr>
                <a:schemeClr val="lt1"/>
              </a:buClr>
              <a:buSzPct val="100000"/>
              <a:buFont typeface="Trebuchet MS"/>
            </a:pPr>
            <a:r>
              <a:rPr lang="en" sz="1900">
                <a:solidFill>
                  <a:schemeClr val="accent1"/>
                </a:solidFill>
                <a:latin typeface="Trebuchet MS"/>
                <a:ea typeface="Trebuchet MS"/>
                <a:cs typeface="Trebuchet MS"/>
                <a:sym typeface="Trebuchet MS"/>
              </a:rPr>
              <a:t>Reduce work</a:t>
            </a:r>
            <a:r>
              <a:rPr lang="en" sz="1900">
                <a:solidFill>
                  <a:schemeClr val="lt1"/>
                </a:solidFill>
                <a:latin typeface="Trebuchet MS"/>
                <a:ea typeface="Trebuchet MS"/>
                <a:cs typeface="Trebuchet MS"/>
                <a:sym typeface="Trebuchet MS"/>
              </a:rPr>
              <a:t> on low battery</a:t>
            </a:r>
          </a:p>
          <a:p>
            <a:pPr indent="0" lvl="0" marL="0" marR="0" rtl="0" algn="l">
              <a:lnSpc>
                <a:spcPct val="100000"/>
              </a:lnSpc>
              <a:spcBef>
                <a:spcPts val="0"/>
              </a:spcBef>
              <a:spcAft>
                <a:spcPts val="0"/>
              </a:spcAft>
              <a:buClr>
                <a:srgbClr val="9A9A9A"/>
              </a:buClr>
              <a:buSzPct val="25000"/>
              <a:buFont typeface="Consolas"/>
              <a:buNone/>
            </a:pPr>
            <a:r>
              <a:t/>
            </a:r>
            <a:endParaRPr sz="2000">
              <a:solidFill>
                <a:srgbClr val="9A9A9A"/>
              </a:solidFill>
              <a:latin typeface="Consolas"/>
              <a:ea typeface="Consolas"/>
              <a:cs typeface="Consolas"/>
              <a:sym typeface="Consolas"/>
            </a:endParaRPr>
          </a:p>
          <a:p>
            <a:pPr indent="-69850" lvl="0" marL="190500" marR="190500" rtl="0">
              <a:lnSpc>
                <a:spcPct val="142857"/>
              </a:lnSpc>
              <a:spcBef>
                <a:spcPts val="1500"/>
              </a:spcBef>
              <a:spcAft>
                <a:spcPts val="1500"/>
              </a:spcAft>
              <a:buClr>
                <a:schemeClr val="dk1"/>
              </a:buClr>
              <a:buSzPct val="78571"/>
              <a:buFont typeface="Arial"/>
              <a:buNone/>
            </a:pPr>
            <a:r>
              <a:rPr lang="en" sz="1400">
                <a:solidFill>
                  <a:srgbClr val="F8F8F8"/>
                </a:solidFill>
                <a:latin typeface="Consolas"/>
                <a:ea typeface="Consolas"/>
                <a:cs typeface="Consolas"/>
                <a:sym typeface="Consolas"/>
              </a:rPr>
              <a:t>setInterval(</a:t>
            </a:r>
            <a:r>
              <a:rPr lang="en" sz="1400">
                <a:solidFill>
                  <a:srgbClr val="E28964"/>
                </a:solidFill>
                <a:latin typeface="Consolas"/>
                <a:ea typeface="Consolas"/>
                <a:cs typeface="Consolas"/>
                <a:sym typeface="Consolas"/>
              </a:rPr>
              <a:t>function</a:t>
            </a:r>
            <a:r>
              <a:rPr lang="en" sz="1400">
                <a:solidFill>
                  <a:srgbClr val="F8F8F8"/>
                </a:solidFill>
                <a:latin typeface="Consolas"/>
                <a:ea typeface="Consolas"/>
                <a:cs typeface="Consolas"/>
                <a:sym typeface="Consolas"/>
              </a:rPr>
              <a:t>() {</a:t>
            </a:r>
            <a:br>
              <a:rPr lang="en" sz="1400">
                <a:solidFill>
                  <a:srgbClr val="F8F8F8"/>
                </a:solidFill>
                <a:latin typeface="Consolas"/>
                <a:ea typeface="Consolas"/>
                <a:cs typeface="Consolas"/>
                <a:sym typeface="Consolas"/>
              </a:rPr>
            </a:br>
            <a:r>
              <a:rPr lang="en" sz="1400">
                <a:solidFill>
                  <a:srgbClr val="F8F8F8"/>
                </a:solidFill>
                <a:latin typeface="Consolas"/>
                <a:ea typeface="Consolas"/>
                <a:cs typeface="Consolas"/>
                <a:sym typeface="Consolas"/>
              </a:rPr>
              <a:t>  navigator.getBattery().then(</a:t>
            </a:r>
            <a:r>
              <a:rPr lang="en" sz="1400">
                <a:solidFill>
                  <a:srgbClr val="E28964"/>
                </a:solidFill>
                <a:latin typeface="Consolas"/>
                <a:ea typeface="Consolas"/>
                <a:cs typeface="Consolas"/>
                <a:sym typeface="Consolas"/>
              </a:rPr>
              <a:t>function</a:t>
            </a:r>
            <a:r>
              <a:rPr lang="en" sz="1400">
                <a:solidFill>
                  <a:srgbClr val="F8F8F8"/>
                </a:solidFill>
                <a:latin typeface="Consolas"/>
                <a:ea typeface="Consolas"/>
                <a:cs typeface="Consolas"/>
                <a:sym typeface="Consolas"/>
              </a:rPr>
              <a:t>(</a:t>
            </a:r>
            <a:r>
              <a:rPr lang="en" sz="1400">
                <a:solidFill>
                  <a:srgbClr val="3E87E3"/>
                </a:solidFill>
                <a:latin typeface="Consolas"/>
                <a:ea typeface="Consolas"/>
                <a:cs typeface="Consolas"/>
                <a:sym typeface="Consolas"/>
              </a:rPr>
              <a:t>batt</a:t>
            </a:r>
            <a:r>
              <a:rPr lang="en" sz="1400">
                <a:solidFill>
                  <a:srgbClr val="F8F8F8"/>
                </a:solidFill>
                <a:latin typeface="Consolas"/>
                <a:ea typeface="Consolas"/>
                <a:cs typeface="Consolas"/>
                <a:sym typeface="Consolas"/>
              </a:rPr>
              <a:t>) {</a:t>
            </a:r>
            <a:br>
              <a:rPr lang="en" sz="1400">
                <a:solidFill>
                  <a:srgbClr val="F8F8F8"/>
                </a:solidFill>
                <a:latin typeface="Consolas"/>
                <a:ea typeface="Consolas"/>
                <a:cs typeface="Consolas"/>
                <a:sym typeface="Consolas"/>
              </a:rPr>
            </a:br>
            <a:r>
              <a:rPr lang="en" sz="1400">
                <a:solidFill>
                  <a:srgbClr val="F8F8F8"/>
                </a:solidFill>
                <a:latin typeface="Consolas"/>
                <a:ea typeface="Consolas"/>
                <a:cs typeface="Consolas"/>
                <a:sym typeface="Consolas"/>
              </a:rPr>
              <a:t>    console.log(batt.level);</a:t>
            </a:r>
            <a:br>
              <a:rPr lang="en" sz="1400">
                <a:solidFill>
                  <a:srgbClr val="F8F8F8"/>
                </a:solidFill>
                <a:latin typeface="Consolas"/>
                <a:ea typeface="Consolas"/>
                <a:cs typeface="Consolas"/>
                <a:sym typeface="Consolas"/>
              </a:rPr>
            </a:br>
            <a:r>
              <a:rPr lang="en" sz="1400">
                <a:solidFill>
                  <a:srgbClr val="F8F8F8"/>
                </a:solidFill>
                <a:latin typeface="Consolas"/>
                <a:ea typeface="Consolas"/>
                <a:cs typeface="Consolas"/>
                <a:sym typeface="Consolas"/>
              </a:rPr>
              <a:t>  });</a:t>
            </a:r>
            <a:br>
              <a:rPr lang="en" sz="1400">
                <a:solidFill>
                  <a:srgbClr val="F8F8F8"/>
                </a:solidFill>
                <a:latin typeface="Consolas"/>
                <a:ea typeface="Consolas"/>
                <a:cs typeface="Consolas"/>
                <a:sym typeface="Consolas"/>
              </a:rPr>
            </a:br>
            <a:r>
              <a:rPr lang="en" sz="1400">
                <a:solidFill>
                  <a:srgbClr val="F8F8F8"/>
                </a:solidFill>
                <a:latin typeface="Consolas"/>
                <a:ea typeface="Consolas"/>
                <a:cs typeface="Consolas"/>
                <a:sym typeface="Consolas"/>
              </a:rPr>
              <a:t>}, </a:t>
            </a:r>
            <a:r>
              <a:rPr lang="en" sz="1400">
                <a:solidFill>
                  <a:srgbClr val="3387CC"/>
                </a:solidFill>
                <a:latin typeface="Consolas"/>
                <a:ea typeface="Consolas"/>
                <a:cs typeface="Consolas"/>
                <a:sym typeface="Consolas"/>
              </a:rPr>
              <a:t>1000</a:t>
            </a:r>
            <a:r>
              <a:rPr lang="en" sz="1400">
                <a:solidFill>
                  <a:srgbClr val="F8F8F8"/>
                </a:solidFill>
                <a:latin typeface="Consolas"/>
                <a:ea typeface="Consolas"/>
                <a:cs typeface="Consolas"/>
                <a:sym typeface="Consolas"/>
              </a:rPr>
              <a:t>);</a:t>
            </a:r>
          </a:p>
          <a:p>
            <a:pPr indent="0" lvl="0" marL="0" marR="0" rtl="0" algn="l">
              <a:lnSpc>
                <a:spcPct val="100000"/>
              </a:lnSpc>
              <a:spcBef>
                <a:spcPts val="0"/>
              </a:spcBef>
              <a:spcAft>
                <a:spcPts val="0"/>
              </a:spcAft>
              <a:buClr>
                <a:srgbClr val="9A9A9A"/>
              </a:buClr>
              <a:buSzPct val="25000"/>
              <a:buFont typeface="Consolas"/>
              <a:buNone/>
            </a:pPr>
            <a:r>
              <a:t/>
            </a:r>
            <a:endParaRPr sz="2000">
              <a:solidFill>
                <a:srgbClr val="9A9A9A"/>
              </a:solidFill>
              <a:latin typeface="Consolas"/>
              <a:ea typeface="Consolas"/>
              <a:cs typeface="Consolas"/>
              <a:sym typeface="Consolas"/>
            </a:endParaRPr>
          </a:p>
        </p:txBody>
      </p:sp>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35" name="Shape 935"/>
        <p:cNvGrpSpPr/>
        <p:nvPr/>
      </p:nvGrpSpPr>
      <p:grpSpPr>
        <a:xfrm>
          <a:off x="0" y="0"/>
          <a:ext cx="0" cy="0"/>
          <a:chOff x="0" y="0"/>
          <a:chExt cx="0" cy="0"/>
        </a:xfrm>
      </p:grpSpPr>
      <p:pic>
        <p:nvPicPr>
          <p:cNvPr id="936" name="Shape 936"/>
          <p:cNvPicPr preferRelativeResize="0"/>
          <p:nvPr/>
        </p:nvPicPr>
        <p:blipFill rotWithShape="1">
          <a:blip r:embed="rId3">
            <a:alphaModFix/>
          </a:blip>
          <a:srcRect b="4852" l="0" r="0" t="0"/>
          <a:stretch/>
        </p:blipFill>
        <p:spPr>
          <a:xfrm>
            <a:off x="336925" y="1088351"/>
            <a:ext cx="8470200" cy="3851700"/>
          </a:xfrm>
          <a:prstGeom prst="rect">
            <a:avLst/>
          </a:prstGeom>
          <a:noFill/>
          <a:ln>
            <a:noFill/>
          </a:ln>
        </p:spPr>
      </p:pic>
      <p:sp>
        <p:nvSpPr>
          <p:cNvPr id="937" name="Shape 937"/>
          <p:cNvSpPr txBox="1"/>
          <p:nvPr>
            <p:ph type="title"/>
          </p:nvPr>
        </p:nvSpPr>
        <p:spPr>
          <a:xfrm>
            <a:off x="336921" y="133945"/>
            <a:ext cx="8470200" cy="771900"/>
          </a:xfrm>
          <a:prstGeom prst="rect">
            <a:avLst/>
          </a:prstGeom>
          <a:noFill/>
          <a:ln>
            <a:noFill/>
          </a:ln>
        </p:spPr>
        <p:txBody>
          <a:bodyPr anchorCtr="0" anchor="ctr" bIns="32750" lIns="32750" rIns="32750" tIns="32750">
            <a:noAutofit/>
          </a:bodyPr>
          <a:lstStyle/>
          <a:p>
            <a:pPr indent="0" lvl="0" marL="0" marR="0" rtl="0" algn="l">
              <a:lnSpc>
                <a:spcPct val="100000"/>
              </a:lnSpc>
              <a:spcBef>
                <a:spcPts val="0"/>
              </a:spcBef>
              <a:spcAft>
                <a:spcPts val="0"/>
              </a:spcAft>
              <a:buClr>
                <a:srgbClr val="FFFFFF"/>
              </a:buClr>
              <a:buSzPct val="25000"/>
              <a:buFont typeface="Libre Baskerville"/>
              <a:buNone/>
            </a:pPr>
            <a:r>
              <a:rPr b="0" i="0" lang="en" sz="3200" u="none" cap="none" strike="noStrike">
                <a:solidFill>
                  <a:srgbClr val="FFFFFF"/>
                </a:solidFill>
                <a:latin typeface="Josefin Slab"/>
                <a:ea typeface="Josefin Slab"/>
                <a:cs typeface="Josefin Slab"/>
                <a:sym typeface="Josefin Slab"/>
              </a:rPr>
              <a:t>Interactions</a:t>
            </a:r>
          </a:p>
        </p:txBody>
      </p:sp>
      <p:sp>
        <p:nvSpPr>
          <p:cNvPr id="938" name="Shape 938"/>
          <p:cNvSpPr/>
          <p:nvPr/>
        </p:nvSpPr>
        <p:spPr>
          <a:xfrm>
            <a:off x="336925" y="1845600"/>
            <a:ext cx="8469900" cy="443700"/>
          </a:xfrm>
          <a:prstGeom prst="rect">
            <a:avLst/>
          </a:prstGeom>
          <a:noFill/>
          <a:ln cap="flat" cmpd="sng" w="76200">
            <a:solidFill>
              <a:srgbClr val="FF0000"/>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Clr>
                <a:srgbClr val="FFFFFF"/>
              </a:buClr>
              <a:buFont typeface="Helvetica Neue"/>
              <a:buNone/>
            </a:pPr>
            <a:r>
              <a:t/>
            </a:r>
            <a:endParaRPr b="0" i="0" sz="1700" u="none" cap="none" strike="noStrike">
              <a:solidFill>
                <a:srgbClr val="FFFFFF"/>
              </a:solidFill>
              <a:latin typeface="Helvetica Neue"/>
              <a:ea typeface="Helvetica Neue"/>
              <a:cs typeface="Helvetica Neue"/>
              <a:sym typeface="Helvetica Neue"/>
            </a:endParaRPr>
          </a:p>
        </p:txBody>
      </p:sp>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42" name="Shape 942"/>
        <p:cNvGrpSpPr/>
        <p:nvPr/>
      </p:nvGrpSpPr>
      <p:grpSpPr>
        <a:xfrm>
          <a:off x="0" y="0"/>
          <a:ext cx="0" cy="0"/>
          <a:chOff x="0" y="0"/>
          <a:chExt cx="0" cy="0"/>
        </a:xfrm>
      </p:grpSpPr>
      <p:sp>
        <p:nvSpPr>
          <p:cNvPr id="943" name="Shape 943"/>
          <p:cNvSpPr txBox="1"/>
          <p:nvPr>
            <p:ph idx="1" type="body"/>
          </p:nvPr>
        </p:nvSpPr>
        <p:spPr>
          <a:xfrm>
            <a:off x="669726" y="564950"/>
            <a:ext cx="7804500" cy="4360500"/>
          </a:xfrm>
          <a:prstGeom prst="rect">
            <a:avLst/>
          </a:prstGeom>
          <a:noFill/>
          <a:ln>
            <a:noFill/>
          </a:ln>
        </p:spPr>
        <p:txBody>
          <a:bodyPr anchorCtr="0" anchor="ctr" bIns="32750" lIns="32750" rIns="32750" tIns="32750">
            <a:noAutofit/>
          </a:bodyPr>
          <a:lstStyle/>
          <a:p>
            <a:pPr indent="-266700" lvl="0" marL="266700" marR="0" rtl="0" algn="l">
              <a:lnSpc>
                <a:spcPct val="100000"/>
              </a:lnSpc>
              <a:spcBef>
                <a:spcPts val="0"/>
              </a:spcBef>
              <a:spcAft>
                <a:spcPts val="0"/>
              </a:spcAft>
              <a:buClr>
                <a:srgbClr val="FFFFFF"/>
              </a:buClr>
              <a:buSzPct val="73684"/>
              <a:buFont typeface="Consolas"/>
              <a:buChar char="•"/>
            </a:pPr>
            <a:r>
              <a:rPr lang="en" sz="1900">
                <a:latin typeface="Consolas"/>
                <a:ea typeface="Consolas"/>
                <a:cs typeface="Consolas"/>
                <a:sym typeface="Consolas"/>
              </a:rPr>
              <a:t>scroll</a:t>
            </a:r>
          </a:p>
          <a:p>
            <a:pPr indent="-266700" lvl="0" marL="266700" marR="0" rtl="0" algn="l">
              <a:lnSpc>
                <a:spcPct val="100000"/>
              </a:lnSpc>
              <a:spcBef>
                <a:spcPts val="0"/>
              </a:spcBef>
              <a:spcAft>
                <a:spcPts val="0"/>
              </a:spcAft>
              <a:buClr>
                <a:srgbClr val="FFFFFF"/>
              </a:buClr>
              <a:buSzPct val="73684"/>
              <a:buFont typeface="Consolas"/>
              <a:buChar char="•"/>
            </a:pPr>
            <a:r>
              <a:rPr lang="en" sz="1900">
                <a:latin typeface="Consolas"/>
                <a:ea typeface="Consolas"/>
                <a:cs typeface="Consolas"/>
                <a:sym typeface="Consolas"/>
              </a:rPr>
              <a:t>mousemove</a:t>
            </a:r>
          </a:p>
          <a:p>
            <a:pPr indent="-266700" lvl="0" marL="266700" marR="0" rtl="0" algn="l">
              <a:lnSpc>
                <a:spcPct val="100000"/>
              </a:lnSpc>
              <a:spcBef>
                <a:spcPts val="0"/>
              </a:spcBef>
              <a:spcAft>
                <a:spcPts val="0"/>
              </a:spcAft>
              <a:buClr>
                <a:srgbClr val="FFFFFF"/>
              </a:buClr>
              <a:buSzPct val="73684"/>
              <a:buFont typeface="Consolas"/>
              <a:buChar char="•"/>
            </a:pPr>
            <a:r>
              <a:rPr lang="en" sz="1900">
                <a:latin typeface="Consolas"/>
                <a:ea typeface="Consolas"/>
                <a:cs typeface="Consolas"/>
                <a:sym typeface="Consolas"/>
              </a:rPr>
              <a:t>click</a:t>
            </a:r>
          </a:p>
          <a:p>
            <a:pPr indent="-266700" lvl="0" marL="266700" marR="0" rtl="0" algn="l">
              <a:lnSpc>
                <a:spcPct val="100000"/>
              </a:lnSpc>
              <a:spcBef>
                <a:spcPts val="0"/>
              </a:spcBef>
              <a:spcAft>
                <a:spcPts val="0"/>
              </a:spcAft>
              <a:buClr>
                <a:srgbClr val="FFFFFF"/>
              </a:buClr>
              <a:buSzPct val="73684"/>
              <a:buFont typeface="Consolas"/>
              <a:buChar char="•"/>
            </a:pPr>
            <a:r>
              <a:rPr lang="en" sz="1900">
                <a:latin typeface="Consolas"/>
                <a:ea typeface="Consolas"/>
                <a:cs typeface="Consolas"/>
                <a:sym typeface="Consolas"/>
              </a:rPr>
              <a:t>keydown</a:t>
            </a:r>
          </a:p>
        </p:txBody>
      </p:sp>
      <p:sp>
        <p:nvSpPr>
          <p:cNvPr id="944" name="Shape 944"/>
          <p:cNvSpPr txBox="1"/>
          <p:nvPr>
            <p:ph type="title"/>
          </p:nvPr>
        </p:nvSpPr>
        <p:spPr>
          <a:xfrm>
            <a:off x="336921" y="133945"/>
            <a:ext cx="8470200" cy="455700"/>
          </a:xfrm>
          <a:prstGeom prst="rect">
            <a:avLst/>
          </a:prstGeom>
          <a:noFill/>
          <a:ln>
            <a:noFill/>
          </a:ln>
        </p:spPr>
        <p:txBody>
          <a:bodyPr anchorCtr="0" anchor="ctr" bIns="32750" lIns="32750" rIns="32750" tIns="32750">
            <a:noAutofit/>
          </a:bodyPr>
          <a:lstStyle/>
          <a:p>
            <a:pPr indent="0" lvl="0" marL="0" marR="0" rtl="0" algn="l">
              <a:lnSpc>
                <a:spcPct val="100000"/>
              </a:lnSpc>
              <a:spcBef>
                <a:spcPts val="0"/>
              </a:spcBef>
              <a:spcAft>
                <a:spcPts val="0"/>
              </a:spcAft>
              <a:buClr>
                <a:srgbClr val="FFFFFF"/>
              </a:buClr>
              <a:buSzPct val="25000"/>
              <a:buFont typeface="Libre Baskerville"/>
              <a:buNone/>
            </a:pPr>
            <a:r>
              <a:rPr b="0" i="0" lang="en" sz="3200" u="none" cap="none" strike="noStrike">
                <a:solidFill>
                  <a:srgbClr val="FFFFFF"/>
                </a:solidFill>
                <a:latin typeface="Josefin Slab"/>
                <a:ea typeface="Josefin Slab"/>
                <a:cs typeface="Josefin Slab"/>
                <a:sym typeface="Josefin Slab"/>
              </a:rPr>
              <a:t>Interactions - User Input</a:t>
            </a:r>
          </a:p>
        </p:txBody>
      </p:sp>
      <p:pic>
        <p:nvPicPr>
          <p:cNvPr id="945" name="Shape 945"/>
          <p:cNvPicPr preferRelativeResize="0"/>
          <p:nvPr/>
        </p:nvPicPr>
        <p:blipFill rotWithShape="1">
          <a:blip r:embed="rId3">
            <a:alphaModFix/>
          </a:blip>
          <a:srcRect b="4852" l="0" r="0" t="0"/>
          <a:stretch/>
        </p:blipFill>
        <p:spPr>
          <a:xfrm>
            <a:off x="5234272" y="80600"/>
            <a:ext cx="3783899" cy="2244900"/>
          </a:xfrm>
          <a:prstGeom prst="rect">
            <a:avLst/>
          </a:prstGeom>
          <a:noFill/>
          <a:ln>
            <a:noFill/>
          </a:ln>
        </p:spPr>
      </p:pic>
      <p:sp>
        <p:nvSpPr>
          <p:cNvPr id="946" name="Shape 946"/>
          <p:cNvSpPr/>
          <p:nvPr/>
        </p:nvSpPr>
        <p:spPr>
          <a:xfrm>
            <a:off x="5234275" y="524425"/>
            <a:ext cx="3783900" cy="255000"/>
          </a:xfrm>
          <a:prstGeom prst="rect">
            <a:avLst/>
          </a:prstGeom>
          <a:noFill/>
          <a:ln cap="flat" cmpd="sng" w="28575">
            <a:solidFill>
              <a:srgbClr val="FF0000"/>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Clr>
                <a:srgbClr val="FFFFFF"/>
              </a:buClr>
              <a:buFont typeface="Helvetica Neue"/>
              <a:buNone/>
            </a:pPr>
            <a:r>
              <a:t/>
            </a:r>
            <a:endParaRPr b="0" i="0" sz="1700" u="none" cap="none" strike="noStrike">
              <a:solidFill>
                <a:srgbClr val="FFFFFF"/>
              </a:solidFill>
              <a:latin typeface="Helvetica Neue"/>
              <a:ea typeface="Helvetica Neue"/>
              <a:cs typeface="Helvetica Neue"/>
              <a:sym typeface="Helvetica Neue"/>
            </a:endParaRPr>
          </a:p>
        </p:txBody>
      </p:sp>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50" name="Shape 950"/>
        <p:cNvGrpSpPr/>
        <p:nvPr/>
      </p:nvGrpSpPr>
      <p:grpSpPr>
        <a:xfrm>
          <a:off x="0" y="0"/>
          <a:ext cx="0" cy="0"/>
          <a:chOff x="0" y="0"/>
          <a:chExt cx="0" cy="0"/>
        </a:xfrm>
      </p:grpSpPr>
      <p:sp>
        <p:nvSpPr>
          <p:cNvPr id="951" name="Shape 951"/>
          <p:cNvSpPr txBox="1"/>
          <p:nvPr>
            <p:ph type="title"/>
          </p:nvPr>
        </p:nvSpPr>
        <p:spPr>
          <a:xfrm>
            <a:off x="336921" y="133945"/>
            <a:ext cx="8470200" cy="455700"/>
          </a:xfrm>
          <a:prstGeom prst="rect">
            <a:avLst/>
          </a:prstGeom>
          <a:noFill/>
          <a:ln>
            <a:noFill/>
          </a:ln>
        </p:spPr>
        <p:txBody>
          <a:bodyPr anchorCtr="0" anchor="ctr" bIns="32750" lIns="32750" rIns="32750" tIns="32750">
            <a:noAutofit/>
          </a:bodyPr>
          <a:lstStyle/>
          <a:p>
            <a:pPr indent="0" lvl="0" marL="0" marR="0" rtl="0" algn="l">
              <a:lnSpc>
                <a:spcPct val="100000"/>
              </a:lnSpc>
              <a:spcBef>
                <a:spcPts val="0"/>
              </a:spcBef>
              <a:spcAft>
                <a:spcPts val="0"/>
              </a:spcAft>
              <a:buClr>
                <a:srgbClr val="FFFFFF"/>
              </a:buClr>
              <a:buSzPct val="25000"/>
              <a:buFont typeface="Libre Baskerville"/>
              <a:buNone/>
            </a:pPr>
            <a:r>
              <a:rPr b="0" i="0" lang="en" sz="3200" u="none" cap="none" strike="noStrike">
                <a:solidFill>
                  <a:srgbClr val="FFFFFF"/>
                </a:solidFill>
                <a:latin typeface="Josefin Slab"/>
                <a:ea typeface="Josefin Slab"/>
                <a:cs typeface="Josefin Slab"/>
                <a:sym typeface="Josefin Slab"/>
              </a:rPr>
              <a:t>Interactions - Visibility</a:t>
            </a:r>
          </a:p>
        </p:txBody>
      </p:sp>
      <p:sp>
        <p:nvSpPr>
          <p:cNvPr id="952" name="Shape 952"/>
          <p:cNvSpPr txBox="1"/>
          <p:nvPr>
            <p:ph idx="1" type="body"/>
          </p:nvPr>
        </p:nvSpPr>
        <p:spPr>
          <a:xfrm>
            <a:off x="669725" y="564950"/>
            <a:ext cx="7804500" cy="4058700"/>
          </a:xfrm>
          <a:prstGeom prst="rect">
            <a:avLst/>
          </a:prstGeom>
          <a:noFill/>
          <a:ln>
            <a:noFill/>
          </a:ln>
        </p:spPr>
        <p:txBody>
          <a:bodyPr anchorCtr="0" anchor="ctr" bIns="32750" lIns="32750" rIns="32750" tIns="32750">
            <a:noAutofit/>
          </a:bodyPr>
          <a:lstStyle/>
          <a:p>
            <a:pPr indent="0" lvl="0" marL="0" marR="0" rtl="0" algn="l">
              <a:lnSpc>
                <a:spcPct val="100000"/>
              </a:lnSpc>
              <a:spcBef>
                <a:spcPts val="0"/>
              </a:spcBef>
              <a:spcAft>
                <a:spcPts val="0"/>
              </a:spcAft>
              <a:buNone/>
            </a:pPr>
            <a:r>
              <a:t/>
            </a:r>
            <a:endParaRPr sz="2100"/>
          </a:p>
          <a:p>
            <a:pPr indent="0" lvl="0" marL="0" marR="0" rtl="0" algn="l">
              <a:lnSpc>
                <a:spcPct val="100000"/>
              </a:lnSpc>
              <a:spcBef>
                <a:spcPts val="0"/>
              </a:spcBef>
              <a:spcAft>
                <a:spcPts val="0"/>
              </a:spcAft>
              <a:buNone/>
            </a:pPr>
            <a:r>
              <a:t/>
            </a:r>
            <a:endParaRPr sz="2100"/>
          </a:p>
          <a:p>
            <a:pPr indent="0" lvl="0" marL="0" marR="0" rtl="0" algn="l">
              <a:lnSpc>
                <a:spcPct val="100000"/>
              </a:lnSpc>
              <a:spcBef>
                <a:spcPts val="0"/>
              </a:spcBef>
              <a:spcAft>
                <a:spcPts val="0"/>
              </a:spcAft>
              <a:buNone/>
            </a:pPr>
            <a:r>
              <a:rPr lang="en" sz="2100">
                <a:latin typeface="Trebuchet MS"/>
                <a:ea typeface="Trebuchet MS"/>
                <a:cs typeface="Trebuchet MS"/>
                <a:sym typeface="Trebuchet MS"/>
              </a:rPr>
              <a:t>Window’s visibility state</a:t>
            </a:r>
            <a:br>
              <a:rPr b="0" i="0" lang="en" sz="2100" u="none" cap="none" strike="noStrike">
                <a:solidFill>
                  <a:srgbClr val="FFFFFF"/>
                </a:solidFill>
                <a:latin typeface="Arial"/>
                <a:ea typeface="Arial"/>
                <a:cs typeface="Arial"/>
                <a:sym typeface="Arial"/>
              </a:rPr>
            </a:br>
          </a:p>
          <a:p>
            <a:pPr indent="0" lvl="0" marL="0" marR="0" rtl="0" algn="l">
              <a:lnSpc>
                <a:spcPct val="100000"/>
              </a:lnSpc>
              <a:spcBef>
                <a:spcPts val="0"/>
              </a:spcBef>
              <a:spcAft>
                <a:spcPts val="0"/>
              </a:spcAft>
              <a:buClr>
                <a:srgbClr val="D9D8AF"/>
              </a:buClr>
              <a:buSzPct val="25000"/>
              <a:buFont typeface="Consolas"/>
              <a:buNone/>
            </a:pPr>
            <a:r>
              <a:t/>
            </a:r>
            <a:endParaRPr sz="1700">
              <a:solidFill>
                <a:srgbClr val="D9D8AF"/>
              </a:solidFill>
              <a:latin typeface="Consolas"/>
              <a:ea typeface="Consolas"/>
              <a:cs typeface="Consolas"/>
              <a:sym typeface="Consolas"/>
            </a:endParaRPr>
          </a:p>
          <a:p>
            <a:pPr indent="-69850" lvl="0" marL="190500" marR="190500" rtl="0">
              <a:lnSpc>
                <a:spcPct val="142857"/>
              </a:lnSpc>
              <a:spcBef>
                <a:spcPts val="1500"/>
              </a:spcBef>
              <a:spcAft>
                <a:spcPts val="1500"/>
              </a:spcAft>
              <a:buClr>
                <a:schemeClr val="dk1"/>
              </a:buClr>
              <a:buSzPct val="78571"/>
              <a:buFont typeface="Arial"/>
              <a:buNone/>
            </a:pPr>
            <a:r>
              <a:rPr lang="en" sz="1400">
                <a:solidFill>
                  <a:srgbClr val="F8F8F8"/>
                </a:solidFill>
                <a:latin typeface="Consolas"/>
                <a:ea typeface="Consolas"/>
                <a:cs typeface="Consolas"/>
                <a:sym typeface="Consolas"/>
              </a:rPr>
              <a:t>document.addEventListener(</a:t>
            </a:r>
            <a:r>
              <a:rPr lang="en" sz="1400">
                <a:solidFill>
                  <a:srgbClr val="65B042"/>
                </a:solidFill>
                <a:latin typeface="Consolas"/>
                <a:ea typeface="Consolas"/>
                <a:cs typeface="Consolas"/>
                <a:sym typeface="Consolas"/>
              </a:rPr>
              <a:t>"visibilitychange"</a:t>
            </a:r>
            <a:r>
              <a:rPr lang="en" sz="1400">
                <a:solidFill>
                  <a:srgbClr val="F8F8F8"/>
                </a:solidFill>
                <a:latin typeface="Consolas"/>
                <a:ea typeface="Consolas"/>
                <a:cs typeface="Consolas"/>
                <a:sym typeface="Consolas"/>
              </a:rPr>
              <a:t>, </a:t>
            </a:r>
            <a:r>
              <a:rPr lang="en" sz="1400">
                <a:solidFill>
                  <a:srgbClr val="E28964"/>
                </a:solidFill>
                <a:latin typeface="Consolas"/>
                <a:ea typeface="Consolas"/>
                <a:cs typeface="Consolas"/>
                <a:sym typeface="Consolas"/>
              </a:rPr>
              <a:t>function</a:t>
            </a:r>
            <a:r>
              <a:rPr lang="en" sz="1400">
                <a:solidFill>
                  <a:srgbClr val="F8F8F8"/>
                </a:solidFill>
                <a:latin typeface="Consolas"/>
                <a:ea typeface="Consolas"/>
                <a:cs typeface="Consolas"/>
                <a:sym typeface="Consolas"/>
              </a:rPr>
              <a:t>() {</a:t>
            </a:r>
            <a:br>
              <a:rPr lang="en" sz="1400">
                <a:solidFill>
                  <a:srgbClr val="F8F8F8"/>
                </a:solidFill>
                <a:latin typeface="Consolas"/>
                <a:ea typeface="Consolas"/>
                <a:cs typeface="Consolas"/>
                <a:sym typeface="Consolas"/>
              </a:rPr>
            </a:br>
            <a:r>
              <a:rPr lang="en" sz="1400">
                <a:solidFill>
                  <a:srgbClr val="F8F8F8"/>
                </a:solidFill>
                <a:latin typeface="Consolas"/>
                <a:ea typeface="Consolas"/>
                <a:cs typeface="Consolas"/>
                <a:sym typeface="Consolas"/>
              </a:rPr>
              <a:t>    console.log(document.hidden ? </a:t>
            </a:r>
            <a:r>
              <a:rPr lang="en" sz="1400">
                <a:solidFill>
                  <a:srgbClr val="65B042"/>
                </a:solidFill>
                <a:latin typeface="Consolas"/>
                <a:ea typeface="Consolas"/>
                <a:cs typeface="Consolas"/>
                <a:sym typeface="Consolas"/>
              </a:rPr>
              <a:t>"hidden"</a:t>
            </a:r>
            <a:r>
              <a:rPr lang="en" sz="1400">
                <a:solidFill>
                  <a:srgbClr val="F8F8F8"/>
                </a:solidFill>
                <a:latin typeface="Consolas"/>
                <a:ea typeface="Consolas"/>
                <a:cs typeface="Consolas"/>
                <a:sym typeface="Consolas"/>
              </a:rPr>
              <a:t> : </a:t>
            </a:r>
            <a:r>
              <a:rPr lang="en" sz="1400">
                <a:solidFill>
                  <a:srgbClr val="65B042"/>
                </a:solidFill>
                <a:latin typeface="Consolas"/>
                <a:ea typeface="Consolas"/>
                <a:cs typeface="Consolas"/>
                <a:sym typeface="Consolas"/>
              </a:rPr>
              <a:t>"visible"</a:t>
            </a:r>
            <a:r>
              <a:rPr lang="en" sz="1400">
                <a:solidFill>
                  <a:srgbClr val="F8F8F8"/>
                </a:solidFill>
                <a:latin typeface="Consolas"/>
                <a:ea typeface="Consolas"/>
                <a:cs typeface="Consolas"/>
                <a:sym typeface="Consolas"/>
              </a:rPr>
              <a:t>);</a:t>
            </a:r>
            <a:br>
              <a:rPr lang="en" sz="1400">
                <a:solidFill>
                  <a:srgbClr val="F8F8F8"/>
                </a:solidFill>
                <a:latin typeface="Consolas"/>
                <a:ea typeface="Consolas"/>
                <a:cs typeface="Consolas"/>
                <a:sym typeface="Consolas"/>
              </a:rPr>
            </a:br>
            <a:r>
              <a:rPr lang="en" sz="1400">
                <a:solidFill>
                  <a:srgbClr val="F8F8F8"/>
                </a:solidFill>
                <a:latin typeface="Consolas"/>
                <a:ea typeface="Consolas"/>
                <a:cs typeface="Consolas"/>
                <a:sym typeface="Consolas"/>
              </a:rPr>
              <a:t>}, false);</a:t>
            </a:r>
          </a:p>
          <a:p>
            <a:pPr indent="0" lvl="0" marL="0" marR="0" rtl="0" algn="l">
              <a:lnSpc>
                <a:spcPct val="100000"/>
              </a:lnSpc>
              <a:spcBef>
                <a:spcPts val="0"/>
              </a:spcBef>
              <a:spcAft>
                <a:spcPts val="0"/>
              </a:spcAft>
              <a:buClr>
                <a:srgbClr val="D9D8AF"/>
              </a:buClr>
              <a:buSzPct val="25000"/>
              <a:buFont typeface="Consolas"/>
              <a:buNone/>
            </a:pPr>
            <a:r>
              <a:t/>
            </a:r>
            <a:endParaRPr sz="1700">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D9D8AF"/>
              </a:buClr>
              <a:buSzPct val="25000"/>
              <a:buFont typeface="Consolas"/>
              <a:buNone/>
            </a:pPr>
            <a:r>
              <a:rPr lang="en" sz="1700">
                <a:solidFill>
                  <a:srgbClr val="FFFFFF"/>
                </a:solidFill>
                <a:latin typeface="Trebuchet MS"/>
                <a:ea typeface="Trebuchet MS"/>
                <a:cs typeface="Trebuchet MS"/>
                <a:sym typeface="Trebuchet MS"/>
              </a:rPr>
              <a:t>Also look at the </a:t>
            </a:r>
            <a:r>
              <a:rPr lang="en" sz="1700">
                <a:solidFill>
                  <a:srgbClr val="F9CB9C"/>
                </a:solidFill>
                <a:latin typeface="Consolas"/>
                <a:ea typeface="Consolas"/>
                <a:cs typeface="Consolas"/>
                <a:sym typeface="Consolas"/>
              </a:rPr>
              <a:t>IntersectionObserver</a:t>
            </a:r>
          </a:p>
        </p:txBody>
      </p:sp>
      <p:pic>
        <p:nvPicPr>
          <p:cNvPr id="953" name="Shape 953"/>
          <p:cNvPicPr preferRelativeResize="0"/>
          <p:nvPr/>
        </p:nvPicPr>
        <p:blipFill rotWithShape="1">
          <a:blip r:embed="rId3">
            <a:alphaModFix/>
          </a:blip>
          <a:srcRect b="4852" l="0" r="0" t="0"/>
          <a:stretch/>
        </p:blipFill>
        <p:spPr>
          <a:xfrm>
            <a:off x="5234272" y="80600"/>
            <a:ext cx="3783899" cy="2244900"/>
          </a:xfrm>
          <a:prstGeom prst="rect">
            <a:avLst/>
          </a:prstGeom>
          <a:noFill/>
          <a:ln>
            <a:noFill/>
          </a:ln>
        </p:spPr>
      </p:pic>
      <p:sp>
        <p:nvSpPr>
          <p:cNvPr id="954" name="Shape 954"/>
          <p:cNvSpPr/>
          <p:nvPr/>
        </p:nvSpPr>
        <p:spPr>
          <a:xfrm>
            <a:off x="5234275" y="524425"/>
            <a:ext cx="3783900" cy="255000"/>
          </a:xfrm>
          <a:prstGeom prst="rect">
            <a:avLst/>
          </a:prstGeom>
          <a:noFill/>
          <a:ln cap="flat" cmpd="sng" w="28575">
            <a:solidFill>
              <a:srgbClr val="FF0000"/>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Clr>
                <a:srgbClr val="FFFFFF"/>
              </a:buClr>
              <a:buFont typeface="Helvetica Neue"/>
              <a:buNone/>
            </a:pPr>
            <a:r>
              <a:t/>
            </a:r>
            <a:endParaRPr b="0" i="0" sz="1700" u="none" cap="none" strike="noStrike">
              <a:solidFill>
                <a:srgbClr val="FFFFFF"/>
              </a:solidFill>
              <a:latin typeface="Helvetica Neue"/>
              <a:ea typeface="Helvetica Neue"/>
              <a:cs typeface="Helvetica Neue"/>
              <a:sym typeface="Helvetica Neue"/>
            </a:endParaRPr>
          </a:p>
        </p:txBody>
      </p:sp>
      <p:sp>
        <p:nvSpPr>
          <p:cNvPr id="955" name="Shape 955"/>
          <p:cNvSpPr txBox="1"/>
          <p:nvPr/>
        </p:nvSpPr>
        <p:spPr>
          <a:xfrm>
            <a:off x="583650" y="4486875"/>
            <a:ext cx="7970700" cy="455700"/>
          </a:xfrm>
          <a:prstGeom prst="rect">
            <a:avLst/>
          </a:prstGeom>
          <a:noFill/>
          <a:ln>
            <a:noFill/>
          </a:ln>
        </p:spPr>
        <p:txBody>
          <a:bodyPr anchorCtr="0" anchor="t" bIns="91425" lIns="91425" rIns="91425" tIns="91425">
            <a:noAutofit/>
          </a:bodyPr>
          <a:lstStyle/>
          <a:p>
            <a:pPr lvl="0">
              <a:spcBef>
                <a:spcPts val="0"/>
              </a:spcBef>
              <a:buNone/>
            </a:pPr>
            <a:r>
              <a:rPr lang="en" u="sng">
                <a:solidFill>
                  <a:srgbClr val="FFFFFF"/>
                </a:solidFill>
                <a:latin typeface="Josefin Slab"/>
                <a:ea typeface="Josefin Slab"/>
                <a:cs typeface="Josefin Slab"/>
                <a:sym typeface="Josefin Slab"/>
                <a:hlinkClick r:id="rId4"/>
              </a:rPr>
              <a:t>https://developer.mozilla.org/en-US/docs/Web/API/Intersection_Observer_API</a:t>
            </a:r>
          </a:p>
        </p:txBody>
      </p:sp>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59" name="Shape 959"/>
        <p:cNvGrpSpPr/>
        <p:nvPr/>
      </p:nvGrpSpPr>
      <p:grpSpPr>
        <a:xfrm>
          <a:off x="0" y="0"/>
          <a:ext cx="0" cy="0"/>
          <a:chOff x="0" y="0"/>
          <a:chExt cx="0" cy="0"/>
        </a:xfrm>
      </p:grpSpPr>
      <p:sp>
        <p:nvSpPr>
          <p:cNvPr id="960" name="Shape 960"/>
          <p:cNvSpPr txBox="1"/>
          <p:nvPr>
            <p:ph type="title"/>
          </p:nvPr>
        </p:nvSpPr>
        <p:spPr>
          <a:xfrm>
            <a:off x="336921" y="133945"/>
            <a:ext cx="8470200" cy="455700"/>
          </a:xfrm>
          <a:prstGeom prst="rect">
            <a:avLst/>
          </a:prstGeom>
          <a:noFill/>
          <a:ln>
            <a:noFill/>
          </a:ln>
        </p:spPr>
        <p:txBody>
          <a:bodyPr anchorCtr="0" anchor="ctr" bIns="32750" lIns="32750" rIns="32750" tIns="32750">
            <a:noAutofit/>
          </a:bodyPr>
          <a:lstStyle/>
          <a:p>
            <a:pPr indent="0" lvl="0" marL="0" marR="0" rtl="0" algn="l">
              <a:lnSpc>
                <a:spcPct val="100000"/>
              </a:lnSpc>
              <a:spcBef>
                <a:spcPts val="0"/>
              </a:spcBef>
              <a:spcAft>
                <a:spcPts val="0"/>
              </a:spcAft>
              <a:buClr>
                <a:srgbClr val="FFFFFF"/>
              </a:buClr>
              <a:buSzPct val="25000"/>
              <a:buFont typeface="Libre Baskerville"/>
              <a:buNone/>
            </a:pPr>
            <a:r>
              <a:rPr b="0" i="0" lang="en" sz="3200" u="none" cap="none" strike="noStrike">
                <a:solidFill>
                  <a:srgbClr val="FFFFFF"/>
                </a:solidFill>
                <a:latin typeface="Josefin Slab"/>
                <a:ea typeface="Josefin Slab"/>
                <a:cs typeface="Josefin Slab"/>
                <a:sym typeface="Josefin Slab"/>
              </a:rPr>
              <a:t>Interactions - Orientation</a:t>
            </a:r>
          </a:p>
        </p:txBody>
      </p:sp>
      <p:sp>
        <p:nvSpPr>
          <p:cNvPr id="961" name="Shape 961"/>
          <p:cNvSpPr txBox="1"/>
          <p:nvPr>
            <p:ph idx="1" type="body"/>
          </p:nvPr>
        </p:nvSpPr>
        <p:spPr>
          <a:xfrm>
            <a:off x="669726" y="564950"/>
            <a:ext cx="7804500" cy="4360500"/>
          </a:xfrm>
          <a:prstGeom prst="rect">
            <a:avLst/>
          </a:prstGeom>
          <a:noFill/>
          <a:ln>
            <a:noFill/>
          </a:ln>
        </p:spPr>
        <p:txBody>
          <a:bodyPr anchorCtr="0" anchor="ctr" bIns="32750" lIns="32750" rIns="32750" tIns="32750">
            <a:noAutofit/>
          </a:bodyPr>
          <a:lstStyle/>
          <a:p>
            <a:pPr indent="0" lvl="0" marL="0" marR="0" rtl="0" algn="l">
              <a:lnSpc>
                <a:spcPct val="100000"/>
              </a:lnSpc>
              <a:spcBef>
                <a:spcPts val="0"/>
              </a:spcBef>
              <a:spcAft>
                <a:spcPts val="0"/>
              </a:spcAft>
              <a:buNone/>
            </a:pPr>
            <a:r>
              <a:rPr b="0" i="0" lang="en" sz="2100" u="none" cap="none" strike="noStrike">
                <a:solidFill>
                  <a:srgbClr val="FFFFFF"/>
                </a:solidFill>
                <a:latin typeface="Trebuchet MS"/>
                <a:ea typeface="Trebuchet MS"/>
                <a:cs typeface="Trebuchet MS"/>
                <a:sym typeface="Trebuchet MS"/>
              </a:rPr>
              <a:t>How the device is being </a:t>
            </a:r>
            <a:r>
              <a:rPr b="0" i="0" lang="en" sz="2100" u="none" cap="none" strike="noStrike">
                <a:solidFill>
                  <a:schemeClr val="accent1"/>
                </a:solidFill>
                <a:latin typeface="Trebuchet MS"/>
                <a:ea typeface="Trebuchet MS"/>
                <a:cs typeface="Trebuchet MS"/>
                <a:sym typeface="Trebuchet MS"/>
              </a:rPr>
              <a:t>held</a:t>
            </a:r>
          </a:p>
          <a:p>
            <a:pPr indent="0" lvl="0" marL="0" marR="0" rtl="0" algn="l">
              <a:lnSpc>
                <a:spcPct val="100000"/>
              </a:lnSpc>
              <a:spcBef>
                <a:spcPts val="0"/>
              </a:spcBef>
              <a:spcAft>
                <a:spcPts val="0"/>
              </a:spcAft>
              <a:buNone/>
            </a:pPr>
            <a:br>
              <a:rPr b="0" i="0" lang="en" sz="2100" u="none" cap="none" strike="noStrike">
                <a:solidFill>
                  <a:srgbClr val="FFFFFF"/>
                </a:solidFill>
                <a:latin typeface="Arial"/>
                <a:ea typeface="Arial"/>
                <a:cs typeface="Arial"/>
                <a:sym typeface="Arial"/>
              </a:rPr>
            </a:br>
          </a:p>
          <a:p>
            <a:pPr indent="-69850" lvl="0" marL="190500" marR="190500" rtl="0">
              <a:lnSpc>
                <a:spcPct val="142857"/>
              </a:lnSpc>
              <a:spcBef>
                <a:spcPts val="1500"/>
              </a:spcBef>
              <a:spcAft>
                <a:spcPts val="1500"/>
              </a:spcAft>
              <a:buClr>
                <a:schemeClr val="dk1"/>
              </a:buClr>
              <a:buSzPct val="78571"/>
              <a:buFont typeface="Arial"/>
              <a:buNone/>
            </a:pPr>
            <a:r>
              <a:rPr lang="en" sz="1400">
                <a:solidFill>
                  <a:srgbClr val="F8F8F8"/>
                </a:solidFill>
                <a:latin typeface="Consolas"/>
                <a:ea typeface="Consolas"/>
                <a:cs typeface="Consolas"/>
                <a:sym typeface="Consolas"/>
              </a:rPr>
              <a:t>window.addEventListener(</a:t>
            </a:r>
            <a:r>
              <a:rPr lang="en" sz="1400">
                <a:solidFill>
                  <a:srgbClr val="65B042"/>
                </a:solidFill>
                <a:latin typeface="Consolas"/>
                <a:ea typeface="Consolas"/>
                <a:cs typeface="Consolas"/>
                <a:sym typeface="Consolas"/>
              </a:rPr>
              <a:t>"orientationchange"</a:t>
            </a:r>
            <a:r>
              <a:rPr lang="en" sz="1400">
                <a:solidFill>
                  <a:srgbClr val="F8F8F8"/>
                </a:solidFill>
                <a:latin typeface="Consolas"/>
                <a:ea typeface="Consolas"/>
                <a:cs typeface="Consolas"/>
                <a:sym typeface="Consolas"/>
              </a:rPr>
              <a:t>, </a:t>
            </a:r>
            <a:r>
              <a:rPr lang="en" sz="1400">
                <a:solidFill>
                  <a:srgbClr val="E28964"/>
                </a:solidFill>
                <a:latin typeface="Consolas"/>
                <a:ea typeface="Consolas"/>
                <a:cs typeface="Consolas"/>
                <a:sym typeface="Consolas"/>
              </a:rPr>
              <a:t>function</a:t>
            </a:r>
            <a:r>
              <a:rPr lang="en" sz="1400">
                <a:solidFill>
                  <a:srgbClr val="F8F8F8"/>
                </a:solidFill>
                <a:latin typeface="Consolas"/>
                <a:ea typeface="Consolas"/>
                <a:cs typeface="Consolas"/>
                <a:sym typeface="Consolas"/>
              </a:rPr>
              <a:t>() {</a:t>
            </a:r>
            <a:br>
              <a:rPr lang="en" sz="1400">
                <a:solidFill>
                  <a:srgbClr val="F8F8F8"/>
                </a:solidFill>
                <a:latin typeface="Consolas"/>
                <a:ea typeface="Consolas"/>
                <a:cs typeface="Consolas"/>
                <a:sym typeface="Consolas"/>
              </a:rPr>
            </a:br>
            <a:r>
              <a:rPr lang="en" sz="1400">
                <a:solidFill>
                  <a:srgbClr val="F8F8F8"/>
                </a:solidFill>
                <a:latin typeface="Consolas"/>
                <a:ea typeface="Consolas"/>
                <a:cs typeface="Consolas"/>
                <a:sym typeface="Consolas"/>
              </a:rPr>
              <a:t>    console.log(</a:t>
            </a:r>
            <a:r>
              <a:rPr lang="en" sz="1400">
                <a:solidFill>
                  <a:srgbClr val="65B042"/>
                </a:solidFill>
                <a:latin typeface="Consolas"/>
                <a:ea typeface="Consolas"/>
                <a:cs typeface="Consolas"/>
                <a:sym typeface="Consolas"/>
              </a:rPr>
              <a:t>"orientation: "</a:t>
            </a:r>
            <a:r>
              <a:rPr lang="en" sz="1400">
                <a:solidFill>
                  <a:srgbClr val="F8F8F8"/>
                </a:solidFill>
                <a:latin typeface="Consolas"/>
                <a:ea typeface="Consolas"/>
                <a:cs typeface="Consolas"/>
                <a:sym typeface="Consolas"/>
              </a:rPr>
              <a:t> + screen.orientation.angle);</a:t>
            </a:r>
            <a:br>
              <a:rPr lang="en" sz="1400">
                <a:solidFill>
                  <a:srgbClr val="F8F8F8"/>
                </a:solidFill>
                <a:latin typeface="Consolas"/>
                <a:ea typeface="Consolas"/>
                <a:cs typeface="Consolas"/>
                <a:sym typeface="Consolas"/>
              </a:rPr>
            </a:br>
            <a:r>
              <a:rPr lang="en" sz="1400">
                <a:solidFill>
                  <a:srgbClr val="F8F8F8"/>
                </a:solidFill>
                <a:latin typeface="Consolas"/>
                <a:ea typeface="Consolas"/>
                <a:cs typeface="Consolas"/>
                <a:sym typeface="Consolas"/>
              </a:rPr>
              <a:t>});</a:t>
            </a:r>
          </a:p>
        </p:txBody>
      </p:sp>
      <p:pic>
        <p:nvPicPr>
          <p:cNvPr id="962" name="Shape 962"/>
          <p:cNvPicPr preferRelativeResize="0"/>
          <p:nvPr/>
        </p:nvPicPr>
        <p:blipFill rotWithShape="1">
          <a:blip r:embed="rId3">
            <a:alphaModFix/>
          </a:blip>
          <a:srcRect b="4852" l="0" r="0" t="0"/>
          <a:stretch/>
        </p:blipFill>
        <p:spPr>
          <a:xfrm>
            <a:off x="5395624" y="80600"/>
            <a:ext cx="3622499" cy="2149200"/>
          </a:xfrm>
          <a:prstGeom prst="rect">
            <a:avLst/>
          </a:prstGeom>
          <a:noFill/>
          <a:ln>
            <a:noFill/>
          </a:ln>
        </p:spPr>
      </p:pic>
      <p:sp>
        <p:nvSpPr>
          <p:cNvPr id="963" name="Shape 963"/>
          <p:cNvSpPr/>
          <p:nvPr/>
        </p:nvSpPr>
        <p:spPr>
          <a:xfrm>
            <a:off x="5395675" y="524425"/>
            <a:ext cx="3622500" cy="255000"/>
          </a:xfrm>
          <a:prstGeom prst="rect">
            <a:avLst/>
          </a:prstGeom>
          <a:noFill/>
          <a:ln cap="flat" cmpd="sng" w="28575">
            <a:solidFill>
              <a:srgbClr val="FF0000"/>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Clr>
                <a:srgbClr val="FFFFFF"/>
              </a:buClr>
              <a:buFont typeface="Helvetica Neue"/>
              <a:buNone/>
            </a:pPr>
            <a:r>
              <a:t/>
            </a:r>
            <a:endParaRPr b="0" i="0" sz="1700" u="none" cap="none" strike="noStrike">
              <a:solidFill>
                <a:srgbClr val="FFFFFF"/>
              </a:solidFill>
              <a:latin typeface="Helvetica Neue"/>
              <a:ea typeface="Helvetica Neue"/>
              <a:cs typeface="Helvetica Neue"/>
              <a:sym typeface="Helvetica Neue"/>
            </a:endParaRPr>
          </a:p>
        </p:txBody>
      </p:sp>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67" name="Shape 967"/>
        <p:cNvGrpSpPr/>
        <p:nvPr/>
      </p:nvGrpSpPr>
      <p:grpSpPr>
        <a:xfrm>
          <a:off x="0" y="0"/>
          <a:ext cx="0" cy="0"/>
          <a:chOff x="0" y="0"/>
          <a:chExt cx="0" cy="0"/>
        </a:xfrm>
      </p:grpSpPr>
      <p:sp>
        <p:nvSpPr>
          <p:cNvPr id="968" name="Shape 968"/>
          <p:cNvSpPr txBox="1"/>
          <p:nvPr>
            <p:ph type="title"/>
          </p:nvPr>
        </p:nvSpPr>
        <p:spPr>
          <a:xfrm>
            <a:off x="336921" y="133945"/>
            <a:ext cx="8470200" cy="771900"/>
          </a:xfrm>
          <a:prstGeom prst="rect">
            <a:avLst/>
          </a:prstGeom>
          <a:noFill/>
          <a:ln>
            <a:noFill/>
          </a:ln>
        </p:spPr>
        <p:txBody>
          <a:bodyPr anchorCtr="0" anchor="ctr" bIns="32750" lIns="32750" rIns="32750" tIns="32750">
            <a:noAutofit/>
          </a:bodyPr>
          <a:lstStyle/>
          <a:p>
            <a:pPr indent="0" lvl="0" marL="0" marR="0" rtl="0" algn="l">
              <a:lnSpc>
                <a:spcPct val="100000"/>
              </a:lnSpc>
              <a:spcBef>
                <a:spcPts val="0"/>
              </a:spcBef>
              <a:spcAft>
                <a:spcPts val="0"/>
              </a:spcAft>
              <a:buClr>
                <a:srgbClr val="FFFFFF"/>
              </a:buClr>
              <a:buSzPct val="25000"/>
              <a:buFont typeface="Libre Baskerville"/>
              <a:buNone/>
            </a:pPr>
            <a:r>
              <a:rPr b="0" i="0" lang="en" sz="3200" u="none" cap="none" strike="noStrike">
                <a:solidFill>
                  <a:srgbClr val="FFFFFF"/>
                </a:solidFill>
                <a:latin typeface="Josefin Slab"/>
                <a:ea typeface="Josefin Slab"/>
                <a:cs typeface="Josefin Slab"/>
                <a:sym typeface="Josefin Slab"/>
              </a:rPr>
              <a:t>Size Metrics</a:t>
            </a:r>
          </a:p>
        </p:txBody>
      </p:sp>
      <p:pic>
        <p:nvPicPr>
          <p:cNvPr id="969" name="Shape 969"/>
          <p:cNvPicPr preferRelativeResize="0"/>
          <p:nvPr/>
        </p:nvPicPr>
        <p:blipFill rotWithShape="1">
          <a:blip r:embed="rId3">
            <a:alphaModFix/>
          </a:blip>
          <a:srcRect b="4852" l="0" r="0" t="0"/>
          <a:stretch/>
        </p:blipFill>
        <p:spPr>
          <a:xfrm>
            <a:off x="336925" y="1088351"/>
            <a:ext cx="8470200" cy="3851700"/>
          </a:xfrm>
          <a:prstGeom prst="rect">
            <a:avLst/>
          </a:prstGeom>
          <a:noFill/>
          <a:ln>
            <a:noFill/>
          </a:ln>
        </p:spPr>
      </p:pic>
      <p:sp>
        <p:nvSpPr>
          <p:cNvPr id="970" name="Shape 970"/>
          <p:cNvSpPr/>
          <p:nvPr/>
        </p:nvSpPr>
        <p:spPr>
          <a:xfrm>
            <a:off x="336725" y="3493925"/>
            <a:ext cx="8417400" cy="847800"/>
          </a:xfrm>
          <a:prstGeom prst="rect">
            <a:avLst/>
          </a:prstGeom>
          <a:noFill/>
          <a:ln cap="flat" cmpd="sng" w="76200">
            <a:solidFill>
              <a:srgbClr val="FF0000"/>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Clr>
                <a:srgbClr val="FFFFFF"/>
              </a:buClr>
              <a:buFont typeface="Helvetica Neue"/>
              <a:buNone/>
            </a:pPr>
            <a:r>
              <a:t/>
            </a:r>
            <a:endParaRPr b="0" i="0" sz="1700" u="none" cap="none" strike="noStrike">
              <a:solidFill>
                <a:srgbClr val="FFFFFF"/>
              </a:solidFill>
              <a:latin typeface="Helvetica Neue"/>
              <a:ea typeface="Helvetica Neue"/>
              <a:cs typeface="Helvetica Neue"/>
              <a:sym typeface="Helvetica Neue"/>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16" name="Shape 216"/>
        <p:cNvGrpSpPr/>
        <p:nvPr/>
      </p:nvGrpSpPr>
      <p:grpSpPr>
        <a:xfrm>
          <a:off x="0" y="0"/>
          <a:ext cx="0" cy="0"/>
          <a:chOff x="0" y="0"/>
          <a:chExt cx="0" cy="0"/>
        </a:xfrm>
      </p:grpSpPr>
      <p:sp>
        <p:nvSpPr>
          <p:cNvPr id="217" name="Shape 217"/>
          <p:cNvSpPr txBox="1"/>
          <p:nvPr>
            <p:ph type="title"/>
          </p:nvPr>
        </p:nvSpPr>
        <p:spPr>
          <a:xfrm>
            <a:off x="336921" y="133945"/>
            <a:ext cx="8470200" cy="771900"/>
          </a:xfrm>
          <a:prstGeom prst="rect">
            <a:avLst/>
          </a:prstGeom>
        </p:spPr>
        <p:txBody>
          <a:bodyPr anchorCtr="0" anchor="ctr" bIns="58925" lIns="58925" rIns="58925" tIns="58925">
            <a:noAutofit/>
          </a:bodyPr>
          <a:lstStyle/>
          <a:p>
            <a:pPr lvl="0" rtl="0">
              <a:spcBef>
                <a:spcPts val="0"/>
              </a:spcBef>
              <a:buNone/>
            </a:pPr>
            <a:r>
              <a:rPr i="0" lang="en">
                <a:latin typeface="Consolas"/>
                <a:ea typeface="Consolas"/>
                <a:cs typeface="Consolas"/>
                <a:sym typeface="Consolas"/>
              </a:rPr>
              <a:t>DOMHighResTimeStamp</a:t>
            </a:r>
          </a:p>
        </p:txBody>
      </p:sp>
      <p:sp>
        <p:nvSpPr>
          <p:cNvPr id="218" name="Shape 218"/>
          <p:cNvSpPr txBox="1"/>
          <p:nvPr>
            <p:ph idx="1" type="body"/>
          </p:nvPr>
        </p:nvSpPr>
        <p:spPr>
          <a:xfrm>
            <a:off x="669725" y="875376"/>
            <a:ext cx="7804500" cy="3805800"/>
          </a:xfrm>
          <a:prstGeom prst="rect">
            <a:avLst/>
          </a:prstGeom>
        </p:spPr>
        <p:txBody>
          <a:bodyPr anchorCtr="0" anchor="t" bIns="58925" lIns="58925" rIns="58925" tIns="58925">
            <a:noAutofit/>
          </a:bodyPr>
          <a:lstStyle/>
          <a:p>
            <a:pPr indent="0" lvl="0" marL="0" rtl="0" algn="ctr">
              <a:spcBef>
                <a:spcPts val="0"/>
              </a:spcBef>
              <a:buNone/>
            </a:pPr>
            <a:r>
              <a:rPr lang="en" sz="1800">
                <a:solidFill>
                  <a:schemeClr val="lt1"/>
                </a:solidFill>
                <a:latin typeface="Trebuchet MS"/>
                <a:ea typeface="Trebuchet MS"/>
                <a:cs typeface="Trebuchet MS"/>
                <a:sym typeface="Trebuchet MS"/>
              </a:rPr>
              <a:t>Monotonically non-decreasing</a:t>
            </a:r>
          </a:p>
          <a:p>
            <a:pPr indent="0" lvl="0" marL="0" rtl="0" algn="ctr">
              <a:spcBef>
                <a:spcPts val="0"/>
              </a:spcBef>
              <a:buNone/>
            </a:pPr>
            <a:r>
              <a:t/>
            </a:r>
            <a:endParaRPr sz="1800">
              <a:solidFill>
                <a:schemeClr val="lt1"/>
              </a:solidFill>
              <a:latin typeface="Trebuchet MS"/>
              <a:ea typeface="Trebuchet MS"/>
              <a:cs typeface="Trebuchet MS"/>
              <a:sym typeface="Trebuchet MS"/>
            </a:endParaRPr>
          </a:p>
          <a:p>
            <a:pPr indent="0" lvl="0" marL="0" rtl="0" algn="ctr">
              <a:spcBef>
                <a:spcPts val="0"/>
              </a:spcBef>
              <a:buNone/>
            </a:pPr>
            <a:r>
              <a:t/>
            </a:r>
            <a:endParaRPr sz="1800">
              <a:solidFill>
                <a:schemeClr val="lt1"/>
              </a:solidFill>
              <a:latin typeface="Trebuchet MS"/>
              <a:ea typeface="Trebuchet MS"/>
              <a:cs typeface="Trebuchet MS"/>
              <a:sym typeface="Trebuchet MS"/>
            </a:endParaRPr>
          </a:p>
        </p:txBody>
      </p:sp>
      <p:graphicFrame>
        <p:nvGraphicFramePr>
          <p:cNvPr id="219" name="Shape 219"/>
          <p:cNvGraphicFramePr/>
          <p:nvPr/>
        </p:nvGraphicFramePr>
        <p:xfrm>
          <a:off x="812350" y="2029475"/>
          <a:ext cx="3000000" cy="3000000"/>
        </p:xfrm>
        <a:graphic>
          <a:graphicData uri="http://schemas.openxmlformats.org/drawingml/2006/table">
            <a:tbl>
              <a:tblPr>
                <a:noFill/>
                <a:tableStyleId>{D89D19EB-15FB-4662-A8C7-1934C5D1C6D6}</a:tableStyleId>
              </a:tblPr>
              <a:tblGrid>
                <a:gridCol w="3241075"/>
                <a:gridCol w="2387825"/>
                <a:gridCol w="2079225"/>
              </a:tblGrid>
              <a:tr h="396200">
                <a:tc>
                  <a:txBody>
                    <a:bodyPr>
                      <a:noAutofit/>
                    </a:bodyPr>
                    <a:lstStyle/>
                    <a:p>
                      <a:pPr lvl="0" rtl="0">
                        <a:spcBef>
                          <a:spcPts val="0"/>
                        </a:spcBef>
                        <a:buNone/>
                      </a:pPr>
                      <a:r>
                        <a:t/>
                      </a:r>
                      <a:endParaRPr>
                        <a:solidFill>
                          <a:schemeClr val="lt1"/>
                        </a:solidFill>
                      </a:endParaRPr>
                    </a:p>
                  </a:txBody>
                  <a:tcPr marT="91425" marB="91425" marR="91425" marL="91425"/>
                </a:tc>
                <a:tc>
                  <a:txBody>
                    <a:bodyPr>
                      <a:noAutofit/>
                    </a:bodyPr>
                    <a:lstStyle/>
                    <a:p>
                      <a:pPr lvl="0" rtl="0">
                        <a:spcBef>
                          <a:spcPts val="0"/>
                        </a:spcBef>
                        <a:buNone/>
                      </a:pPr>
                      <a:r>
                        <a:rPr lang="en">
                          <a:solidFill>
                            <a:schemeClr val="lt1"/>
                          </a:solidFill>
                          <a:latin typeface="Consolas"/>
                          <a:ea typeface="Consolas"/>
                          <a:cs typeface="Consolas"/>
                          <a:sym typeface="Consolas"/>
                        </a:rPr>
                        <a:t>Date.getTime()</a:t>
                      </a:r>
                    </a:p>
                  </a:txBody>
                  <a:tcPr marT="91425" marB="91425" marR="91425" marL="91425"/>
                </a:tc>
                <a:tc>
                  <a:txBody>
                    <a:bodyPr>
                      <a:noAutofit/>
                    </a:bodyPr>
                    <a:lstStyle/>
                    <a:p>
                      <a:pPr lvl="0" rtl="0">
                        <a:spcBef>
                          <a:spcPts val="0"/>
                        </a:spcBef>
                        <a:buClr>
                          <a:schemeClr val="dk1"/>
                        </a:buClr>
                        <a:buSzPct val="78571"/>
                        <a:buFont typeface="Arial"/>
                        <a:buNone/>
                      </a:pPr>
                      <a:r>
                        <a:rPr lang="en">
                          <a:solidFill>
                            <a:schemeClr val="lt1"/>
                          </a:solidFill>
                          <a:latin typeface="Consolas"/>
                          <a:ea typeface="Consolas"/>
                          <a:cs typeface="Consolas"/>
                          <a:sym typeface="Consolas"/>
                        </a:rPr>
                        <a:t>performance.now()</a:t>
                      </a:r>
                    </a:p>
                  </a:txBody>
                  <a:tcPr marT="91425" marB="91425" marR="91425" marL="91425"/>
                </a:tc>
              </a:tr>
              <a:tr h="381000">
                <a:tc>
                  <a:txBody>
                    <a:bodyPr>
                      <a:noAutofit/>
                    </a:bodyPr>
                    <a:lstStyle/>
                    <a:p>
                      <a:pPr lvl="0" rtl="0">
                        <a:spcBef>
                          <a:spcPts val="0"/>
                        </a:spcBef>
                        <a:buNone/>
                      </a:pPr>
                      <a:r>
                        <a:rPr lang="en">
                          <a:solidFill>
                            <a:schemeClr val="lt1"/>
                          </a:solidFill>
                          <a:latin typeface="Trebuchet MS"/>
                          <a:ea typeface="Trebuchet MS"/>
                          <a:cs typeface="Trebuchet MS"/>
                          <a:sym typeface="Trebuchet MS"/>
                        </a:rPr>
                        <a:t>@ Navigation Start</a:t>
                      </a:r>
                    </a:p>
                  </a:txBody>
                  <a:tcPr marT="91425" marB="91425" marR="91425" marL="91425"/>
                </a:tc>
                <a:tc>
                  <a:txBody>
                    <a:bodyPr>
                      <a:noAutofit/>
                    </a:bodyPr>
                    <a:lstStyle/>
                    <a:p>
                      <a:pPr lvl="0" rtl="0">
                        <a:spcBef>
                          <a:spcPts val="0"/>
                        </a:spcBef>
                        <a:buNone/>
                      </a:pPr>
                      <a:r>
                        <a:rPr lang="en">
                          <a:solidFill>
                            <a:schemeClr val="lt1"/>
                          </a:solidFill>
                          <a:latin typeface="Consolas"/>
                          <a:ea typeface="Consolas"/>
                          <a:cs typeface="Consolas"/>
                          <a:sym typeface="Consolas"/>
                        </a:rPr>
                        <a:t>142014752</a:t>
                      </a:r>
                      <a:r>
                        <a:rPr lang="en">
                          <a:solidFill>
                            <a:schemeClr val="accent1"/>
                          </a:solidFill>
                          <a:latin typeface="Consolas"/>
                          <a:ea typeface="Consolas"/>
                          <a:cs typeface="Consolas"/>
                          <a:sym typeface="Consolas"/>
                        </a:rPr>
                        <a:t>4606</a:t>
                      </a:r>
                    </a:p>
                  </a:txBody>
                  <a:tcPr marT="91425" marB="91425" marR="91425" marL="91425"/>
                </a:tc>
                <a:tc>
                  <a:txBody>
                    <a:bodyPr>
                      <a:noAutofit/>
                    </a:bodyPr>
                    <a:lstStyle/>
                    <a:p>
                      <a:pPr lvl="0" rtl="0">
                        <a:spcBef>
                          <a:spcPts val="0"/>
                        </a:spcBef>
                        <a:buNone/>
                      </a:pPr>
                      <a:r>
                        <a:rPr lang="en">
                          <a:solidFill>
                            <a:schemeClr val="lt1"/>
                          </a:solidFill>
                          <a:latin typeface="Consolas"/>
                          <a:ea typeface="Consolas"/>
                          <a:cs typeface="Consolas"/>
                          <a:sym typeface="Consolas"/>
                        </a:rPr>
                        <a:t>0</a:t>
                      </a:r>
                    </a:p>
                  </a:txBody>
                  <a:tcPr marT="91425" marB="91425" marR="91425" marL="91425"/>
                </a:tc>
              </a:tr>
              <a:tr h="396200">
                <a:tc>
                  <a:txBody>
                    <a:bodyPr>
                      <a:noAutofit/>
                    </a:bodyPr>
                    <a:lstStyle/>
                    <a:p>
                      <a:pPr lvl="0" rtl="0">
                        <a:spcBef>
                          <a:spcPts val="0"/>
                        </a:spcBef>
                        <a:buNone/>
                      </a:pPr>
                      <a:r>
                        <a:rPr lang="en">
                          <a:solidFill>
                            <a:schemeClr val="lt1"/>
                          </a:solidFill>
                          <a:latin typeface="Trebuchet MS"/>
                          <a:ea typeface="Trebuchet MS"/>
                          <a:cs typeface="Trebuchet MS"/>
                          <a:sym typeface="Trebuchet MS"/>
                        </a:rPr>
                        <a:t>@ 100ms</a:t>
                      </a:r>
                    </a:p>
                  </a:txBody>
                  <a:tcPr marT="91425" marB="91425" marR="91425" marL="91425"/>
                </a:tc>
                <a:tc>
                  <a:txBody>
                    <a:bodyPr>
                      <a:noAutofit/>
                    </a:bodyPr>
                    <a:lstStyle/>
                    <a:p>
                      <a:pPr lvl="0" rtl="0">
                        <a:spcBef>
                          <a:spcPts val="0"/>
                        </a:spcBef>
                        <a:buClr>
                          <a:schemeClr val="dk1"/>
                        </a:buClr>
                        <a:buSzPct val="78571"/>
                        <a:buFont typeface="Arial"/>
                        <a:buNone/>
                      </a:pPr>
                      <a:r>
                        <a:rPr lang="en">
                          <a:solidFill>
                            <a:schemeClr val="lt1"/>
                          </a:solidFill>
                          <a:latin typeface="Consolas"/>
                          <a:ea typeface="Consolas"/>
                          <a:cs typeface="Consolas"/>
                          <a:sym typeface="Consolas"/>
                        </a:rPr>
                        <a:t>142014752</a:t>
                      </a:r>
                      <a:r>
                        <a:rPr lang="en">
                          <a:solidFill>
                            <a:schemeClr val="accent1"/>
                          </a:solidFill>
                          <a:latin typeface="Consolas"/>
                          <a:ea typeface="Consolas"/>
                          <a:cs typeface="Consolas"/>
                          <a:sym typeface="Consolas"/>
                        </a:rPr>
                        <a:t>4706</a:t>
                      </a:r>
                    </a:p>
                  </a:txBody>
                  <a:tcPr marT="91425" marB="91425" marR="91425" marL="91425"/>
                </a:tc>
                <a:tc>
                  <a:txBody>
                    <a:bodyPr>
                      <a:noAutofit/>
                    </a:bodyPr>
                    <a:lstStyle/>
                    <a:p>
                      <a:pPr lvl="0" rtl="0">
                        <a:spcBef>
                          <a:spcPts val="0"/>
                        </a:spcBef>
                        <a:buNone/>
                      </a:pPr>
                      <a:r>
                        <a:rPr lang="en">
                          <a:solidFill>
                            <a:schemeClr val="lt1"/>
                          </a:solidFill>
                          <a:latin typeface="Consolas"/>
                          <a:ea typeface="Consolas"/>
                          <a:cs typeface="Consolas"/>
                          <a:sym typeface="Consolas"/>
                        </a:rPr>
                        <a:t>100.0</a:t>
                      </a:r>
                    </a:p>
                  </a:txBody>
                  <a:tcPr marT="91425" marB="91425" marR="91425" marL="91425"/>
                </a:tc>
              </a:tr>
              <a:tr h="381000">
                <a:tc>
                  <a:txBody>
                    <a:bodyPr>
                      <a:noAutofit/>
                    </a:bodyPr>
                    <a:lstStyle/>
                    <a:p>
                      <a:pPr lvl="0" rtl="0">
                        <a:spcBef>
                          <a:spcPts val="0"/>
                        </a:spcBef>
                        <a:buNone/>
                      </a:pPr>
                      <a:r>
                        <a:rPr lang="en">
                          <a:solidFill>
                            <a:schemeClr val="lt1"/>
                          </a:solidFill>
                          <a:latin typeface="Trebuchet MS"/>
                          <a:ea typeface="Trebuchet MS"/>
                          <a:cs typeface="Trebuchet MS"/>
                          <a:sym typeface="Trebuchet MS"/>
                        </a:rPr>
                        <a:t>@ 200ms</a:t>
                      </a:r>
                    </a:p>
                  </a:txBody>
                  <a:tcPr marT="91425" marB="91425" marR="91425" marL="91425"/>
                </a:tc>
                <a:tc>
                  <a:txBody>
                    <a:bodyPr>
                      <a:noAutofit/>
                    </a:bodyPr>
                    <a:lstStyle/>
                    <a:p>
                      <a:pPr lvl="0" rtl="0">
                        <a:spcBef>
                          <a:spcPts val="0"/>
                        </a:spcBef>
                        <a:buClr>
                          <a:schemeClr val="dk1"/>
                        </a:buClr>
                        <a:buSzPct val="78571"/>
                        <a:buFont typeface="Arial"/>
                        <a:buNone/>
                      </a:pPr>
                      <a:r>
                        <a:rPr lang="en">
                          <a:solidFill>
                            <a:schemeClr val="lt1"/>
                          </a:solidFill>
                          <a:latin typeface="Consolas"/>
                          <a:ea typeface="Consolas"/>
                          <a:cs typeface="Consolas"/>
                          <a:sym typeface="Consolas"/>
                        </a:rPr>
                        <a:t>142014752</a:t>
                      </a:r>
                      <a:r>
                        <a:rPr lang="en">
                          <a:solidFill>
                            <a:schemeClr val="accent1"/>
                          </a:solidFill>
                          <a:latin typeface="Consolas"/>
                          <a:ea typeface="Consolas"/>
                          <a:cs typeface="Consolas"/>
                          <a:sym typeface="Consolas"/>
                        </a:rPr>
                        <a:t>4806</a:t>
                      </a:r>
                    </a:p>
                  </a:txBody>
                  <a:tcPr marT="91425" marB="91425" marR="91425" marL="91425"/>
                </a:tc>
                <a:tc>
                  <a:txBody>
                    <a:bodyPr>
                      <a:noAutofit/>
                    </a:bodyPr>
                    <a:lstStyle/>
                    <a:p>
                      <a:pPr lvl="0" rtl="0">
                        <a:spcBef>
                          <a:spcPts val="0"/>
                        </a:spcBef>
                        <a:buNone/>
                      </a:pPr>
                      <a:r>
                        <a:rPr lang="en">
                          <a:solidFill>
                            <a:schemeClr val="lt1"/>
                          </a:solidFill>
                          <a:latin typeface="Consolas"/>
                          <a:ea typeface="Consolas"/>
                          <a:cs typeface="Consolas"/>
                          <a:sym typeface="Consolas"/>
                        </a:rPr>
                        <a:t>200.0</a:t>
                      </a:r>
                    </a:p>
                  </a:txBody>
                  <a:tcPr marT="91425" marB="91425" marR="91425" marL="91425"/>
                </a:tc>
              </a:tr>
              <a:tr h="396200">
                <a:tc>
                  <a:txBody>
                    <a:bodyPr>
                      <a:noAutofit/>
                    </a:bodyPr>
                    <a:lstStyle/>
                    <a:p>
                      <a:pPr lvl="0" rtl="0">
                        <a:spcBef>
                          <a:spcPts val="0"/>
                        </a:spcBef>
                        <a:buNone/>
                      </a:pPr>
                      <a:r>
                        <a:rPr lang="en">
                          <a:solidFill>
                            <a:schemeClr val="lt1"/>
                          </a:solidFill>
                          <a:latin typeface="Trebuchet MS"/>
                          <a:ea typeface="Trebuchet MS"/>
                          <a:cs typeface="Trebuchet MS"/>
                          <a:sym typeface="Trebuchet MS"/>
                        </a:rPr>
                        <a:t>@ 300ms + user's </a:t>
                      </a:r>
                      <a:r>
                        <a:rPr lang="en">
                          <a:solidFill>
                            <a:schemeClr val="lt1"/>
                          </a:solidFill>
                          <a:latin typeface="Trebuchet MS"/>
                          <a:ea typeface="Trebuchet MS"/>
                          <a:cs typeface="Trebuchet MS"/>
                          <a:sym typeface="Trebuchet MS"/>
                        </a:rPr>
                        <a:t>clock moves back 1s</a:t>
                      </a:r>
                    </a:p>
                  </a:txBody>
                  <a:tcPr marT="91425" marB="91425" marR="91425" marL="91425"/>
                </a:tc>
                <a:tc>
                  <a:txBody>
                    <a:bodyPr>
                      <a:noAutofit/>
                    </a:bodyPr>
                    <a:lstStyle/>
                    <a:p>
                      <a:pPr lvl="0" rtl="0">
                        <a:spcBef>
                          <a:spcPts val="0"/>
                        </a:spcBef>
                        <a:buClr>
                          <a:schemeClr val="dk1"/>
                        </a:buClr>
                        <a:buSzPct val="78571"/>
                        <a:buFont typeface="Arial"/>
                        <a:buNone/>
                      </a:pPr>
                      <a:r>
                        <a:rPr lang="en">
                          <a:solidFill>
                            <a:schemeClr val="lt1"/>
                          </a:solidFill>
                          <a:latin typeface="Consolas"/>
                          <a:ea typeface="Consolas"/>
                          <a:cs typeface="Consolas"/>
                          <a:sym typeface="Consolas"/>
                        </a:rPr>
                        <a:t>142014752</a:t>
                      </a:r>
                      <a:r>
                        <a:rPr lang="en">
                          <a:solidFill>
                            <a:srgbClr val="F02532"/>
                          </a:solidFill>
                          <a:latin typeface="Consolas"/>
                          <a:ea typeface="Consolas"/>
                          <a:cs typeface="Consolas"/>
                          <a:sym typeface="Consolas"/>
                        </a:rPr>
                        <a:t>3</a:t>
                      </a:r>
                      <a:r>
                        <a:rPr lang="en">
                          <a:solidFill>
                            <a:schemeClr val="accent1"/>
                          </a:solidFill>
                          <a:latin typeface="Consolas"/>
                          <a:ea typeface="Consolas"/>
                          <a:cs typeface="Consolas"/>
                          <a:sym typeface="Consolas"/>
                        </a:rPr>
                        <a:t>906</a:t>
                      </a:r>
                    </a:p>
                  </a:txBody>
                  <a:tcPr marT="91425" marB="91425" marR="91425" marL="91425"/>
                </a:tc>
                <a:tc>
                  <a:txBody>
                    <a:bodyPr>
                      <a:noAutofit/>
                    </a:bodyPr>
                    <a:lstStyle/>
                    <a:p>
                      <a:pPr lvl="0" rtl="0">
                        <a:spcBef>
                          <a:spcPts val="0"/>
                        </a:spcBef>
                        <a:buNone/>
                      </a:pPr>
                      <a:r>
                        <a:rPr lang="en">
                          <a:solidFill>
                            <a:schemeClr val="lt1"/>
                          </a:solidFill>
                          <a:latin typeface="Consolas"/>
                          <a:ea typeface="Consolas"/>
                          <a:cs typeface="Consolas"/>
                          <a:sym typeface="Consolas"/>
                        </a:rPr>
                        <a:t>3</a:t>
                      </a:r>
                      <a:r>
                        <a:rPr lang="en">
                          <a:solidFill>
                            <a:schemeClr val="lt1"/>
                          </a:solidFill>
                          <a:latin typeface="Consolas"/>
                          <a:ea typeface="Consolas"/>
                          <a:cs typeface="Consolas"/>
                          <a:sym typeface="Consolas"/>
                        </a:rPr>
                        <a:t>00.0</a:t>
                      </a:r>
                    </a:p>
                  </a:txBody>
                  <a:tcPr marT="91425" marB="91425" marR="91425" marL="91425"/>
                </a:tc>
              </a:tr>
              <a:tr h="396200">
                <a:tc>
                  <a:txBody>
                    <a:bodyPr>
                      <a:noAutofit/>
                    </a:bodyPr>
                    <a:lstStyle/>
                    <a:p>
                      <a:pPr lvl="0" rtl="0">
                        <a:spcBef>
                          <a:spcPts val="0"/>
                        </a:spcBef>
                        <a:buNone/>
                      </a:pPr>
                      <a:r>
                        <a:rPr lang="en">
                          <a:solidFill>
                            <a:schemeClr val="lt1"/>
                          </a:solidFill>
                          <a:latin typeface="Trebuchet MS"/>
                          <a:ea typeface="Trebuchet MS"/>
                          <a:cs typeface="Trebuchet MS"/>
                          <a:sym typeface="Trebuchet MS"/>
                        </a:rPr>
                        <a:t>@ 400ms</a:t>
                      </a:r>
                    </a:p>
                  </a:txBody>
                  <a:tcPr marT="91425" marB="91425" marR="91425" marL="91425"/>
                </a:tc>
                <a:tc>
                  <a:txBody>
                    <a:bodyPr>
                      <a:noAutofit/>
                    </a:bodyPr>
                    <a:lstStyle/>
                    <a:p>
                      <a:pPr lvl="0" rtl="0">
                        <a:spcBef>
                          <a:spcPts val="0"/>
                        </a:spcBef>
                        <a:buNone/>
                      </a:pPr>
                      <a:r>
                        <a:rPr lang="en">
                          <a:solidFill>
                            <a:schemeClr val="lt1"/>
                          </a:solidFill>
                          <a:latin typeface="Consolas"/>
                          <a:ea typeface="Consolas"/>
                          <a:cs typeface="Consolas"/>
                          <a:sym typeface="Consolas"/>
                        </a:rPr>
                        <a:t>142014752</a:t>
                      </a:r>
                      <a:r>
                        <a:rPr lang="en">
                          <a:solidFill>
                            <a:schemeClr val="accent1"/>
                          </a:solidFill>
                          <a:latin typeface="Consolas"/>
                          <a:ea typeface="Consolas"/>
                          <a:cs typeface="Consolas"/>
                          <a:sym typeface="Consolas"/>
                        </a:rPr>
                        <a:t>40</a:t>
                      </a:r>
                      <a:r>
                        <a:rPr lang="en">
                          <a:solidFill>
                            <a:schemeClr val="accent1"/>
                          </a:solidFill>
                          <a:latin typeface="Consolas"/>
                          <a:ea typeface="Consolas"/>
                          <a:cs typeface="Consolas"/>
                          <a:sym typeface="Consolas"/>
                        </a:rPr>
                        <a:t>06</a:t>
                      </a:r>
                    </a:p>
                  </a:txBody>
                  <a:tcPr marT="91425" marB="91425" marR="91425" marL="91425"/>
                </a:tc>
                <a:tc>
                  <a:txBody>
                    <a:bodyPr>
                      <a:noAutofit/>
                    </a:bodyPr>
                    <a:lstStyle/>
                    <a:p>
                      <a:pPr lvl="0" rtl="0">
                        <a:spcBef>
                          <a:spcPts val="0"/>
                        </a:spcBef>
                        <a:buNone/>
                      </a:pPr>
                      <a:r>
                        <a:rPr lang="en">
                          <a:solidFill>
                            <a:schemeClr val="lt1"/>
                          </a:solidFill>
                          <a:latin typeface="Consolas"/>
                          <a:ea typeface="Consolas"/>
                          <a:cs typeface="Consolas"/>
                          <a:sym typeface="Consolas"/>
                        </a:rPr>
                        <a:t>400.0</a:t>
                      </a:r>
                    </a:p>
                  </a:txBody>
                  <a:tcPr marT="91425" marB="91425" marR="91425" marL="91425"/>
                </a:tc>
              </a:tr>
            </a:tbl>
          </a:graphicData>
        </a:graphic>
      </p:graphicFrame>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74" name="Shape 974"/>
        <p:cNvGrpSpPr/>
        <p:nvPr/>
      </p:nvGrpSpPr>
      <p:grpSpPr>
        <a:xfrm>
          <a:off x="0" y="0"/>
          <a:ext cx="0" cy="0"/>
          <a:chOff x="0" y="0"/>
          <a:chExt cx="0" cy="0"/>
        </a:xfrm>
      </p:grpSpPr>
      <p:sp>
        <p:nvSpPr>
          <p:cNvPr id="975" name="Shape 975"/>
          <p:cNvSpPr txBox="1"/>
          <p:nvPr>
            <p:ph type="title"/>
          </p:nvPr>
        </p:nvSpPr>
        <p:spPr>
          <a:xfrm>
            <a:off x="336921" y="133945"/>
            <a:ext cx="8470200" cy="455700"/>
          </a:xfrm>
          <a:prstGeom prst="rect">
            <a:avLst/>
          </a:prstGeom>
          <a:noFill/>
          <a:ln>
            <a:noFill/>
          </a:ln>
        </p:spPr>
        <p:txBody>
          <a:bodyPr anchorCtr="0" anchor="ctr" bIns="32750" lIns="32750" rIns="32750" tIns="32750">
            <a:noAutofit/>
          </a:bodyPr>
          <a:lstStyle/>
          <a:p>
            <a:pPr indent="0" lvl="0" marL="0" marR="0" rtl="0" algn="l">
              <a:lnSpc>
                <a:spcPct val="100000"/>
              </a:lnSpc>
              <a:spcBef>
                <a:spcPts val="0"/>
              </a:spcBef>
              <a:spcAft>
                <a:spcPts val="0"/>
              </a:spcAft>
              <a:buClr>
                <a:srgbClr val="FFFFFF"/>
              </a:buClr>
              <a:buSzPct val="25000"/>
              <a:buFont typeface="Libre Baskerville"/>
              <a:buNone/>
            </a:pPr>
            <a:r>
              <a:rPr b="0" i="0" lang="en" sz="3200" u="none" cap="none" strike="noStrike">
                <a:solidFill>
                  <a:srgbClr val="FFFFFF"/>
                </a:solidFill>
                <a:latin typeface="Josefin Slab"/>
                <a:ea typeface="Josefin Slab"/>
                <a:cs typeface="Josefin Slab"/>
                <a:sym typeface="Josefin Slab"/>
              </a:rPr>
              <a:t>Size - Nodes</a:t>
            </a:r>
          </a:p>
        </p:txBody>
      </p:sp>
      <p:sp>
        <p:nvSpPr>
          <p:cNvPr id="976" name="Shape 976"/>
          <p:cNvSpPr txBox="1"/>
          <p:nvPr>
            <p:ph idx="1" type="body"/>
          </p:nvPr>
        </p:nvSpPr>
        <p:spPr>
          <a:xfrm>
            <a:off x="669726" y="564950"/>
            <a:ext cx="7804500" cy="4360500"/>
          </a:xfrm>
          <a:prstGeom prst="rect">
            <a:avLst/>
          </a:prstGeom>
          <a:noFill/>
          <a:ln>
            <a:noFill/>
          </a:ln>
        </p:spPr>
        <p:txBody>
          <a:bodyPr anchorCtr="0" anchor="ctr" bIns="32750" lIns="32750" rIns="32750" tIns="32750">
            <a:noAutofit/>
          </a:bodyPr>
          <a:lstStyle/>
          <a:p>
            <a:pPr indent="-285750" lvl="0" marL="292100" marR="0" rtl="0" algn="l">
              <a:lnSpc>
                <a:spcPct val="100000"/>
              </a:lnSpc>
              <a:spcBef>
                <a:spcPts val="0"/>
              </a:spcBef>
              <a:spcAft>
                <a:spcPts val="0"/>
              </a:spcAft>
              <a:buClr>
                <a:srgbClr val="FFFFFF"/>
              </a:buClr>
              <a:buSzPct val="71428"/>
              <a:buFont typeface="Trebuchet MS"/>
              <a:buChar char="•"/>
            </a:pPr>
            <a:r>
              <a:rPr b="0" i="0" lang="en" sz="2100" u="none" cap="none" strike="noStrike">
                <a:solidFill>
                  <a:srgbClr val="FFFFFF"/>
                </a:solidFill>
                <a:latin typeface="Trebuchet MS"/>
                <a:ea typeface="Trebuchet MS"/>
                <a:cs typeface="Trebuchet MS"/>
                <a:sym typeface="Trebuchet MS"/>
              </a:rPr>
              <a:t>HTML </a:t>
            </a:r>
            <a:r>
              <a:rPr lang="en" sz="2100">
                <a:latin typeface="Trebuchet MS"/>
                <a:ea typeface="Trebuchet MS"/>
                <a:cs typeface="Trebuchet MS"/>
                <a:sym typeface="Trebuchet MS"/>
              </a:rPr>
              <a:t>size</a:t>
            </a:r>
            <a:r>
              <a:rPr b="0" i="0" lang="en" sz="2100" u="none" cap="none" strike="noStrike">
                <a:solidFill>
                  <a:srgbClr val="FFFFFF"/>
                </a:solidFill>
                <a:latin typeface="Trebuchet MS"/>
                <a:ea typeface="Trebuchet MS"/>
                <a:cs typeface="Trebuchet MS"/>
                <a:sym typeface="Trebuchet MS"/>
              </a:rPr>
              <a:t> (bytes)</a:t>
            </a:r>
          </a:p>
          <a:p>
            <a:pPr indent="-285750" lvl="0" marL="292100" marR="0" rtl="0" algn="l">
              <a:lnSpc>
                <a:spcPct val="100000"/>
              </a:lnSpc>
              <a:spcBef>
                <a:spcPts val="300"/>
              </a:spcBef>
              <a:spcAft>
                <a:spcPts val="0"/>
              </a:spcAft>
              <a:buClr>
                <a:srgbClr val="FFFFFF"/>
              </a:buClr>
              <a:buSzPct val="71428"/>
              <a:buFont typeface="Trebuchet MS"/>
              <a:buChar char="•"/>
            </a:pPr>
            <a:r>
              <a:rPr lang="en" sz="2100">
                <a:latin typeface="Trebuchet MS"/>
                <a:ea typeface="Trebuchet MS"/>
                <a:cs typeface="Trebuchet MS"/>
                <a:sym typeface="Trebuchet MS"/>
              </a:rPr>
              <a:t>Overall </a:t>
            </a:r>
            <a:r>
              <a:rPr b="0" i="0" lang="en" sz="2100" u="none" cap="none" strike="noStrike">
                <a:solidFill>
                  <a:srgbClr val="FFFFFF"/>
                </a:solidFill>
                <a:latin typeface="Trebuchet MS"/>
                <a:ea typeface="Trebuchet MS"/>
                <a:cs typeface="Trebuchet MS"/>
                <a:sym typeface="Trebuchet MS"/>
              </a:rPr>
              <a:t>Node count</a:t>
            </a:r>
          </a:p>
          <a:p>
            <a:pPr indent="-285750" lvl="0" marL="292100" marR="0" rtl="0" algn="l">
              <a:lnSpc>
                <a:spcPct val="100000"/>
              </a:lnSpc>
              <a:spcBef>
                <a:spcPts val="300"/>
              </a:spcBef>
              <a:spcAft>
                <a:spcPts val="0"/>
              </a:spcAft>
              <a:buClr>
                <a:srgbClr val="FFFFFF"/>
              </a:buClr>
              <a:buSzPct val="71428"/>
              <a:buFont typeface="Trebuchet MS"/>
              <a:buChar char="•"/>
            </a:pPr>
            <a:r>
              <a:rPr lang="en" sz="2100">
                <a:solidFill>
                  <a:schemeClr val="lt1"/>
                </a:solidFill>
                <a:latin typeface="Trebuchet MS"/>
                <a:ea typeface="Trebuchet MS"/>
                <a:cs typeface="Trebuchet MS"/>
                <a:sym typeface="Trebuchet MS"/>
              </a:rPr>
              <a:t>IFRAME, IMG, SCRIPT, etc., </a:t>
            </a:r>
            <a:r>
              <a:rPr lang="en" sz="2100">
                <a:latin typeface="Trebuchet MS"/>
                <a:ea typeface="Trebuchet MS"/>
                <a:cs typeface="Trebuchet MS"/>
                <a:sym typeface="Trebuchet MS"/>
              </a:rPr>
              <a:t>node count</a:t>
            </a:r>
          </a:p>
        </p:txBody>
      </p:sp>
      <p:pic>
        <p:nvPicPr>
          <p:cNvPr id="977" name="Shape 977"/>
          <p:cNvPicPr preferRelativeResize="0"/>
          <p:nvPr/>
        </p:nvPicPr>
        <p:blipFill rotWithShape="1">
          <a:blip r:embed="rId3">
            <a:alphaModFix/>
          </a:blip>
          <a:srcRect b="4852" l="0" r="0" t="0"/>
          <a:stretch/>
        </p:blipFill>
        <p:spPr>
          <a:xfrm>
            <a:off x="5278222" y="80600"/>
            <a:ext cx="3740100" cy="2218800"/>
          </a:xfrm>
          <a:prstGeom prst="rect">
            <a:avLst/>
          </a:prstGeom>
          <a:noFill/>
          <a:ln>
            <a:noFill/>
          </a:ln>
        </p:spPr>
      </p:pic>
      <p:sp>
        <p:nvSpPr>
          <p:cNvPr id="978" name="Shape 978"/>
          <p:cNvSpPr/>
          <p:nvPr/>
        </p:nvSpPr>
        <p:spPr>
          <a:xfrm>
            <a:off x="5278225" y="1575550"/>
            <a:ext cx="3740100" cy="249900"/>
          </a:xfrm>
          <a:prstGeom prst="rect">
            <a:avLst/>
          </a:prstGeom>
          <a:noFill/>
          <a:ln cap="flat" cmpd="sng" w="28575">
            <a:solidFill>
              <a:srgbClr val="FF0000"/>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Clr>
                <a:srgbClr val="FFFFFF"/>
              </a:buClr>
              <a:buFont typeface="Helvetica Neue"/>
              <a:buNone/>
            </a:pPr>
            <a:r>
              <a:t/>
            </a:r>
            <a:endParaRPr b="0" i="0" sz="1700" u="none" cap="none" strike="noStrike">
              <a:solidFill>
                <a:srgbClr val="FFFFFF"/>
              </a:solidFill>
              <a:latin typeface="Helvetica Neue"/>
              <a:ea typeface="Helvetica Neue"/>
              <a:cs typeface="Helvetica Neue"/>
              <a:sym typeface="Helvetica Neue"/>
            </a:endParaRPr>
          </a:p>
        </p:txBody>
      </p:sp>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82" name="Shape 982"/>
        <p:cNvGrpSpPr/>
        <p:nvPr/>
      </p:nvGrpSpPr>
      <p:grpSpPr>
        <a:xfrm>
          <a:off x="0" y="0"/>
          <a:ext cx="0" cy="0"/>
          <a:chOff x="0" y="0"/>
          <a:chExt cx="0" cy="0"/>
        </a:xfrm>
      </p:grpSpPr>
      <p:sp>
        <p:nvSpPr>
          <p:cNvPr id="983" name="Shape 983"/>
          <p:cNvSpPr txBox="1"/>
          <p:nvPr>
            <p:ph idx="1" type="body"/>
          </p:nvPr>
        </p:nvSpPr>
        <p:spPr>
          <a:xfrm>
            <a:off x="669726" y="564950"/>
            <a:ext cx="7804500" cy="4360500"/>
          </a:xfrm>
          <a:prstGeom prst="rect">
            <a:avLst/>
          </a:prstGeom>
          <a:noFill/>
          <a:ln>
            <a:noFill/>
          </a:ln>
        </p:spPr>
        <p:txBody>
          <a:bodyPr anchorCtr="0" anchor="ctr" bIns="32750" lIns="32750" rIns="32750" tIns="32750">
            <a:noAutofit/>
          </a:bodyPr>
          <a:lstStyle/>
          <a:p>
            <a:pPr indent="0" lvl="0" marL="0" marR="0" rtl="0" algn="l">
              <a:lnSpc>
                <a:spcPct val="100000"/>
              </a:lnSpc>
              <a:spcBef>
                <a:spcPts val="0"/>
              </a:spcBef>
              <a:spcAft>
                <a:spcPts val="0"/>
              </a:spcAft>
              <a:buNone/>
            </a:pPr>
            <a:r>
              <a:rPr b="0" i="0" lang="en" sz="2100" u="none" cap="none" strike="noStrike">
                <a:solidFill>
                  <a:srgbClr val="FFFFFF"/>
                </a:solidFill>
                <a:latin typeface="Trebuchet MS"/>
                <a:ea typeface="Trebuchet MS"/>
                <a:cs typeface="Trebuchet MS"/>
                <a:sym typeface="Trebuchet MS"/>
              </a:rPr>
              <a:t>MutationObserver</a:t>
            </a:r>
            <a:r>
              <a:rPr lang="en" sz="2100">
                <a:latin typeface="Trebuchet MS"/>
                <a:ea typeface="Trebuchet MS"/>
                <a:cs typeface="Trebuchet MS"/>
                <a:sym typeface="Trebuchet MS"/>
              </a:rPr>
              <a:t> ==</a:t>
            </a:r>
            <a:r>
              <a:rPr b="0" i="0" lang="en" sz="2100" u="none" cap="none" strike="noStrike">
                <a:solidFill>
                  <a:srgbClr val="FFFFFF"/>
                </a:solidFill>
                <a:latin typeface="Trebuchet MS"/>
                <a:ea typeface="Trebuchet MS"/>
                <a:cs typeface="Trebuchet MS"/>
                <a:sym typeface="Trebuchet MS"/>
              </a:rPr>
              <a:t> </a:t>
            </a:r>
            <a:r>
              <a:rPr b="0" i="0" lang="en" sz="2100" u="none" cap="none" strike="noStrike">
                <a:solidFill>
                  <a:schemeClr val="accent1"/>
                </a:solidFill>
                <a:latin typeface="Trebuchet MS"/>
                <a:ea typeface="Trebuchet MS"/>
                <a:cs typeface="Trebuchet MS"/>
                <a:sym typeface="Trebuchet MS"/>
              </a:rPr>
              <a:t>change over time</a:t>
            </a:r>
          </a:p>
          <a:p>
            <a:pPr indent="-69850" lvl="0" marL="190500" marR="190500" rtl="0">
              <a:lnSpc>
                <a:spcPct val="142857"/>
              </a:lnSpc>
              <a:spcBef>
                <a:spcPts val="1500"/>
              </a:spcBef>
              <a:spcAft>
                <a:spcPts val="1500"/>
              </a:spcAft>
              <a:buClr>
                <a:schemeClr val="dk1"/>
              </a:buClr>
              <a:buSzPct val="137500"/>
              <a:buFont typeface="Arial"/>
              <a:buNone/>
            </a:pPr>
            <a:r>
              <a:rPr lang="en" sz="800">
                <a:solidFill>
                  <a:srgbClr val="E28964"/>
                </a:solidFill>
                <a:latin typeface="Consolas"/>
                <a:ea typeface="Consolas"/>
                <a:cs typeface="Consolas"/>
                <a:sym typeface="Consolas"/>
              </a:rPr>
              <a:t>var</a:t>
            </a:r>
            <a:r>
              <a:rPr lang="en" sz="800">
                <a:solidFill>
                  <a:srgbClr val="F8F8F8"/>
                </a:solidFill>
                <a:latin typeface="Consolas"/>
                <a:ea typeface="Consolas"/>
                <a:cs typeface="Consolas"/>
                <a:sym typeface="Consolas"/>
              </a:rPr>
              <a:t> d = document;</a:t>
            </a:r>
            <a:br>
              <a:rPr lang="en" sz="800">
                <a:solidFill>
                  <a:srgbClr val="F8F8F8"/>
                </a:solidFill>
                <a:latin typeface="Consolas"/>
                <a:ea typeface="Consolas"/>
                <a:cs typeface="Consolas"/>
                <a:sym typeface="Consolas"/>
              </a:rPr>
            </a:br>
            <a:r>
              <a:rPr lang="en" sz="800">
                <a:solidFill>
                  <a:srgbClr val="E28964"/>
                </a:solidFill>
                <a:latin typeface="Consolas"/>
                <a:ea typeface="Consolas"/>
                <a:cs typeface="Consolas"/>
                <a:sym typeface="Consolas"/>
              </a:rPr>
              <a:t>var</a:t>
            </a:r>
            <a:r>
              <a:rPr lang="en" sz="800">
                <a:solidFill>
                  <a:srgbClr val="F8F8F8"/>
                </a:solidFill>
                <a:latin typeface="Consolas"/>
                <a:ea typeface="Consolas"/>
                <a:cs typeface="Consolas"/>
                <a:sym typeface="Consolas"/>
              </a:rPr>
              <a:t> mutationCount = </a:t>
            </a:r>
            <a:r>
              <a:rPr lang="en" sz="800">
                <a:solidFill>
                  <a:srgbClr val="3387CC"/>
                </a:solidFill>
                <a:latin typeface="Consolas"/>
                <a:ea typeface="Consolas"/>
                <a:cs typeface="Consolas"/>
                <a:sym typeface="Consolas"/>
              </a:rPr>
              <a:t>0</a:t>
            </a:r>
            <a:r>
              <a:rPr lang="en" sz="800">
                <a:solidFill>
                  <a:srgbClr val="F8F8F8"/>
                </a:solidFill>
                <a:latin typeface="Consolas"/>
                <a:ea typeface="Consolas"/>
                <a:cs typeface="Consolas"/>
                <a:sym typeface="Consolas"/>
              </a:rPr>
              <a:t>;</a:t>
            </a:r>
            <a:br>
              <a:rPr lang="en" sz="800">
                <a:solidFill>
                  <a:srgbClr val="F8F8F8"/>
                </a:solidFill>
                <a:latin typeface="Consolas"/>
                <a:ea typeface="Consolas"/>
                <a:cs typeface="Consolas"/>
                <a:sym typeface="Consolas"/>
              </a:rPr>
            </a:br>
            <a:r>
              <a:rPr lang="en" sz="800">
                <a:solidFill>
                  <a:srgbClr val="E28964"/>
                </a:solidFill>
                <a:latin typeface="Consolas"/>
                <a:ea typeface="Consolas"/>
                <a:cs typeface="Consolas"/>
                <a:sym typeface="Consolas"/>
              </a:rPr>
              <a:t>var</a:t>
            </a:r>
            <a:r>
              <a:rPr lang="en" sz="800">
                <a:solidFill>
                  <a:srgbClr val="F8F8F8"/>
                </a:solidFill>
                <a:latin typeface="Consolas"/>
                <a:ea typeface="Consolas"/>
                <a:cs typeface="Consolas"/>
                <a:sym typeface="Consolas"/>
              </a:rPr>
              <a:t> domLength =</a:t>
            </a:r>
            <a:br>
              <a:rPr lang="en" sz="800">
                <a:solidFill>
                  <a:srgbClr val="F8F8F8"/>
                </a:solidFill>
                <a:latin typeface="Consolas"/>
                <a:ea typeface="Consolas"/>
                <a:cs typeface="Consolas"/>
                <a:sym typeface="Consolas"/>
              </a:rPr>
            </a:br>
            <a:r>
              <a:rPr lang="en" sz="800">
                <a:solidFill>
                  <a:srgbClr val="F8F8F8"/>
                </a:solidFill>
                <a:latin typeface="Consolas"/>
                <a:ea typeface="Consolas"/>
                <a:cs typeface="Consolas"/>
                <a:sym typeface="Consolas"/>
              </a:rPr>
              <a:t>  d.getElementsByTagName(</a:t>
            </a:r>
            <a:r>
              <a:rPr lang="en" sz="800">
                <a:solidFill>
                  <a:srgbClr val="65B042"/>
                </a:solidFill>
                <a:latin typeface="Consolas"/>
                <a:ea typeface="Consolas"/>
                <a:cs typeface="Consolas"/>
                <a:sym typeface="Consolas"/>
              </a:rPr>
              <a:t>"*"</a:t>
            </a:r>
            <a:r>
              <a:rPr lang="en" sz="800">
                <a:solidFill>
                  <a:srgbClr val="F8F8F8"/>
                </a:solidFill>
                <a:latin typeface="Consolas"/>
                <a:ea typeface="Consolas"/>
                <a:cs typeface="Consolas"/>
                <a:sym typeface="Consolas"/>
              </a:rPr>
              <a:t>).length;</a:t>
            </a:r>
            <a:br>
              <a:rPr lang="en" sz="800">
                <a:solidFill>
                  <a:srgbClr val="F8F8F8"/>
                </a:solidFill>
                <a:latin typeface="Consolas"/>
                <a:ea typeface="Consolas"/>
                <a:cs typeface="Consolas"/>
                <a:sym typeface="Consolas"/>
              </a:rPr>
            </a:br>
            <a:br>
              <a:rPr lang="en" sz="800">
                <a:solidFill>
                  <a:srgbClr val="F8F8F8"/>
                </a:solidFill>
                <a:latin typeface="Consolas"/>
                <a:ea typeface="Consolas"/>
                <a:cs typeface="Consolas"/>
                <a:sym typeface="Consolas"/>
              </a:rPr>
            </a:br>
            <a:r>
              <a:rPr i="1" lang="en" sz="800">
                <a:solidFill>
                  <a:srgbClr val="AEAEAE"/>
                </a:solidFill>
                <a:latin typeface="Consolas"/>
                <a:ea typeface="Consolas"/>
                <a:cs typeface="Consolas"/>
                <a:sym typeface="Consolas"/>
              </a:rPr>
              <a:t>// create an observer instance</a:t>
            </a:r>
            <a:br>
              <a:rPr lang="en" sz="800">
                <a:solidFill>
                  <a:srgbClr val="F8F8F8"/>
                </a:solidFill>
                <a:latin typeface="Consolas"/>
                <a:ea typeface="Consolas"/>
                <a:cs typeface="Consolas"/>
                <a:sym typeface="Consolas"/>
              </a:rPr>
            </a:br>
            <a:r>
              <a:rPr lang="en" sz="800">
                <a:solidFill>
                  <a:srgbClr val="E28964"/>
                </a:solidFill>
                <a:latin typeface="Consolas"/>
                <a:ea typeface="Consolas"/>
                <a:cs typeface="Consolas"/>
                <a:sym typeface="Consolas"/>
              </a:rPr>
              <a:t>var</a:t>
            </a:r>
            <a:r>
              <a:rPr lang="en" sz="800">
                <a:solidFill>
                  <a:srgbClr val="F8F8F8"/>
                </a:solidFill>
                <a:latin typeface="Consolas"/>
                <a:ea typeface="Consolas"/>
                <a:cs typeface="Consolas"/>
                <a:sym typeface="Consolas"/>
              </a:rPr>
              <a:t> observer = </a:t>
            </a:r>
            <a:r>
              <a:rPr lang="en" sz="800">
                <a:solidFill>
                  <a:srgbClr val="E28964"/>
                </a:solidFill>
                <a:latin typeface="Consolas"/>
                <a:ea typeface="Consolas"/>
                <a:cs typeface="Consolas"/>
                <a:sym typeface="Consolas"/>
              </a:rPr>
              <a:t>new</a:t>
            </a:r>
            <a:r>
              <a:rPr lang="en" sz="800">
                <a:solidFill>
                  <a:srgbClr val="F8F8F8"/>
                </a:solidFill>
                <a:latin typeface="Consolas"/>
                <a:ea typeface="Consolas"/>
                <a:cs typeface="Consolas"/>
                <a:sym typeface="Consolas"/>
              </a:rPr>
              <a:t> MutationObserver(</a:t>
            </a:r>
            <a:r>
              <a:rPr lang="en" sz="800">
                <a:solidFill>
                  <a:srgbClr val="E28964"/>
                </a:solidFill>
                <a:latin typeface="Consolas"/>
                <a:ea typeface="Consolas"/>
                <a:cs typeface="Consolas"/>
                <a:sym typeface="Consolas"/>
              </a:rPr>
              <a:t>function</a:t>
            </a:r>
            <a:r>
              <a:rPr lang="en" sz="800">
                <a:solidFill>
                  <a:srgbClr val="F8F8F8"/>
                </a:solidFill>
                <a:latin typeface="Consolas"/>
                <a:ea typeface="Consolas"/>
                <a:cs typeface="Consolas"/>
                <a:sym typeface="Consolas"/>
              </a:rPr>
              <a:t>(</a:t>
            </a:r>
            <a:r>
              <a:rPr lang="en" sz="800">
                <a:solidFill>
                  <a:srgbClr val="3E87E3"/>
                </a:solidFill>
                <a:latin typeface="Consolas"/>
                <a:ea typeface="Consolas"/>
                <a:cs typeface="Consolas"/>
                <a:sym typeface="Consolas"/>
              </a:rPr>
              <a:t>mutations</a:t>
            </a:r>
            <a:r>
              <a:rPr lang="en" sz="800">
                <a:solidFill>
                  <a:srgbClr val="F8F8F8"/>
                </a:solidFill>
                <a:latin typeface="Consolas"/>
                <a:ea typeface="Consolas"/>
                <a:cs typeface="Consolas"/>
                <a:sym typeface="Consolas"/>
              </a:rPr>
              <a:t>) {</a:t>
            </a:r>
            <a:br>
              <a:rPr lang="en" sz="800">
                <a:solidFill>
                  <a:srgbClr val="F8F8F8"/>
                </a:solidFill>
                <a:latin typeface="Consolas"/>
                <a:ea typeface="Consolas"/>
                <a:cs typeface="Consolas"/>
                <a:sym typeface="Consolas"/>
              </a:rPr>
            </a:br>
            <a:r>
              <a:rPr lang="en" sz="800">
                <a:solidFill>
                  <a:srgbClr val="F8F8F8"/>
                </a:solidFill>
                <a:latin typeface="Consolas"/>
                <a:ea typeface="Consolas"/>
                <a:cs typeface="Consolas"/>
                <a:sym typeface="Consolas"/>
              </a:rPr>
              <a:t>  mutations.forEach(</a:t>
            </a:r>
            <a:r>
              <a:rPr lang="en" sz="800">
                <a:solidFill>
                  <a:srgbClr val="E28964"/>
                </a:solidFill>
                <a:latin typeface="Consolas"/>
                <a:ea typeface="Consolas"/>
                <a:cs typeface="Consolas"/>
                <a:sym typeface="Consolas"/>
              </a:rPr>
              <a:t>function</a:t>
            </a:r>
            <a:r>
              <a:rPr lang="en" sz="800">
                <a:solidFill>
                  <a:srgbClr val="F8F8F8"/>
                </a:solidFill>
                <a:latin typeface="Consolas"/>
                <a:ea typeface="Consolas"/>
                <a:cs typeface="Consolas"/>
                <a:sym typeface="Consolas"/>
              </a:rPr>
              <a:t>(</a:t>
            </a:r>
            <a:r>
              <a:rPr lang="en" sz="800">
                <a:solidFill>
                  <a:srgbClr val="3E87E3"/>
                </a:solidFill>
                <a:latin typeface="Consolas"/>
                <a:ea typeface="Consolas"/>
                <a:cs typeface="Consolas"/>
                <a:sym typeface="Consolas"/>
              </a:rPr>
              <a:t>mutation</a:t>
            </a:r>
            <a:r>
              <a:rPr lang="en" sz="800">
                <a:solidFill>
                  <a:srgbClr val="F8F8F8"/>
                </a:solidFill>
                <a:latin typeface="Consolas"/>
                <a:ea typeface="Consolas"/>
                <a:cs typeface="Consolas"/>
                <a:sym typeface="Consolas"/>
              </a:rPr>
              <a:t>) {</a:t>
            </a:r>
            <a:br>
              <a:rPr lang="en" sz="800">
                <a:solidFill>
                  <a:srgbClr val="F8F8F8"/>
                </a:solidFill>
                <a:latin typeface="Consolas"/>
                <a:ea typeface="Consolas"/>
                <a:cs typeface="Consolas"/>
                <a:sym typeface="Consolas"/>
              </a:rPr>
            </a:br>
            <a:r>
              <a:rPr lang="en" sz="800">
                <a:solidFill>
                  <a:srgbClr val="F8F8F8"/>
                </a:solidFill>
                <a:latin typeface="Consolas"/>
                <a:ea typeface="Consolas"/>
                <a:cs typeface="Consolas"/>
                <a:sym typeface="Consolas"/>
              </a:rPr>
              <a:t>    </a:t>
            </a:r>
            <a:r>
              <a:rPr lang="en" sz="800">
                <a:solidFill>
                  <a:srgbClr val="E28964"/>
                </a:solidFill>
                <a:latin typeface="Consolas"/>
                <a:ea typeface="Consolas"/>
                <a:cs typeface="Consolas"/>
                <a:sym typeface="Consolas"/>
              </a:rPr>
              <a:t>if</a:t>
            </a:r>
            <a:r>
              <a:rPr lang="en" sz="800">
                <a:solidFill>
                  <a:srgbClr val="F8F8F8"/>
                </a:solidFill>
                <a:latin typeface="Consolas"/>
                <a:ea typeface="Consolas"/>
                <a:cs typeface="Consolas"/>
                <a:sym typeface="Consolas"/>
              </a:rPr>
              <a:t> (mutation.type !== </a:t>
            </a:r>
            <a:r>
              <a:rPr lang="en" sz="800">
                <a:solidFill>
                  <a:srgbClr val="65B042"/>
                </a:solidFill>
                <a:latin typeface="Consolas"/>
                <a:ea typeface="Consolas"/>
                <a:cs typeface="Consolas"/>
                <a:sym typeface="Consolas"/>
              </a:rPr>
              <a:t>"childList"</a:t>
            </a:r>
            <a:r>
              <a:rPr lang="en" sz="800">
                <a:solidFill>
                  <a:srgbClr val="F8F8F8"/>
                </a:solidFill>
                <a:latin typeface="Consolas"/>
                <a:ea typeface="Consolas"/>
                <a:cs typeface="Consolas"/>
                <a:sym typeface="Consolas"/>
              </a:rPr>
              <a:t>) { </a:t>
            </a:r>
            <a:r>
              <a:rPr lang="en" sz="800">
                <a:solidFill>
                  <a:srgbClr val="E28964"/>
                </a:solidFill>
                <a:latin typeface="Consolas"/>
                <a:ea typeface="Consolas"/>
                <a:cs typeface="Consolas"/>
                <a:sym typeface="Consolas"/>
              </a:rPr>
              <a:t>return</a:t>
            </a:r>
            <a:r>
              <a:rPr lang="en" sz="800">
                <a:solidFill>
                  <a:srgbClr val="F8F8F8"/>
                </a:solidFill>
                <a:latin typeface="Consolas"/>
                <a:ea typeface="Consolas"/>
                <a:cs typeface="Consolas"/>
                <a:sym typeface="Consolas"/>
              </a:rPr>
              <a:t>; }</a:t>
            </a:r>
            <a:br>
              <a:rPr lang="en" sz="800">
                <a:solidFill>
                  <a:srgbClr val="F8F8F8"/>
                </a:solidFill>
                <a:latin typeface="Consolas"/>
                <a:ea typeface="Consolas"/>
                <a:cs typeface="Consolas"/>
                <a:sym typeface="Consolas"/>
              </a:rPr>
            </a:br>
            <a:r>
              <a:rPr lang="en" sz="800">
                <a:solidFill>
                  <a:srgbClr val="F8F8F8"/>
                </a:solidFill>
                <a:latin typeface="Consolas"/>
                <a:ea typeface="Consolas"/>
                <a:cs typeface="Consolas"/>
                <a:sym typeface="Consolas"/>
              </a:rPr>
              <a:t>    </a:t>
            </a:r>
            <a:r>
              <a:rPr lang="en" sz="800">
                <a:solidFill>
                  <a:srgbClr val="E28964"/>
                </a:solidFill>
                <a:latin typeface="Consolas"/>
                <a:ea typeface="Consolas"/>
                <a:cs typeface="Consolas"/>
                <a:sym typeface="Consolas"/>
              </a:rPr>
              <a:t>for</a:t>
            </a:r>
            <a:r>
              <a:rPr lang="en" sz="800">
                <a:solidFill>
                  <a:srgbClr val="F8F8F8"/>
                </a:solidFill>
                <a:latin typeface="Consolas"/>
                <a:ea typeface="Consolas"/>
                <a:cs typeface="Consolas"/>
                <a:sym typeface="Consolas"/>
              </a:rPr>
              <a:t> (</a:t>
            </a:r>
            <a:r>
              <a:rPr lang="en" sz="800">
                <a:solidFill>
                  <a:srgbClr val="E28964"/>
                </a:solidFill>
                <a:latin typeface="Consolas"/>
                <a:ea typeface="Consolas"/>
                <a:cs typeface="Consolas"/>
                <a:sym typeface="Consolas"/>
              </a:rPr>
              <a:t>var</a:t>
            </a:r>
            <a:r>
              <a:rPr lang="en" sz="800">
                <a:solidFill>
                  <a:srgbClr val="F8F8F8"/>
                </a:solidFill>
                <a:latin typeface="Consolas"/>
                <a:ea typeface="Consolas"/>
                <a:cs typeface="Consolas"/>
                <a:sym typeface="Consolas"/>
              </a:rPr>
              <a:t> i = </a:t>
            </a:r>
            <a:r>
              <a:rPr lang="en" sz="800">
                <a:solidFill>
                  <a:srgbClr val="3387CC"/>
                </a:solidFill>
                <a:latin typeface="Consolas"/>
                <a:ea typeface="Consolas"/>
                <a:cs typeface="Consolas"/>
                <a:sym typeface="Consolas"/>
              </a:rPr>
              <a:t>0</a:t>
            </a:r>
            <a:r>
              <a:rPr lang="en" sz="800">
                <a:solidFill>
                  <a:srgbClr val="F8F8F8"/>
                </a:solidFill>
                <a:latin typeface="Consolas"/>
                <a:ea typeface="Consolas"/>
                <a:cs typeface="Consolas"/>
                <a:sym typeface="Consolas"/>
              </a:rPr>
              <a:t>; i &lt; mutation.addedNodes.length; i++) {</a:t>
            </a:r>
            <a:br>
              <a:rPr lang="en" sz="800">
                <a:solidFill>
                  <a:srgbClr val="F8F8F8"/>
                </a:solidFill>
                <a:latin typeface="Consolas"/>
                <a:ea typeface="Consolas"/>
                <a:cs typeface="Consolas"/>
                <a:sym typeface="Consolas"/>
              </a:rPr>
            </a:br>
            <a:r>
              <a:rPr lang="en" sz="800">
                <a:solidFill>
                  <a:srgbClr val="F8F8F8"/>
                </a:solidFill>
                <a:latin typeface="Consolas"/>
                <a:ea typeface="Consolas"/>
                <a:cs typeface="Consolas"/>
                <a:sym typeface="Consolas"/>
              </a:rPr>
              <a:t>      </a:t>
            </a:r>
            <a:r>
              <a:rPr lang="en" sz="800">
                <a:solidFill>
                  <a:srgbClr val="E28964"/>
                </a:solidFill>
                <a:latin typeface="Consolas"/>
                <a:ea typeface="Consolas"/>
                <a:cs typeface="Consolas"/>
                <a:sym typeface="Consolas"/>
              </a:rPr>
              <a:t>var</a:t>
            </a:r>
            <a:r>
              <a:rPr lang="en" sz="800">
                <a:solidFill>
                  <a:srgbClr val="F8F8F8"/>
                </a:solidFill>
                <a:latin typeface="Consolas"/>
                <a:ea typeface="Consolas"/>
                <a:cs typeface="Consolas"/>
                <a:sym typeface="Consolas"/>
              </a:rPr>
              <a:t> node = mutation.addedNodes[i];</a:t>
            </a:r>
            <a:br>
              <a:rPr lang="en" sz="800">
                <a:solidFill>
                  <a:srgbClr val="F8F8F8"/>
                </a:solidFill>
                <a:latin typeface="Consolas"/>
                <a:ea typeface="Consolas"/>
                <a:cs typeface="Consolas"/>
                <a:sym typeface="Consolas"/>
              </a:rPr>
            </a:br>
            <a:r>
              <a:rPr lang="en" sz="800">
                <a:solidFill>
                  <a:srgbClr val="F8F8F8"/>
                </a:solidFill>
                <a:latin typeface="Consolas"/>
                <a:ea typeface="Consolas"/>
                <a:cs typeface="Consolas"/>
                <a:sym typeface="Consolas"/>
              </a:rPr>
              <a:t>      mutationCount++;</a:t>
            </a:r>
            <a:br>
              <a:rPr lang="en" sz="800">
                <a:solidFill>
                  <a:srgbClr val="F8F8F8"/>
                </a:solidFill>
                <a:latin typeface="Consolas"/>
                <a:ea typeface="Consolas"/>
                <a:cs typeface="Consolas"/>
                <a:sym typeface="Consolas"/>
              </a:rPr>
            </a:br>
            <a:r>
              <a:rPr lang="en" sz="800">
                <a:solidFill>
                  <a:srgbClr val="F8F8F8"/>
                </a:solidFill>
                <a:latin typeface="Consolas"/>
                <a:ea typeface="Consolas"/>
                <a:cs typeface="Consolas"/>
                <a:sym typeface="Consolas"/>
              </a:rPr>
              <a:t>      mutationCount += node.getElementsByTagName ?</a:t>
            </a:r>
            <a:br>
              <a:rPr lang="en" sz="800">
                <a:solidFill>
                  <a:srgbClr val="F8F8F8"/>
                </a:solidFill>
                <a:latin typeface="Consolas"/>
                <a:ea typeface="Consolas"/>
                <a:cs typeface="Consolas"/>
                <a:sym typeface="Consolas"/>
              </a:rPr>
            </a:br>
            <a:r>
              <a:rPr lang="en" sz="800">
                <a:solidFill>
                  <a:srgbClr val="F8F8F8"/>
                </a:solidFill>
                <a:latin typeface="Consolas"/>
                <a:ea typeface="Consolas"/>
                <a:cs typeface="Consolas"/>
                <a:sym typeface="Consolas"/>
              </a:rPr>
              <a:t>        node.getElementsByTagName(</a:t>
            </a:r>
            <a:r>
              <a:rPr lang="en" sz="800">
                <a:solidFill>
                  <a:srgbClr val="65B042"/>
                </a:solidFill>
                <a:latin typeface="Consolas"/>
                <a:ea typeface="Consolas"/>
                <a:cs typeface="Consolas"/>
                <a:sym typeface="Consolas"/>
              </a:rPr>
              <a:t>"*"</a:t>
            </a:r>
            <a:r>
              <a:rPr lang="en" sz="800">
                <a:solidFill>
                  <a:srgbClr val="F8F8F8"/>
                </a:solidFill>
                <a:latin typeface="Consolas"/>
                <a:ea typeface="Consolas"/>
                <a:cs typeface="Consolas"/>
                <a:sym typeface="Consolas"/>
              </a:rPr>
              <a:t>).length : </a:t>
            </a:r>
            <a:r>
              <a:rPr lang="en" sz="800">
                <a:solidFill>
                  <a:srgbClr val="3387CC"/>
                </a:solidFill>
                <a:latin typeface="Consolas"/>
                <a:ea typeface="Consolas"/>
                <a:cs typeface="Consolas"/>
                <a:sym typeface="Consolas"/>
              </a:rPr>
              <a:t>0</a:t>
            </a:r>
            <a:r>
              <a:rPr lang="en" sz="800">
                <a:solidFill>
                  <a:srgbClr val="F8F8F8"/>
                </a:solidFill>
                <a:latin typeface="Consolas"/>
                <a:ea typeface="Consolas"/>
                <a:cs typeface="Consolas"/>
                <a:sym typeface="Consolas"/>
              </a:rPr>
              <a:t>;</a:t>
            </a:r>
            <a:br>
              <a:rPr lang="en" sz="800">
                <a:solidFill>
                  <a:srgbClr val="F8F8F8"/>
                </a:solidFill>
                <a:latin typeface="Consolas"/>
                <a:ea typeface="Consolas"/>
                <a:cs typeface="Consolas"/>
                <a:sym typeface="Consolas"/>
              </a:rPr>
            </a:br>
            <a:r>
              <a:rPr lang="en" sz="800">
                <a:solidFill>
                  <a:srgbClr val="F8F8F8"/>
                </a:solidFill>
                <a:latin typeface="Consolas"/>
                <a:ea typeface="Consolas"/>
                <a:cs typeface="Consolas"/>
                <a:sym typeface="Consolas"/>
              </a:rPr>
              <a:t>    }</a:t>
            </a:r>
            <a:br>
              <a:rPr lang="en" sz="800">
                <a:solidFill>
                  <a:srgbClr val="F8F8F8"/>
                </a:solidFill>
                <a:latin typeface="Consolas"/>
                <a:ea typeface="Consolas"/>
                <a:cs typeface="Consolas"/>
                <a:sym typeface="Consolas"/>
              </a:rPr>
            </a:br>
            <a:r>
              <a:rPr lang="en" sz="800">
                <a:solidFill>
                  <a:srgbClr val="F8F8F8"/>
                </a:solidFill>
                <a:latin typeface="Consolas"/>
                <a:ea typeface="Consolas"/>
                <a:cs typeface="Consolas"/>
                <a:sym typeface="Consolas"/>
              </a:rPr>
              <a:t>  });</a:t>
            </a:r>
            <a:br>
              <a:rPr lang="en" sz="800">
                <a:solidFill>
                  <a:srgbClr val="F8F8F8"/>
                </a:solidFill>
                <a:latin typeface="Consolas"/>
                <a:ea typeface="Consolas"/>
                <a:cs typeface="Consolas"/>
                <a:sym typeface="Consolas"/>
              </a:rPr>
            </a:br>
            <a:r>
              <a:rPr lang="en" sz="800">
                <a:solidFill>
                  <a:srgbClr val="F8F8F8"/>
                </a:solidFill>
                <a:latin typeface="Consolas"/>
                <a:ea typeface="Consolas"/>
                <a:cs typeface="Consolas"/>
                <a:sym typeface="Consolas"/>
              </a:rPr>
              <a:t>});</a:t>
            </a:r>
            <a:br>
              <a:rPr lang="en" sz="800">
                <a:solidFill>
                  <a:srgbClr val="F8F8F8"/>
                </a:solidFill>
                <a:latin typeface="Consolas"/>
                <a:ea typeface="Consolas"/>
                <a:cs typeface="Consolas"/>
                <a:sym typeface="Consolas"/>
              </a:rPr>
            </a:br>
            <a:br>
              <a:rPr lang="en" sz="800">
                <a:solidFill>
                  <a:srgbClr val="F8F8F8"/>
                </a:solidFill>
                <a:latin typeface="Consolas"/>
                <a:ea typeface="Consolas"/>
                <a:cs typeface="Consolas"/>
                <a:sym typeface="Consolas"/>
              </a:rPr>
            </a:br>
            <a:r>
              <a:rPr i="1" lang="en" sz="800">
                <a:solidFill>
                  <a:srgbClr val="AEAEAE"/>
                </a:solidFill>
                <a:latin typeface="Consolas"/>
                <a:ea typeface="Consolas"/>
                <a:cs typeface="Consolas"/>
                <a:sym typeface="Consolas"/>
              </a:rPr>
              <a:t>// configure the observer</a:t>
            </a:r>
            <a:br>
              <a:rPr lang="en" sz="800">
                <a:solidFill>
                  <a:srgbClr val="F8F8F8"/>
                </a:solidFill>
                <a:latin typeface="Consolas"/>
                <a:ea typeface="Consolas"/>
                <a:cs typeface="Consolas"/>
                <a:sym typeface="Consolas"/>
              </a:rPr>
            </a:br>
            <a:r>
              <a:rPr lang="en" sz="800">
                <a:solidFill>
                  <a:srgbClr val="F8F8F8"/>
                </a:solidFill>
                <a:latin typeface="Consolas"/>
                <a:ea typeface="Consolas"/>
                <a:cs typeface="Consolas"/>
                <a:sym typeface="Consolas"/>
              </a:rPr>
              <a:t>observer.observe(d, { childList: true, subtree: true });</a:t>
            </a:r>
          </a:p>
        </p:txBody>
      </p:sp>
      <p:sp>
        <p:nvSpPr>
          <p:cNvPr id="984" name="Shape 984"/>
          <p:cNvSpPr txBox="1"/>
          <p:nvPr>
            <p:ph type="title"/>
          </p:nvPr>
        </p:nvSpPr>
        <p:spPr>
          <a:xfrm>
            <a:off x="336921" y="133945"/>
            <a:ext cx="8470200" cy="455700"/>
          </a:xfrm>
          <a:prstGeom prst="rect">
            <a:avLst/>
          </a:prstGeom>
          <a:noFill/>
          <a:ln>
            <a:noFill/>
          </a:ln>
        </p:spPr>
        <p:txBody>
          <a:bodyPr anchorCtr="0" anchor="ctr" bIns="32750" lIns="32750" rIns="32750" tIns="32750">
            <a:noAutofit/>
          </a:bodyPr>
          <a:lstStyle/>
          <a:p>
            <a:pPr indent="0" lvl="0" marL="0" marR="0" rtl="0" algn="l">
              <a:lnSpc>
                <a:spcPct val="100000"/>
              </a:lnSpc>
              <a:spcBef>
                <a:spcPts val="0"/>
              </a:spcBef>
              <a:spcAft>
                <a:spcPts val="0"/>
              </a:spcAft>
              <a:buClr>
                <a:srgbClr val="FFFFFF"/>
              </a:buClr>
              <a:buSzPct val="25000"/>
              <a:buFont typeface="Libre Baskerville"/>
              <a:buNone/>
            </a:pPr>
            <a:r>
              <a:rPr b="0" i="0" lang="en" sz="3200" u="none" cap="none" strike="noStrike">
                <a:solidFill>
                  <a:srgbClr val="FFFFFF"/>
                </a:solidFill>
                <a:latin typeface="Josefin Slab"/>
                <a:ea typeface="Josefin Slab"/>
                <a:cs typeface="Josefin Slab"/>
                <a:sym typeface="Josefin Slab"/>
              </a:rPr>
              <a:t>Size - DOM Changes</a:t>
            </a:r>
          </a:p>
        </p:txBody>
      </p:sp>
      <p:pic>
        <p:nvPicPr>
          <p:cNvPr id="985" name="Shape 985"/>
          <p:cNvPicPr preferRelativeResize="0"/>
          <p:nvPr/>
        </p:nvPicPr>
        <p:blipFill rotWithShape="1">
          <a:blip r:embed="rId3">
            <a:alphaModFix/>
          </a:blip>
          <a:srcRect b="4852" l="0" r="0" t="0"/>
          <a:stretch/>
        </p:blipFill>
        <p:spPr>
          <a:xfrm>
            <a:off x="6919678" y="80600"/>
            <a:ext cx="2098500" cy="1245000"/>
          </a:xfrm>
          <a:prstGeom prst="rect">
            <a:avLst/>
          </a:prstGeom>
          <a:noFill/>
          <a:ln>
            <a:noFill/>
          </a:ln>
        </p:spPr>
      </p:pic>
      <p:sp>
        <p:nvSpPr>
          <p:cNvPr id="986" name="Shape 986"/>
          <p:cNvSpPr/>
          <p:nvPr/>
        </p:nvSpPr>
        <p:spPr>
          <a:xfrm>
            <a:off x="6921550" y="869575"/>
            <a:ext cx="2088900" cy="223800"/>
          </a:xfrm>
          <a:prstGeom prst="rect">
            <a:avLst/>
          </a:prstGeom>
          <a:noFill/>
          <a:ln cap="flat" cmpd="sng" w="28575">
            <a:solidFill>
              <a:srgbClr val="FF0000"/>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Clr>
                <a:srgbClr val="FFFFFF"/>
              </a:buClr>
              <a:buFont typeface="Helvetica Neue"/>
              <a:buNone/>
            </a:pPr>
            <a:r>
              <a:t/>
            </a:r>
            <a:endParaRPr b="0" i="0" sz="1700" u="none" cap="none" strike="noStrike">
              <a:solidFill>
                <a:srgbClr val="FFFFFF"/>
              </a:solidFill>
              <a:latin typeface="Helvetica Neue"/>
              <a:ea typeface="Helvetica Neue"/>
              <a:cs typeface="Helvetica Neue"/>
              <a:sym typeface="Helvetica Neue"/>
            </a:endParaRPr>
          </a:p>
        </p:txBody>
      </p:sp>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90" name="Shape 990"/>
        <p:cNvGrpSpPr/>
        <p:nvPr/>
      </p:nvGrpSpPr>
      <p:grpSpPr>
        <a:xfrm>
          <a:off x="0" y="0"/>
          <a:ext cx="0" cy="0"/>
          <a:chOff x="0" y="0"/>
          <a:chExt cx="0" cy="0"/>
        </a:xfrm>
      </p:grpSpPr>
      <p:sp>
        <p:nvSpPr>
          <p:cNvPr id="991" name="Shape 991"/>
          <p:cNvSpPr txBox="1"/>
          <p:nvPr>
            <p:ph type="title"/>
          </p:nvPr>
        </p:nvSpPr>
        <p:spPr>
          <a:xfrm>
            <a:off x="336921" y="133945"/>
            <a:ext cx="8470200" cy="455700"/>
          </a:xfrm>
          <a:prstGeom prst="rect">
            <a:avLst/>
          </a:prstGeom>
          <a:noFill/>
          <a:ln>
            <a:noFill/>
          </a:ln>
        </p:spPr>
        <p:txBody>
          <a:bodyPr anchorCtr="0" anchor="ctr" bIns="32750" lIns="32750" rIns="32750" tIns="32750">
            <a:noAutofit/>
          </a:bodyPr>
          <a:lstStyle/>
          <a:p>
            <a:pPr indent="0" lvl="0" marL="0" marR="0" rtl="0" algn="l">
              <a:lnSpc>
                <a:spcPct val="100000"/>
              </a:lnSpc>
              <a:spcBef>
                <a:spcPts val="0"/>
              </a:spcBef>
              <a:spcAft>
                <a:spcPts val="0"/>
              </a:spcAft>
              <a:buClr>
                <a:srgbClr val="FFFFFF"/>
              </a:buClr>
              <a:buSzPct val="25000"/>
              <a:buFont typeface="Libre Baskerville"/>
              <a:buNone/>
            </a:pPr>
            <a:r>
              <a:rPr b="0" i="0" lang="en" sz="3200" u="none" cap="none" strike="noStrike">
                <a:solidFill>
                  <a:srgbClr val="FFFFFF"/>
                </a:solidFill>
                <a:latin typeface="Josefin Slab"/>
                <a:ea typeface="Josefin Slab"/>
                <a:cs typeface="Josefin Slab"/>
                <a:sym typeface="Josefin Slab"/>
              </a:rPr>
              <a:t>Errors</a:t>
            </a:r>
          </a:p>
        </p:txBody>
      </p:sp>
      <p:sp>
        <p:nvSpPr>
          <p:cNvPr id="992" name="Shape 992"/>
          <p:cNvSpPr txBox="1"/>
          <p:nvPr>
            <p:ph idx="1" type="body"/>
          </p:nvPr>
        </p:nvSpPr>
        <p:spPr>
          <a:xfrm>
            <a:off x="669726" y="564950"/>
            <a:ext cx="7804500" cy="4360500"/>
          </a:xfrm>
          <a:prstGeom prst="rect">
            <a:avLst/>
          </a:prstGeom>
          <a:noFill/>
          <a:ln>
            <a:noFill/>
          </a:ln>
        </p:spPr>
        <p:txBody>
          <a:bodyPr anchorCtr="0" anchor="ctr" bIns="32750" lIns="32750" rIns="32750" tIns="32750">
            <a:noAutofit/>
          </a:bodyPr>
          <a:lstStyle/>
          <a:p>
            <a:pPr indent="-69850" lvl="0" marL="190500" marR="190500" rtl="0">
              <a:lnSpc>
                <a:spcPct val="142857"/>
              </a:lnSpc>
              <a:spcBef>
                <a:spcPts val="1500"/>
              </a:spcBef>
              <a:spcAft>
                <a:spcPts val="1500"/>
              </a:spcAft>
              <a:buClr>
                <a:schemeClr val="dk1"/>
              </a:buClr>
              <a:buSzPct val="91666"/>
              <a:buFont typeface="Arial"/>
              <a:buNone/>
            </a:pPr>
            <a:r>
              <a:rPr lang="en" sz="1200">
                <a:solidFill>
                  <a:srgbClr val="E28964"/>
                </a:solidFill>
                <a:latin typeface="Consolas"/>
                <a:ea typeface="Consolas"/>
                <a:cs typeface="Consolas"/>
                <a:sym typeface="Consolas"/>
              </a:rPr>
              <a:t>var</a:t>
            </a:r>
            <a:r>
              <a:rPr lang="en" sz="1200">
                <a:solidFill>
                  <a:srgbClr val="F8F8F8"/>
                </a:solidFill>
                <a:latin typeface="Consolas"/>
                <a:ea typeface="Consolas"/>
                <a:cs typeface="Consolas"/>
                <a:sym typeface="Consolas"/>
              </a:rPr>
              <a:t> errorCount = </a:t>
            </a:r>
            <a:r>
              <a:rPr lang="en" sz="1200">
                <a:solidFill>
                  <a:srgbClr val="3387CC"/>
                </a:solidFill>
                <a:latin typeface="Consolas"/>
                <a:ea typeface="Consolas"/>
                <a:cs typeface="Consolas"/>
                <a:sym typeface="Consolas"/>
              </a:rPr>
              <a:t>0</a:t>
            </a:r>
            <a:r>
              <a:rPr lang="en" sz="1200">
                <a:solidFill>
                  <a:srgbClr val="F8F8F8"/>
                </a:solidFill>
                <a:latin typeface="Consolas"/>
                <a:ea typeface="Consolas"/>
                <a:cs typeface="Consolas"/>
                <a:sym typeface="Consolas"/>
              </a:rPr>
              <a:t>;</a:t>
            </a:r>
            <a:br>
              <a:rPr lang="en" sz="1200">
                <a:solidFill>
                  <a:srgbClr val="F8F8F8"/>
                </a:solidFill>
                <a:latin typeface="Consolas"/>
                <a:ea typeface="Consolas"/>
                <a:cs typeface="Consolas"/>
                <a:sym typeface="Consolas"/>
              </a:rPr>
            </a:br>
            <a:br>
              <a:rPr lang="en" sz="1200">
                <a:solidFill>
                  <a:srgbClr val="F8F8F8"/>
                </a:solidFill>
                <a:latin typeface="Consolas"/>
                <a:ea typeface="Consolas"/>
                <a:cs typeface="Consolas"/>
                <a:sym typeface="Consolas"/>
              </a:rPr>
            </a:br>
            <a:r>
              <a:rPr lang="en" sz="1200">
                <a:solidFill>
                  <a:srgbClr val="F8F8F8"/>
                </a:solidFill>
                <a:latin typeface="Consolas"/>
                <a:ea typeface="Consolas"/>
                <a:cs typeface="Consolas"/>
                <a:sym typeface="Consolas"/>
              </a:rPr>
              <a:t>window.onerror = </a:t>
            </a:r>
            <a:r>
              <a:rPr lang="en" sz="1200">
                <a:solidFill>
                  <a:srgbClr val="E28964"/>
                </a:solidFill>
                <a:latin typeface="Consolas"/>
                <a:ea typeface="Consolas"/>
                <a:cs typeface="Consolas"/>
                <a:sym typeface="Consolas"/>
              </a:rPr>
              <a:t>function</a:t>
            </a:r>
            <a:r>
              <a:rPr lang="en" sz="1200">
                <a:solidFill>
                  <a:srgbClr val="F8F8F8"/>
                </a:solidFill>
                <a:latin typeface="Consolas"/>
                <a:ea typeface="Consolas"/>
                <a:cs typeface="Consolas"/>
                <a:sym typeface="Consolas"/>
              </a:rPr>
              <a:t> () {</a:t>
            </a:r>
            <a:br>
              <a:rPr lang="en" sz="1200">
                <a:solidFill>
                  <a:srgbClr val="F8F8F8"/>
                </a:solidFill>
                <a:latin typeface="Consolas"/>
                <a:ea typeface="Consolas"/>
                <a:cs typeface="Consolas"/>
                <a:sym typeface="Consolas"/>
              </a:rPr>
            </a:br>
            <a:r>
              <a:rPr lang="en" sz="1200">
                <a:solidFill>
                  <a:srgbClr val="F8F8F8"/>
                </a:solidFill>
                <a:latin typeface="Consolas"/>
                <a:ea typeface="Consolas"/>
                <a:cs typeface="Consolas"/>
                <a:sym typeface="Consolas"/>
              </a:rPr>
              <a:t>  errorCount++;</a:t>
            </a:r>
            <a:br>
              <a:rPr lang="en" sz="1200">
                <a:solidFill>
                  <a:srgbClr val="F8F8F8"/>
                </a:solidFill>
                <a:latin typeface="Consolas"/>
                <a:ea typeface="Consolas"/>
                <a:cs typeface="Consolas"/>
                <a:sym typeface="Consolas"/>
              </a:rPr>
            </a:br>
            <a:r>
              <a:rPr lang="en" sz="1200">
                <a:solidFill>
                  <a:srgbClr val="F8F8F8"/>
                </a:solidFill>
                <a:latin typeface="Consolas"/>
                <a:ea typeface="Consolas"/>
                <a:cs typeface="Consolas"/>
                <a:sym typeface="Consolas"/>
              </a:rPr>
              <a:t>}</a:t>
            </a:r>
            <a:br>
              <a:rPr lang="en" sz="1200">
                <a:solidFill>
                  <a:srgbClr val="F8F8F8"/>
                </a:solidFill>
                <a:latin typeface="Consolas"/>
                <a:ea typeface="Consolas"/>
                <a:cs typeface="Consolas"/>
                <a:sym typeface="Consolas"/>
              </a:rPr>
            </a:br>
            <a:br>
              <a:rPr lang="en" sz="1200">
                <a:solidFill>
                  <a:srgbClr val="F8F8F8"/>
                </a:solidFill>
                <a:latin typeface="Consolas"/>
                <a:ea typeface="Consolas"/>
                <a:cs typeface="Consolas"/>
                <a:sym typeface="Consolas"/>
              </a:rPr>
            </a:br>
            <a:r>
              <a:rPr lang="en" sz="1200">
                <a:solidFill>
                  <a:srgbClr val="F8F8F8"/>
                </a:solidFill>
                <a:latin typeface="Consolas"/>
                <a:ea typeface="Consolas"/>
                <a:cs typeface="Consolas"/>
                <a:sym typeface="Consolas"/>
              </a:rPr>
              <a:t>setInterval(</a:t>
            </a:r>
            <a:r>
              <a:rPr lang="en" sz="1200">
                <a:solidFill>
                  <a:srgbClr val="E28964"/>
                </a:solidFill>
                <a:latin typeface="Consolas"/>
                <a:ea typeface="Consolas"/>
                <a:cs typeface="Consolas"/>
                <a:sym typeface="Consolas"/>
              </a:rPr>
              <a:t>function</a:t>
            </a:r>
            <a:r>
              <a:rPr lang="en" sz="1200">
                <a:solidFill>
                  <a:srgbClr val="F8F8F8"/>
                </a:solidFill>
                <a:latin typeface="Consolas"/>
                <a:ea typeface="Consolas"/>
                <a:cs typeface="Consolas"/>
                <a:sym typeface="Consolas"/>
              </a:rPr>
              <a:t>() {</a:t>
            </a:r>
            <a:br>
              <a:rPr lang="en" sz="1200">
                <a:solidFill>
                  <a:srgbClr val="F8F8F8"/>
                </a:solidFill>
                <a:latin typeface="Consolas"/>
                <a:ea typeface="Consolas"/>
                <a:cs typeface="Consolas"/>
                <a:sym typeface="Consolas"/>
              </a:rPr>
            </a:br>
            <a:r>
              <a:rPr lang="en" sz="1200">
                <a:solidFill>
                  <a:srgbClr val="F8F8F8"/>
                </a:solidFill>
                <a:latin typeface="Consolas"/>
                <a:ea typeface="Consolas"/>
                <a:cs typeface="Consolas"/>
                <a:sym typeface="Consolas"/>
              </a:rPr>
              <a:t>  console.log(</a:t>
            </a:r>
            <a:r>
              <a:rPr lang="en" sz="1200">
                <a:solidFill>
                  <a:srgbClr val="65B042"/>
                </a:solidFill>
                <a:latin typeface="Consolas"/>
                <a:ea typeface="Consolas"/>
                <a:cs typeface="Consolas"/>
                <a:sym typeface="Consolas"/>
              </a:rPr>
              <a:t>"Errors: "</a:t>
            </a:r>
            <a:r>
              <a:rPr lang="en" sz="1200">
                <a:solidFill>
                  <a:srgbClr val="F8F8F8"/>
                </a:solidFill>
                <a:latin typeface="Consolas"/>
                <a:ea typeface="Consolas"/>
                <a:cs typeface="Consolas"/>
                <a:sym typeface="Consolas"/>
              </a:rPr>
              <a:t> + errorCount);</a:t>
            </a:r>
            <a:br>
              <a:rPr lang="en" sz="1200">
                <a:solidFill>
                  <a:srgbClr val="F8F8F8"/>
                </a:solidFill>
                <a:latin typeface="Consolas"/>
                <a:ea typeface="Consolas"/>
                <a:cs typeface="Consolas"/>
                <a:sym typeface="Consolas"/>
              </a:rPr>
            </a:br>
            <a:r>
              <a:rPr lang="en" sz="1200">
                <a:solidFill>
                  <a:srgbClr val="F8F8F8"/>
                </a:solidFill>
                <a:latin typeface="Consolas"/>
                <a:ea typeface="Consolas"/>
                <a:cs typeface="Consolas"/>
                <a:sym typeface="Consolas"/>
              </a:rPr>
              <a:t>  errorCount = </a:t>
            </a:r>
            <a:r>
              <a:rPr lang="en" sz="1200">
                <a:solidFill>
                  <a:srgbClr val="3387CC"/>
                </a:solidFill>
                <a:latin typeface="Consolas"/>
                <a:ea typeface="Consolas"/>
                <a:cs typeface="Consolas"/>
                <a:sym typeface="Consolas"/>
              </a:rPr>
              <a:t>0</a:t>
            </a:r>
            <a:r>
              <a:rPr lang="en" sz="1200">
                <a:solidFill>
                  <a:srgbClr val="F8F8F8"/>
                </a:solidFill>
                <a:latin typeface="Consolas"/>
                <a:ea typeface="Consolas"/>
                <a:cs typeface="Consolas"/>
                <a:sym typeface="Consolas"/>
              </a:rPr>
              <a:t>;</a:t>
            </a:r>
            <a:br>
              <a:rPr lang="en" sz="1200">
                <a:solidFill>
                  <a:srgbClr val="F8F8F8"/>
                </a:solidFill>
                <a:latin typeface="Consolas"/>
                <a:ea typeface="Consolas"/>
                <a:cs typeface="Consolas"/>
                <a:sym typeface="Consolas"/>
              </a:rPr>
            </a:br>
            <a:r>
              <a:rPr lang="en" sz="1200">
                <a:solidFill>
                  <a:srgbClr val="F8F8F8"/>
                </a:solidFill>
                <a:latin typeface="Consolas"/>
                <a:ea typeface="Consolas"/>
                <a:cs typeface="Consolas"/>
                <a:sym typeface="Consolas"/>
              </a:rPr>
              <a:t>}, </a:t>
            </a:r>
            <a:r>
              <a:rPr lang="en" sz="1200">
                <a:solidFill>
                  <a:srgbClr val="3387CC"/>
                </a:solidFill>
                <a:latin typeface="Consolas"/>
                <a:ea typeface="Consolas"/>
                <a:cs typeface="Consolas"/>
                <a:sym typeface="Consolas"/>
              </a:rPr>
              <a:t>1000</a:t>
            </a:r>
            <a:r>
              <a:rPr lang="en" sz="1200">
                <a:solidFill>
                  <a:srgbClr val="F8F8F8"/>
                </a:solidFill>
                <a:latin typeface="Consolas"/>
                <a:ea typeface="Consolas"/>
                <a:cs typeface="Consolas"/>
                <a:sym typeface="Consolas"/>
              </a:rPr>
              <a:t>);</a:t>
            </a:r>
          </a:p>
        </p:txBody>
      </p:sp>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96" name="Shape 996"/>
        <p:cNvGrpSpPr/>
        <p:nvPr/>
      </p:nvGrpSpPr>
      <p:grpSpPr>
        <a:xfrm>
          <a:off x="0" y="0"/>
          <a:ext cx="0" cy="0"/>
          <a:chOff x="0" y="0"/>
          <a:chExt cx="0" cy="0"/>
        </a:xfrm>
      </p:grpSpPr>
      <p:sp>
        <p:nvSpPr>
          <p:cNvPr id="997" name="Shape 997"/>
          <p:cNvSpPr txBox="1"/>
          <p:nvPr>
            <p:ph type="title"/>
          </p:nvPr>
        </p:nvSpPr>
        <p:spPr>
          <a:xfrm>
            <a:off x="336921" y="133945"/>
            <a:ext cx="8470200" cy="455700"/>
          </a:xfrm>
          <a:prstGeom prst="rect">
            <a:avLst/>
          </a:prstGeom>
          <a:noFill/>
          <a:ln>
            <a:noFill/>
          </a:ln>
        </p:spPr>
        <p:txBody>
          <a:bodyPr anchorCtr="0" anchor="ctr" bIns="32750" lIns="32750" rIns="32750" tIns="32750">
            <a:noAutofit/>
          </a:bodyPr>
          <a:lstStyle/>
          <a:p>
            <a:pPr indent="0" lvl="0" marL="0" marR="0" rtl="0" algn="l">
              <a:lnSpc>
                <a:spcPct val="100000"/>
              </a:lnSpc>
              <a:spcBef>
                <a:spcPts val="0"/>
              </a:spcBef>
              <a:spcAft>
                <a:spcPts val="0"/>
              </a:spcAft>
              <a:buClr>
                <a:srgbClr val="FFFFFF"/>
              </a:buClr>
              <a:buSzPct val="25000"/>
              <a:buFont typeface="Libre Baskerville"/>
              <a:buNone/>
            </a:pPr>
            <a:r>
              <a:rPr i="0" lang="en">
                <a:latin typeface="Josefin Slab"/>
                <a:ea typeface="Josefin Slab"/>
                <a:cs typeface="Josefin Slab"/>
                <a:sym typeface="Josefin Slab"/>
              </a:rPr>
              <a:t>Demo</a:t>
            </a:r>
          </a:p>
        </p:txBody>
      </p:sp>
      <p:sp>
        <p:nvSpPr>
          <p:cNvPr id="998" name="Shape 998"/>
          <p:cNvSpPr txBox="1"/>
          <p:nvPr/>
        </p:nvSpPr>
        <p:spPr>
          <a:xfrm>
            <a:off x="826225" y="4681450"/>
            <a:ext cx="7757700" cy="229500"/>
          </a:xfrm>
          <a:prstGeom prst="rect">
            <a:avLst/>
          </a:prstGeom>
          <a:noFill/>
          <a:ln>
            <a:noFill/>
          </a:ln>
        </p:spPr>
        <p:txBody>
          <a:bodyPr anchorCtr="0" anchor="t" bIns="91425" lIns="91425" rIns="91425" tIns="91425">
            <a:noAutofit/>
          </a:bodyPr>
          <a:lstStyle/>
          <a:p>
            <a:pPr lvl="0" rtl="0" algn="ctr">
              <a:spcBef>
                <a:spcPts val="0"/>
              </a:spcBef>
              <a:buNone/>
            </a:pPr>
            <a:r>
              <a:rPr lang="en" u="sng">
                <a:solidFill>
                  <a:srgbClr val="F3F3F3"/>
                </a:solidFill>
                <a:latin typeface="Trebuchet MS"/>
                <a:ea typeface="Trebuchet MS"/>
                <a:cs typeface="Trebuchet MS"/>
                <a:sym typeface="Trebuchet MS"/>
              </a:rPr>
              <a:t>github.com/SOASTA/measuring-continuity</a:t>
            </a:r>
          </a:p>
        </p:txBody>
      </p:sp>
      <p:pic>
        <p:nvPicPr>
          <p:cNvPr descr="out2.gif" id="999" name="Shape 999"/>
          <p:cNvPicPr preferRelativeResize="0"/>
          <p:nvPr/>
        </p:nvPicPr>
        <p:blipFill>
          <a:blip r:embed="rId3">
            <a:alphaModFix/>
          </a:blip>
          <a:stretch>
            <a:fillRect/>
          </a:stretch>
        </p:blipFill>
        <p:spPr>
          <a:xfrm>
            <a:off x="1143000" y="589650"/>
            <a:ext cx="6858000" cy="4091800"/>
          </a:xfrm>
          <a:prstGeom prst="rect">
            <a:avLst/>
          </a:prstGeom>
          <a:noFill/>
          <a:ln>
            <a:noFill/>
          </a:ln>
        </p:spPr>
      </p:pic>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03" name="Shape 1003"/>
        <p:cNvGrpSpPr/>
        <p:nvPr/>
      </p:nvGrpSpPr>
      <p:grpSpPr>
        <a:xfrm>
          <a:off x="0" y="0"/>
          <a:ext cx="0" cy="0"/>
          <a:chOff x="0" y="0"/>
          <a:chExt cx="0" cy="0"/>
        </a:xfrm>
      </p:grpSpPr>
      <p:sp>
        <p:nvSpPr>
          <p:cNvPr id="1004" name="Shape 1004"/>
          <p:cNvSpPr txBox="1"/>
          <p:nvPr>
            <p:ph type="title"/>
          </p:nvPr>
        </p:nvSpPr>
        <p:spPr>
          <a:xfrm>
            <a:off x="336921" y="133945"/>
            <a:ext cx="8470200" cy="455700"/>
          </a:xfrm>
          <a:prstGeom prst="rect">
            <a:avLst/>
          </a:prstGeom>
          <a:noFill/>
          <a:ln>
            <a:noFill/>
          </a:ln>
        </p:spPr>
        <p:txBody>
          <a:bodyPr anchorCtr="0" anchor="ctr" bIns="32750" lIns="32750" rIns="32750" tIns="32750">
            <a:noAutofit/>
          </a:bodyPr>
          <a:lstStyle/>
          <a:p>
            <a:pPr indent="0" lvl="0" marL="0" marR="0" rtl="0" algn="l">
              <a:lnSpc>
                <a:spcPct val="100000"/>
              </a:lnSpc>
              <a:spcBef>
                <a:spcPts val="0"/>
              </a:spcBef>
              <a:spcAft>
                <a:spcPts val="0"/>
              </a:spcAft>
              <a:buClr>
                <a:srgbClr val="FFFFFF"/>
              </a:buClr>
              <a:buSzPct val="25000"/>
              <a:buFont typeface="Libre Baskerville"/>
              <a:buNone/>
            </a:pPr>
            <a:r>
              <a:rPr b="0" i="0" lang="en" sz="3200" u="none" cap="none" strike="noStrike">
                <a:solidFill>
                  <a:srgbClr val="FFFFFF"/>
                </a:solidFill>
                <a:latin typeface="Trebuchet MS"/>
                <a:ea typeface="Trebuchet MS"/>
                <a:cs typeface="Trebuchet MS"/>
                <a:sym typeface="Trebuchet MS"/>
              </a:rPr>
              <a:t>So what?</a:t>
            </a:r>
          </a:p>
        </p:txBody>
      </p:sp>
      <p:sp>
        <p:nvSpPr>
          <p:cNvPr id="1005" name="Shape 1005"/>
          <p:cNvSpPr txBox="1"/>
          <p:nvPr>
            <p:ph idx="1" type="body"/>
          </p:nvPr>
        </p:nvSpPr>
        <p:spPr>
          <a:xfrm>
            <a:off x="669726" y="564950"/>
            <a:ext cx="7804500" cy="4360500"/>
          </a:xfrm>
          <a:prstGeom prst="rect">
            <a:avLst/>
          </a:prstGeom>
          <a:noFill/>
          <a:ln>
            <a:noFill/>
          </a:ln>
        </p:spPr>
        <p:txBody>
          <a:bodyPr anchorCtr="0" anchor="ctr" bIns="32750" lIns="32750" rIns="32750" tIns="32750">
            <a:noAutofit/>
          </a:bodyPr>
          <a:lstStyle/>
          <a:p>
            <a:pPr indent="-368300" lvl="0" marL="292100" marR="0" rtl="0" algn="l">
              <a:lnSpc>
                <a:spcPct val="100000"/>
              </a:lnSpc>
              <a:spcBef>
                <a:spcPts val="0"/>
              </a:spcBef>
              <a:spcAft>
                <a:spcPts val="0"/>
              </a:spcAft>
              <a:buClr>
                <a:srgbClr val="FFFFFF"/>
              </a:buClr>
              <a:buSzPct val="100000"/>
              <a:buFont typeface="Trebuchet MS"/>
              <a:buChar char="•"/>
            </a:pPr>
            <a:r>
              <a:rPr b="0" i="0" lang="en" u="none" cap="none" strike="noStrike">
                <a:solidFill>
                  <a:srgbClr val="FFFFFF"/>
                </a:solidFill>
                <a:latin typeface="Trebuchet MS"/>
                <a:ea typeface="Trebuchet MS"/>
                <a:cs typeface="Trebuchet MS"/>
                <a:sym typeface="Trebuchet MS"/>
              </a:rPr>
              <a:t>Raw data </a:t>
            </a:r>
            <a:r>
              <a:rPr b="0" i="0" lang="en" u="none" cap="none" strike="noStrike">
                <a:solidFill>
                  <a:srgbClr val="FF7F8B"/>
                </a:solidFill>
                <a:latin typeface="Trebuchet MS"/>
                <a:ea typeface="Trebuchet MS"/>
                <a:cs typeface="Trebuchet MS"/>
                <a:sym typeface="Trebuchet MS"/>
              </a:rPr>
              <a:t>!=</a:t>
            </a:r>
            <a:r>
              <a:rPr b="0" i="0" lang="en" u="none" cap="none" strike="noStrike">
                <a:solidFill>
                  <a:srgbClr val="FFFFFF"/>
                </a:solidFill>
                <a:latin typeface="Trebuchet MS"/>
                <a:ea typeface="Trebuchet MS"/>
                <a:cs typeface="Trebuchet MS"/>
                <a:sym typeface="Trebuchet MS"/>
              </a:rPr>
              <a:t> useful metrics</a:t>
            </a:r>
          </a:p>
          <a:p>
            <a:pPr indent="0" lvl="0" marL="0" marR="0" rtl="0" algn="l">
              <a:lnSpc>
                <a:spcPct val="100000"/>
              </a:lnSpc>
              <a:spcBef>
                <a:spcPts val="0"/>
              </a:spcBef>
              <a:spcAft>
                <a:spcPts val="0"/>
              </a:spcAft>
              <a:buNone/>
            </a:pPr>
            <a:r>
              <a:t/>
            </a:r>
            <a:endParaRPr>
              <a:latin typeface="Trebuchet MS"/>
              <a:ea typeface="Trebuchet MS"/>
              <a:cs typeface="Trebuchet MS"/>
              <a:sym typeface="Trebuchet MS"/>
            </a:endParaRPr>
          </a:p>
          <a:p>
            <a:pPr indent="-368300" lvl="0" marL="292100" marR="0" rtl="0" algn="l">
              <a:lnSpc>
                <a:spcPct val="100000"/>
              </a:lnSpc>
              <a:spcBef>
                <a:spcPts val="300"/>
              </a:spcBef>
              <a:spcAft>
                <a:spcPts val="0"/>
              </a:spcAft>
              <a:buClr>
                <a:srgbClr val="FFFFFF"/>
              </a:buClr>
              <a:buSzPct val="100000"/>
              <a:buFont typeface="Trebuchet MS"/>
              <a:buChar char="•"/>
            </a:pPr>
            <a:r>
              <a:rPr lang="en">
                <a:latin typeface="Trebuchet MS"/>
                <a:ea typeface="Trebuchet MS"/>
                <a:cs typeface="Trebuchet MS"/>
                <a:sym typeface="Trebuchet MS"/>
              </a:rPr>
              <a:t>Let’s measure the </a:t>
            </a:r>
            <a:r>
              <a:rPr lang="en">
                <a:solidFill>
                  <a:schemeClr val="accent1"/>
                </a:solidFill>
                <a:latin typeface="Trebuchet MS"/>
                <a:ea typeface="Trebuchet MS"/>
                <a:cs typeface="Trebuchet MS"/>
                <a:sym typeface="Trebuchet MS"/>
              </a:rPr>
              <a:t>user experience</a:t>
            </a:r>
          </a:p>
          <a:p>
            <a:pPr lvl="1" marR="0" rtl="0" algn="l">
              <a:lnSpc>
                <a:spcPct val="100000"/>
              </a:lnSpc>
              <a:spcBef>
                <a:spcPts val="300"/>
              </a:spcBef>
              <a:spcAft>
                <a:spcPts val="0"/>
              </a:spcAft>
              <a:buSzPct val="37500"/>
              <a:buFont typeface="Trebuchet MS"/>
            </a:pPr>
            <a:r>
              <a:rPr lang="en">
                <a:latin typeface="Trebuchet MS"/>
                <a:ea typeface="Trebuchet MS"/>
                <a:cs typeface="Trebuchet MS"/>
                <a:sym typeface="Trebuchet MS"/>
              </a:rPr>
              <a:t>Smoothness</a:t>
            </a:r>
          </a:p>
          <a:p>
            <a:pPr lvl="1" marR="0" rtl="0" algn="l">
              <a:lnSpc>
                <a:spcPct val="100000"/>
              </a:lnSpc>
              <a:spcBef>
                <a:spcPts val="300"/>
              </a:spcBef>
              <a:spcAft>
                <a:spcPts val="0"/>
              </a:spcAft>
              <a:buSzPct val="37500"/>
              <a:buFont typeface="Trebuchet MS"/>
            </a:pPr>
            <a:r>
              <a:rPr lang="en">
                <a:latin typeface="Trebuchet MS"/>
                <a:ea typeface="Trebuchet MS"/>
                <a:cs typeface="Trebuchet MS"/>
                <a:sym typeface="Trebuchet MS"/>
              </a:rPr>
              <a:t>Responsiveness</a:t>
            </a:r>
          </a:p>
          <a:p>
            <a:pPr lvl="1" marR="0" rtl="0" algn="l">
              <a:lnSpc>
                <a:spcPct val="100000"/>
              </a:lnSpc>
              <a:spcBef>
                <a:spcPts val="300"/>
              </a:spcBef>
              <a:spcAft>
                <a:spcPts val="0"/>
              </a:spcAft>
              <a:buSzPct val="37500"/>
              <a:buFont typeface="Trebuchet MS"/>
            </a:pPr>
            <a:r>
              <a:rPr lang="en">
                <a:latin typeface="Trebuchet MS"/>
                <a:ea typeface="Trebuchet MS"/>
                <a:cs typeface="Trebuchet MS"/>
                <a:sym typeface="Trebuchet MS"/>
              </a:rPr>
              <a:t>Reliability</a:t>
            </a:r>
          </a:p>
          <a:p>
            <a:pPr lvl="1" marR="0" rtl="0" algn="l">
              <a:lnSpc>
                <a:spcPct val="100000"/>
              </a:lnSpc>
              <a:spcBef>
                <a:spcPts val="300"/>
              </a:spcBef>
              <a:spcAft>
                <a:spcPts val="0"/>
              </a:spcAft>
              <a:buSzPct val="37500"/>
              <a:buFont typeface="Trebuchet MS"/>
            </a:pPr>
            <a:r>
              <a:rPr lang="en">
                <a:latin typeface="Trebuchet MS"/>
                <a:ea typeface="Trebuchet MS"/>
                <a:cs typeface="Trebuchet MS"/>
                <a:sym typeface="Trebuchet MS"/>
              </a:rPr>
              <a:t>Emotion</a:t>
            </a:r>
          </a:p>
        </p:txBody>
      </p:sp>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09" name="Shape 1009"/>
        <p:cNvGrpSpPr/>
        <p:nvPr/>
      </p:nvGrpSpPr>
      <p:grpSpPr>
        <a:xfrm>
          <a:off x="0" y="0"/>
          <a:ext cx="0" cy="0"/>
          <a:chOff x="0" y="0"/>
          <a:chExt cx="0" cy="0"/>
        </a:xfrm>
      </p:grpSpPr>
      <p:sp>
        <p:nvSpPr>
          <p:cNvPr id="1010" name="Shape 1010"/>
          <p:cNvSpPr txBox="1"/>
          <p:nvPr>
            <p:ph type="title"/>
          </p:nvPr>
        </p:nvSpPr>
        <p:spPr>
          <a:xfrm>
            <a:off x="336921" y="133945"/>
            <a:ext cx="8470200" cy="455700"/>
          </a:xfrm>
          <a:prstGeom prst="rect">
            <a:avLst/>
          </a:prstGeom>
          <a:noFill/>
          <a:ln>
            <a:noFill/>
          </a:ln>
        </p:spPr>
        <p:txBody>
          <a:bodyPr anchorCtr="0" anchor="ctr" bIns="32750" lIns="32750" rIns="32750" tIns="32750">
            <a:noAutofit/>
          </a:bodyPr>
          <a:lstStyle/>
          <a:p>
            <a:pPr indent="0" lvl="0" marL="0" marR="0" rtl="0" algn="l">
              <a:lnSpc>
                <a:spcPct val="100000"/>
              </a:lnSpc>
              <a:spcBef>
                <a:spcPts val="0"/>
              </a:spcBef>
              <a:spcAft>
                <a:spcPts val="0"/>
              </a:spcAft>
              <a:buClr>
                <a:srgbClr val="FFFFFF"/>
              </a:buClr>
              <a:buSzPct val="25000"/>
              <a:buFont typeface="Libre Baskerville"/>
              <a:buNone/>
            </a:pPr>
            <a:r>
              <a:rPr i="0" lang="en">
                <a:latin typeface="Josefin Slab"/>
                <a:ea typeface="Josefin Slab"/>
                <a:cs typeface="Josefin Slab"/>
                <a:sym typeface="Josefin Slab"/>
              </a:rPr>
              <a:t>Smoothness - FPS during scroll</a:t>
            </a:r>
          </a:p>
        </p:txBody>
      </p:sp>
      <p:sp>
        <p:nvSpPr>
          <p:cNvPr id="1011" name="Shape 1011"/>
          <p:cNvSpPr txBox="1"/>
          <p:nvPr>
            <p:ph idx="1" type="body"/>
          </p:nvPr>
        </p:nvSpPr>
        <p:spPr>
          <a:xfrm>
            <a:off x="669726" y="564950"/>
            <a:ext cx="7804500" cy="4360500"/>
          </a:xfrm>
          <a:prstGeom prst="rect">
            <a:avLst/>
          </a:prstGeom>
          <a:noFill/>
          <a:ln>
            <a:noFill/>
          </a:ln>
        </p:spPr>
        <p:txBody>
          <a:bodyPr anchorCtr="0" anchor="t" bIns="32750" lIns="32750" rIns="32750" tIns="32750">
            <a:noAutofit/>
          </a:bodyPr>
          <a:lstStyle/>
          <a:p>
            <a:pPr indent="0" lvl="0" marL="0" marR="0" rtl="0" algn="l">
              <a:lnSpc>
                <a:spcPct val="100000"/>
              </a:lnSpc>
              <a:spcBef>
                <a:spcPts val="300"/>
              </a:spcBef>
              <a:spcAft>
                <a:spcPts val="0"/>
              </a:spcAft>
              <a:buNone/>
            </a:pPr>
            <a:r>
              <a:rPr lang="en"/>
              <a:t>FPS during page load</a:t>
            </a:r>
          </a:p>
        </p:txBody>
      </p:sp>
      <p:pic>
        <p:nvPicPr>
          <p:cNvPr id="1012" name="Shape 1012"/>
          <p:cNvPicPr preferRelativeResize="0"/>
          <p:nvPr/>
        </p:nvPicPr>
        <p:blipFill>
          <a:blip r:embed="rId3">
            <a:alphaModFix/>
          </a:blip>
          <a:stretch>
            <a:fillRect/>
          </a:stretch>
        </p:blipFill>
        <p:spPr>
          <a:xfrm>
            <a:off x="392574" y="657151"/>
            <a:ext cx="8414551" cy="4192648"/>
          </a:xfrm>
          <a:prstGeom prst="rect">
            <a:avLst/>
          </a:prstGeom>
          <a:noFill/>
          <a:ln>
            <a:noFill/>
          </a:ln>
        </p:spPr>
      </p:pic>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16" name="Shape 1016"/>
        <p:cNvGrpSpPr/>
        <p:nvPr/>
      </p:nvGrpSpPr>
      <p:grpSpPr>
        <a:xfrm>
          <a:off x="0" y="0"/>
          <a:ext cx="0" cy="0"/>
          <a:chOff x="0" y="0"/>
          <a:chExt cx="0" cy="0"/>
        </a:xfrm>
      </p:grpSpPr>
      <p:sp>
        <p:nvSpPr>
          <p:cNvPr id="1017" name="Shape 1017"/>
          <p:cNvSpPr txBox="1"/>
          <p:nvPr>
            <p:ph type="title"/>
          </p:nvPr>
        </p:nvSpPr>
        <p:spPr>
          <a:xfrm>
            <a:off x="336921" y="133945"/>
            <a:ext cx="8470200" cy="455700"/>
          </a:xfrm>
          <a:prstGeom prst="rect">
            <a:avLst/>
          </a:prstGeom>
          <a:noFill/>
          <a:ln>
            <a:noFill/>
          </a:ln>
        </p:spPr>
        <p:txBody>
          <a:bodyPr anchorCtr="0" anchor="ctr" bIns="32750" lIns="32750" rIns="32750" tIns="32750">
            <a:noAutofit/>
          </a:bodyPr>
          <a:lstStyle/>
          <a:p>
            <a:pPr indent="0" lvl="0" marL="0" marR="0" rtl="0" algn="l">
              <a:lnSpc>
                <a:spcPct val="100000"/>
              </a:lnSpc>
              <a:spcBef>
                <a:spcPts val="0"/>
              </a:spcBef>
              <a:spcAft>
                <a:spcPts val="0"/>
              </a:spcAft>
              <a:buClr>
                <a:srgbClr val="FFFFFF"/>
              </a:buClr>
              <a:buSzPct val="25000"/>
              <a:buFont typeface="Libre Baskerville"/>
              <a:buNone/>
            </a:pPr>
            <a:r>
              <a:rPr i="0" lang="en">
                <a:latin typeface="Josefin Slab"/>
                <a:ea typeface="Josefin Slab"/>
                <a:cs typeface="Josefin Slab"/>
                <a:sym typeface="Josefin Slab"/>
              </a:rPr>
              <a:t>Smoothness - FPS after interaction</a:t>
            </a:r>
          </a:p>
        </p:txBody>
      </p:sp>
      <p:pic>
        <p:nvPicPr>
          <p:cNvPr descr="VKeC5oPd3ISbCYwJoiX62kPSzkd5udBOWxm_ghEnNYM1bSYS0tV-5cULRj9jAY1f1Ha81I8V_XVpKzdhgtlCB3OLCYiIzdBbieuuEQ3h_CInRXFpfs9xBcMZMVQ0zVWFewNF1s8" id="1018" name="Shape 1018"/>
          <p:cNvPicPr preferRelativeResize="0"/>
          <p:nvPr/>
        </p:nvPicPr>
        <p:blipFill>
          <a:blip r:embed="rId3">
            <a:alphaModFix/>
          </a:blip>
          <a:stretch>
            <a:fillRect/>
          </a:stretch>
        </p:blipFill>
        <p:spPr>
          <a:xfrm>
            <a:off x="3452812" y="585787"/>
            <a:ext cx="2238375" cy="3971925"/>
          </a:xfrm>
          <a:prstGeom prst="rect">
            <a:avLst/>
          </a:prstGeom>
          <a:noFill/>
          <a:ln>
            <a:noFill/>
          </a:ln>
        </p:spPr>
      </p:pic>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22" name="Shape 1022"/>
        <p:cNvGrpSpPr/>
        <p:nvPr/>
      </p:nvGrpSpPr>
      <p:grpSpPr>
        <a:xfrm>
          <a:off x="0" y="0"/>
          <a:ext cx="0" cy="0"/>
          <a:chOff x="0" y="0"/>
          <a:chExt cx="0" cy="0"/>
        </a:xfrm>
      </p:grpSpPr>
      <p:sp>
        <p:nvSpPr>
          <p:cNvPr id="1023" name="Shape 1023"/>
          <p:cNvSpPr txBox="1"/>
          <p:nvPr>
            <p:ph type="title"/>
          </p:nvPr>
        </p:nvSpPr>
        <p:spPr>
          <a:xfrm>
            <a:off x="336921" y="133945"/>
            <a:ext cx="8470200" cy="455700"/>
          </a:xfrm>
          <a:prstGeom prst="rect">
            <a:avLst/>
          </a:prstGeom>
          <a:noFill/>
          <a:ln>
            <a:noFill/>
          </a:ln>
        </p:spPr>
        <p:txBody>
          <a:bodyPr anchorCtr="0" anchor="ctr" bIns="32750" lIns="32750" rIns="32750" tIns="32750">
            <a:noAutofit/>
          </a:bodyPr>
          <a:lstStyle/>
          <a:p>
            <a:pPr indent="0" lvl="0" marL="0" marR="0" rtl="0" algn="l">
              <a:lnSpc>
                <a:spcPct val="100000"/>
              </a:lnSpc>
              <a:spcBef>
                <a:spcPts val="0"/>
              </a:spcBef>
              <a:spcAft>
                <a:spcPts val="0"/>
              </a:spcAft>
              <a:buClr>
                <a:srgbClr val="FFFFFF"/>
              </a:buClr>
              <a:buSzPct val="25000"/>
              <a:buFont typeface="Libre Baskerville"/>
              <a:buNone/>
            </a:pPr>
            <a:r>
              <a:rPr i="0" lang="en">
                <a:latin typeface="Josefin Slab"/>
                <a:ea typeface="Josefin Slab"/>
                <a:cs typeface="Josefin Slab"/>
                <a:sym typeface="Josefin Slab"/>
              </a:rPr>
              <a:t>Responsiveness</a:t>
            </a:r>
          </a:p>
        </p:txBody>
      </p:sp>
      <p:sp>
        <p:nvSpPr>
          <p:cNvPr id="1024" name="Shape 1024"/>
          <p:cNvSpPr txBox="1"/>
          <p:nvPr>
            <p:ph idx="1" type="body"/>
          </p:nvPr>
        </p:nvSpPr>
        <p:spPr>
          <a:xfrm>
            <a:off x="669726" y="564950"/>
            <a:ext cx="7804500" cy="4360500"/>
          </a:xfrm>
          <a:prstGeom prst="rect">
            <a:avLst/>
          </a:prstGeom>
          <a:noFill/>
          <a:ln>
            <a:noFill/>
          </a:ln>
        </p:spPr>
        <p:txBody>
          <a:bodyPr anchorCtr="0" anchor="ctr" bIns="32750" lIns="32750" rIns="32750" tIns="32750">
            <a:noAutofit/>
          </a:bodyPr>
          <a:lstStyle/>
          <a:p>
            <a:pPr indent="-228600" lvl="0" marL="457200" marR="0" rtl="0" algn="l">
              <a:lnSpc>
                <a:spcPct val="100000"/>
              </a:lnSpc>
              <a:spcBef>
                <a:spcPts val="300"/>
              </a:spcBef>
              <a:spcAft>
                <a:spcPts val="1000"/>
              </a:spcAft>
              <a:buFont typeface="Trebuchet MS"/>
            </a:pPr>
            <a:r>
              <a:rPr lang="en">
                <a:latin typeface="Trebuchet MS"/>
                <a:ea typeface="Trebuchet MS"/>
                <a:cs typeface="Trebuchet MS"/>
                <a:sym typeface="Trebuchet MS"/>
              </a:rPr>
              <a:t>How long it takes for the site to respond to input?</a:t>
            </a:r>
          </a:p>
          <a:p>
            <a:pPr indent="-228600" lvl="1" marL="914400" rtl="0">
              <a:spcBef>
                <a:spcPts val="300"/>
              </a:spcBef>
              <a:spcAft>
                <a:spcPts val="1000"/>
              </a:spcAft>
              <a:buClr>
                <a:schemeClr val="lt1"/>
              </a:buClr>
            </a:pPr>
            <a:r>
              <a:rPr lang="en">
                <a:solidFill>
                  <a:schemeClr val="accent1"/>
                </a:solidFill>
                <a:latin typeface="Consolas"/>
                <a:ea typeface="Consolas"/>
                <a:cs typeface="Consolas"/>
                <a:sym typeface="Consolas"/>
              </a:rPr>
              <a:t>requestAnimationFrame </a:t>
            </a:r>
            <a:r>
              <a:rPr lang="en">
                <a:solidFill>
                  <a:schemeClr val="lt1"/>
                </a:solidFill>
                <a:latin typeface="Trebuchet MS"/>
                <a:ea typeface="Trebuchet MS"/>
                <a:cs typeface="Trebuchet MS"/>
                <a:sym typeface="Trebuchet MS"/>
              </a:rPr>
              <a:t>to detect next paint</a:t>
            </a:r>
          </a:p>
          <a:p>
            <a:pPr indent="-228600" lvl="1" marL="914400" rtl="0">
              <a:spcBef>
                <a:spcPts val="300"/>
              </a:spcBef>
              <a:spcAft>
                <a:spcPts val="1000"/>
              </a:spcAft>
              <a:buClr>
                <a:schemeClr val="lt1"/>
              </a:buClr>
            </a:pPr>
            <a:r>
              <a:rPr lang="en">
                <a:solidFill>
                  <a:schemeClr val="accent1"/>
                </a:solidFill>
                <a:latin typeface="Trebuchet MS"/>
                <a:ea typeface="Trebuchet MS"/>
                <a:cs typeface="Trebuchet MS"/>
                <a:sym typeface="Trebuchet MS"/>
              </a:rPr>
              <a:t>MutationObserver </a:t>
            </a:r>
            <a:r>
              <a:rPr lang="en">
                <a:solidFill>
                  <a:schemeClr val="lt1"/>
                </a:solidFill>
                <a:latin typeface="Trebuchet MS"/>
                <a:ea typeface="Trebuchet MS"/>
                <a:cs typeface="Trebuchet MS"/>
                <a:sym typeface="Trebuchet MS"/>
              </a:rPr>
              <a:t>to detect DOM changes</a:t>
            </a:r>
          </a:p>
          <a:p>
            <a:pPr indent="-228600" lvl="0" marL="457200" marR="0" rtl="0" algn="l">
              <a:lnSpc>
                <a:spcPct val="100000"/>
              </a:lnSpc>
              <a:spcBef>
                <a:spcPts val="300"/>
              </a:spcBef>
              <a:spcAft>
                <a:spcPts val="1000"/>
              </a:spcAft>
            </a:pPr>
            <a:r>
              <a:rPr lang="en">
                <a:latin typeface="Trebuchet MS"/>
                <a:ea typeface="Trebuchet MS"/>
                <a:cs typeface="Trebuchet MS"/>
                <a:sym typeface="Trebuchet MS"/>
              </a:rPr>
              <a:t>UserTiming to monitor your own code</a:t>
            </a:r>
          </a:p>
          <a:p>
            <a:pPr indent="-228600" lvl="0" marL="457200" marR="0" rtl="0" algn="l">
              <a:lnSpc>
                <a:spcPct val="100000"/>
              </a:lnSpc>
              <a:spcBef>
                <a:spcPts val="300"/>
              </a:spcBef>
              <a:spcAft>
                <a:spcPts val="1000"/>
              </a:spcAft>
            </a:pPr>
            <a:r>
              <a:rPr lang="en">
                <a:latin typeface="Trebuchet MS"/>
                <a:ea typeface="Trebuchet MS"/>
                <a:cs typeface="Trebuchet MS"/>
                <a:sym typeface="Trebuchet MS"/>
              </a:rPr>
              <a:t>SPA instrumentation via </a:t>
            </a:r>
            <a:r>
              <a:rPr lang="en">
                <a:solidFill>
                  <a:schemeClr val="accent1"/>
                </a:solidFill>
                <a:latin typeface="Consolas"/>
                <a:ea typeface="Consolas"/>
                <a:cs typeface="Consolas"/>
                <a:sym typeface="Consolas"/>
              </a:rPr>
              <a:t>boomerang</a:t>
            </a:r>
          </a:p>
          <a:p>
            <a:pPr indent="-228600" lvl="0" marL="457200" marR="0" rtl="0" algn="l">
              <a:lnSpc>
                <a:spcPct val="100000"/>
              </a:lnSpc>
              <a:spcBef>
                <a:spcPts val="300"/>
              </a:spcBef>
              <a:spcAft>
                <a:spcPts val="1000"/>
              </a:spcAft>
              <a:buClr>
                <a:schemeClr val="lt1"/>
              </a:buClr>
              <a:buFont typeface="Trebuchet MS"/>
            </a:pPr>
            <a:r>
              <a:rPr lang="en">
                <a:solidFill>
                  <a:schemeClr val="lt1"/>
                </a:solidFill>
                <a:latin typeface="Trebuchet MS"/>
                <a:ea typeface="Trebuchet MS"/>
                <a:cs typeface="Trebuchet MS"/>
                <a:sym typeface="Trebuchet MS"/>
              </a:rPr>
              <a:t>Strive to give feedback within </a:t>
            </a:r>
            <a:r>
              <a:rPr lang="en">
                <a:solidFill>
                  <a:schemeClr val="accent1"/>
                </a:solidFill>
                <a:latin typeface="Trebuchet MS"/>
                <a:ea typeface="Trebuchet MS"/>
                <a:cs typeface="Trebuchet MS"/>
                <a:sym typeface="Trebuchet MS"/>
              </a:rPr>
              <a:t>100 milliseconds</a:t>
            </a:r>
            <a:r>
              <a:rPr lang="en">
                <a:solidFill>
                  <a:schemeClr val="lt1"/>
                </a:solidFill>
                <a:latin typeface="Trebuchet MS"/>
                <a:ea typeface="Trebuchet MS"/>
                <a:cs typeface="Trebuchet MS"/>
                <a:sym typeface="Trebuchet MS"/>
              </a:rPr>
              <a:t> of a user interaction!</a:t>
            </a:r>
          </a:p>
        </p:txBody>
      </p:sp>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28" name="Shape 1028"/>
        <p:cNvGrpSpPr/>
        <p:nvPr/>
      </p:nvGrpSpPr>
      <p:grpSpPr>
        <a:xfrm>
          <a:off x="0" y="0"/>
          <a:ext cx="0" cy="0"/>
          <a:chOff x="0" y="0"/>
          <a:chExt cx="0" cy="0"/>
        </a:xfrm>
      </p:grpSpPr>
      <p:sp>
        <p:nvSpPr>
          <p:cNvPr id="1029" name="Shape 1029"/>
          <p:cNvSpPr txBox="1"/>
          <p:nvPr>
            <p:ph type="title"/>
          </p:nvPr>
        </p:nvSpPr>
        <p:spPr>
          <a:xfrm>
            <a:off x="336921" y="133945"/>
            <a:ext cx="8470200" cy="455700"/>
          </a:xfrm>
          <a:prstGeom prst="rect">
            <a:avLst/>
          </a:prstGeom>
          <a:noFill/>
          <a:ln>
            <a:noFill/>
          </a:ln>
        </p:spPr>
        <p:txBody>
          <a:bodyPr anchorCtr="0" anchor="ctr" bIns="32750" lIns="32750" rIns="32750" tIns="32750">
            <a:noAutofit/>
          </a:bodyPr>
          <a:lstStyle/>
          <a:p>
            <a:pPr indent="0" lvl="0" marL="0" marR="0" rtl="0" algn="l">
              <a:lnSpc>
                <a:spcPct val="100000"/>
              </a:lnSpc>
              <a:spcBef>
                <a:spcPts val="0"/>
              </a:spcBef>
              <a:spcAft>
                <a:spcPts val="0"/>
              </a:spcAft>
              <a:buClr>
                <a:srgbClr val="FFFFFF"/>
              </a:buClr>
              <a:buSzPct val="25000"/>
              <a:buFont typeface="Libre Baskerville"/>
              <a:buNone/>
            </a:pPr>
            <a:r>
              <a:rPr b="0" i="0" lang="en" sz="3200" u="none" cap="none" strike="noStrike">
                <a:solidFill>
                  <a:srgbClr val="FFFFFF"/>
                </a:solidFill>
                <a:latin typeface="Josefin Slab"/>
                <a:ea typeface="Josefin Slab"/>
                <a:cs typeface="Josefin Slab"/>
                <a:sym typeface="Josefin Slab"/>
              </a:rPr>
              <a:t>Responsiveness</a:t>
            </a:r>
          </a:p>
        </p:txBody>
      </p:sp>
      <p:sp>
        <p:nvSpPr>
          <p:cNvPr id="1030" name="Shape 1030"/>
          <p:cNvSpPr txBox="1"/>
          <p:nvPr>
            <p:ph idx="1" type="body"/>
          </p:nvPr>
        </p:nvSpPr>
        <p:spPr>
          <a:xfrm>
            <a:off x="669726" y="558253"/>
            <a:ext cx="7804500" cy="4360500"/>
          </a:xfrm>
          <a:prstGeom prst="rect">
            <a:avLst/>
          </a:prstGeom>
          <a:noFill/>
          <a:ln>
            <a:noFill/>
          </a:ln>
        </p:spPr>
        <p:txBody>
          <a:bodyPr anchorCtr="0" anchor="ctr" bIns="32750" lIns="32750" rIns="32750" tIns="32750">
            <a:noAutofit/>
          </a:bodyPr>
          <a:lstStyle/>
          <a:p>
            <a:pPr indent="-69850" lvl="0" marL="190500" marR="190500" rtl="0">
              <a:lnSpc>
                <a:spcPct val="142857"/>
              </a:lnSpc>
              <a:spcBef>
                <a:spcPts val="1500"/>
              </a:spcBef>
              <a:spcAft>
                <a:spcPts val="1500"/>
              </a:spcAft>
              <a:buClr>
                <a:schemeClr val="dk1"/>
              </a:buClr>
              <a:buSzPct val="78571"/>
              <a:buFont typeface="Arial"/>
              <a:buNone/>
            </a:pPr>
            <a:r>
              <a:rPr lang="en" sz="1400">
                <a:solidFill>
                  <a:srgbClr val="F8F8F8"/>
                </a:solidFill>
                <a:latin typeface="Consolas"/>
                <a:ea typeface="Consolas"/>
                <a:cs typeface="Consolas"/>
                <a:sym typeface="Consolas"/>
              </a:rPr>
              <a:t>document.addEventListener(</a:t>
            </a:r>
            <a:r>
              <a:rPr lang="en" sz="1400">
                <a:solidFill>
                  <a:srgbClr val="65B042"/>
                </a:solidFill>
                <a:latin typeface="Consolas"/>
                <a:ea typeface="Consolas"/>
                <a:cs typeface="Consolas"/>
                <a:sym typeface="Consolas"/>
              </a:rPr>
              <a:t>"click"</a:t>
            </a:r>
            <a:r>
              <a:rPr lang="en" sz="1400">
                <a:solidFill>
                  <a:srgbClr val="F8F8F8"/>
                </a:solidFill>
                <a:latin typeface="Consolas"/>
                <a:ea typeface="Consolas"/>
                <a:cs typeface="Consolas"/>
                <a:sym typeface="Consolas"/>
              </a:rPr>
              <a:t>, </a:t>
            </a:r>
            <a:r>
              <a:rPr lang="en" sz="1400">
                <a:solidFill>
                  <a:srgbClr val="E28964"/>
                </a:solidFill>
                <a:latin typeface="Consolas"/>
                <a:ea typeface="Consolas"/>
                <a:cs typeface="Consolas"/>
                <a:sym typeface="Consolas"/>
              </a:rPr>
              <a:t>function</a:t>
            </a:r>
            <a:r>
              <a:rPr lang="en" sz="1400">
                <a:solidFill>
                  <a:srgbClr val="F8F8F8"/>
                </a:solidFill>
                <a:latin typeface="Consolas"/>
                <a:ea typeface="Consolas"/>
                <a:cs typeface="Consolas"/>
                <a:sym typeface="Consolas"/>
              </a:rPr>
              <a:t>(</a:t>
            </a:r>
            <a:r>
              <a:rPr lang="en" sz="1400">
                <a:solidFill>
                  <a:srgbClr val="3E87E3"/>
                </a:solidFill>
                <a:latin typeface="Consolas"/>
                <a:ea typeface="Consolas"/>
                <a:cs typeface="Consolas"/>
                <a:sym typeface="Consolas"/>
              </a:rPr>
              <a:t>e</a:t>
            </a:r>
            <a:r>
              <a:rPr lang="en" sz="1400">
                <a:solidFill>
                  <a:srgbClr val="F8F8F8"/>
                </a:solidFill>
                <a:latin typeface="Consolas"/>
                <a:ea typeface="Consolas"/>
                <a:cs typeface="Consolas"/>
                <a:sym typeface="Consolas"/>
              </a:rPr>
              <a:t>) {</a:t>
            </a:r>
            <a:br>
              <a:rPr lang="en" sz="1400">
                <a:solidFill>
                  <a:srgbClr val="F8F8F8"/>
                </a:solidFill>
                <a:latin typeface="Consolas"/>
                <a:ea typeface="Consolas"/>
                <a:cs typeface="Consolas"/>
                <a:sym typeface="Consolas"/>
              </a:rPr>
            </a:br>
            <a:r>
              <a:rPr lang="en" sz="1400">
                <a:solidFill>
                  <a:srgbClr val="F8F8F8"/>
                </a:solidFill>
                <a:latin typeface="Consolas"/>
                <a:ea typeface="Consolas"/>
                <a:cs typeface="Consolas"/>
                <a:sym typeface="Consolas"/>
              </a:rPr>
              <a:t>  </a:t>
            </a:r>
            <a:r>
              <a:rPr lang="en" sz="1400">
                <a:solidFill>
                  <a:srgbClr val="E28964"/>
                </a:solidFill>
                <a:latin typeface="Consolas"/>
                <a:ea typeface="Consolas"/>
                <a:cs typeface="Consolas"/>
                <a:sym typeface="Consolas"/>
              </a:rPr>
              <a:t>var</a:t>
            </a:r>
            <a:r>
              <a:rPr lang="en" sz="1400">
                <a:solidFill>
                  <a:srgbClr val="F8F8F8"/>
                </a:solidFill>
                <a:latin typeface="Consolas"/>
                <a:ea typeface="Consolas"/>
                <a:cs typeface="Consolas"/>
                <a:sym typeface="Consolas"/>
              </a:rPr>
              <a:t> start = performance.now();</a:t>
            </a:r>
            <a:br>
              <a:rPr lang="en" sz="1400">
                <a:solidFill>
                  <a:srgbClr val="F8F8F8"/>
                </a:solidFill>
                <a:latin typeface="Consolas"/>
                <a:ea typeface="Consolas"/>
                <a:cs typeface="Consolas"/>
                <a:sym typeface="Consolas"/>
              </a:rPr>
            </a:br>
            <a:r>
              <a:rPr lang="en" sz="1400">
                <a:solidFill>
                  <a:srgbClr val="F8F8F8"/>
                </a:solidFill>
                <a:latin typeface="Consolas"/>
                <a:ea typeface="Consolas"/>
                <a:cs typeface="Consolas"/>
                <a:sym typeface="Consolas"/>
              </a:rPr>
              <a:t>  requestAnimationFrame(</a:t>
            </a:r>
            <a:r>
              <a:rPr lang="en" sz="1400">
                <a:solidFill>
                  <a:srgbClr val="E28964"/>
                </a:solidFill>
                <a:latin typeface="Consolas"/>
                <a:ea typeface="Consolas"/>
                <a:cs typeface="Consolas"/>
                <a:sym typeface="Consolas"/>
              </a:rPr>
              <a:t>function</a:t>
            </a:r>
            <a:r>
              <a:rPr lang="en" sz="1400">
                <a:solidFill>
                  <a:srgbClr val="F8F8F8"/>
                </a:solidFill>
                <a:latin typeface="Consolas"/>
                <a:ea typeface="Consolas"/>
                <a:cs typeface="Consolas"/>
                <a:sym typeface="Consolas"/>
              </a:rPr>
              <a:t>() {</a:t>
            </a:r>
            <a:br>
              <a:rPr lang="en" sz="1400">
                <a:solidFill>
                  <a:srgbClr val="F8F8F8"/>
                </a:solidFill>
                <a:latin typeface="Consolas"/>
                <a:ea typeface="Consolas"/>
                <a:cs typeface="Consolas"/>
                <a:sym typeface="Consolas"/>
              </a:rPr>
            </a:br>
            <a:r>
              <a:rPr lang="en" sz="1400">
                <a:solidFill>
                  <a:srgbClr val="F8F8F8"/>
                </a:solidFill>
                <a:latin typeface="Consolas"/>
                <a:ea typeface="Consolas"/>
                <a:cs typeface="Consolas"/>
                <a:sym typeface="Consolas"/>
              </a:rPr>
              <a:t>     </a:t>
            </a:r>
            <a:r>
              <a:rPr lang="en" sz="1400">
                <a:solidFill>
                  <a:srgbClr val="E28964"/>
                </a:solidFill>
                <a:latin typeface="Consolas"/>
                <a:ea typeface="Consolas"/>
                <a:cs typeface="Consolas"/>
                <a:sym typeface="Consolas"/>
              </a:rPr>
              <a:t>var</a:t>
            </a:r>
            <a:r>
              <a:rPr lang="en" sz="1400">
                <a:solidFill>
                  <a:srgbClr val="F8F8F8"/>
                </a:solidFill>
                <a:latin typeface="Consolas"/>
                <a:ea typeface="Consolas"/>
                <a:cs typeface="Consolas"/>
                <a:sym typeface="Consolas"/>
              </a:rPr>
              <a:t> delta = performance.now() - start;</a:t>
            </a:r>
            <a:br>
              <a:rPr lang="en" sz="1400">
                <a:solidFill>
                  <a:srgbClr val="F8F8F8"/>
                </a:solidFill>
                <a:latin typeface="Consolas"/>
                <a:ea typeface="Consolas"/>
                <a:cs typeface="Consolas"/>
                <a:sym typeface="Consolas"/>
              </a:rPr>
            </a:br>
            <a:r>
              <a:rPr lang="en" sz="1400">
                <a:solidFill>
                  <a:srgbClr val="F8F8F8"/>
                </a:solidFill>
                <a:latin typeface="Consolas"/>
                <a:ea typeface="Consolas"/>
                <a:cs typeface="Consolas"/>
                <a:sym typeface="Consolas"/>
              </a:rPr>
              <a:t>     console.log(</a:t>
            </a:r>
            <a:r>
              <a:rPr lang="en" sz="1400">
                <a:solidFill>
                  <a:srgbClr val="65B042"/>
                </a:solidFill>
                <a:latin typeface="Consolas"/>
                <a:ea typeface="Consolas"/>
                <a:cs typeface="Consolas"/>
                <a:sym typeface="Consolas"/>
              </a:rPr>
              <a:t>"Click responsiveness: "</a:t>
            </a:r>
            <a:r>
              <a:rPr lang="en" sz="1400">
                <a:solidFill>
                  <a:srgbClr val="F8F8F8"/>
                </a:solidFill>
                <a:latin typeface="Consolas"/>
                <a:ea typeface="Consolas"/>
                <a:cs typeface="Consolas"/>
                <a:sym typeface="Consolas"/>
              </a:rPr>
              <a:t> + delta);</a:t>
            </a:r>
            <a:br>
              <a:rPr lang="en" sz="1400">
                <a:solidFill>
                  <a:srgbClr val="F8F8F8"/>
                </a:solidFill>
                <a:latin typeface="Consolas"/>
                <a:ea typeface="Consolas"/>
                <a:cs typeface="Consolas"/>
                <a:sym typeface="Consolas"/>
              </a:rPr>
            </a:br>
            <a:r>
              <a:rPr lang="en" sz="1400">
                <a:solidFill>
                  <a:srgbClr val="F8F8F8"/>
                </a:solidFill>
                <a:latin typeface="Consolas"/>
                <a:ea typeface="Consolas"/>
                <a:cs typeface="Consolas"/>
                <a:sym typeface="Consolas"/>
              </a:rPr>
              <a:t>  });</a:t>
            </a:r>
            <a:br>
              <a:rPr lang="en" sz="1400">
                <a:solidFill>
                  <a:srgbClr val="F8F8F8"/>
                </a:solidFill>
                <a:latin typeface="Consolas"/>
                <a:ea typeface="Consolas"/>
                <a:cs typeface="Consolas"/>
                <a:sym typeface="Consolas"/>
              </a:rPr>
            </a:br>
            <a:r>
              <a:rPr lang="en" sz="1400">
                <a:solidFill>
                  <a:srgbClr val="F8F8F8"/>
                </a:solidFill>
                <a:latin typeface="Consolas"/>
                <a:ea typeface="Consolas"/>
                <a:cs typeface="Consolas"/>
                <a:sym typeface="Consolas"/>
              </a:rPr>
              <a:t>}, false);</a:t>
            </a:r>
          </a:p>
        </p:txBody>
      </p:sp>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34" name="Shape 1034"/>
        <p:cNvGrpSpPr/>
        <p:nvPr/>
      </p:nvGrpSpPr>
      <p:grpSpPr>
        <a:xfrm>
          <a:off x="0" y="0"/>
          <a:ext cx="0" cy="0"/>
          <a:chOff x="0" y="0"/>
          <a:chExt cx="0" cy="0"/>
        </a:xfrm>
      </p:grpSpPr>
      <p:sp>
        <p:nvSpPr>
          <p:cNvPr id="1035" name="Shape 1035"/>
          <p:cNvSpPr txBox="1"/>
          <p:nvPr>
            <p:ph idx="1" type="body"/>
          </p:nvPr>
        </p:nvSpPr>
        <p:spPr>
          <a:xfrm>
            <a:off x="669726" y="564950"/>
            <a:ext cx="7804500" cy="4360500"/>
          </a:xfrm>
          <a:prstGeom prst="rect">
            <a:avLst/>
          </a:prstGeom>
          <a:noFill/>
          <a:ln>
            <a:noFill/>
          </a:ln>
        </p:spPr>
        <p:txBody>
          <a:bodyPr anchorCtr="0" anchor="ctr" bIns="32750" lIns="32750" rIns="32750" tIns="32750">
            <a:noAutofit/>
          </a:bodyPr>
          <a:lstStyle/>
          <a:p>
            <a:pPr indent="-228600" lvl="0" marL="457200" marR="0" rtl="0" algn="l">
              <a:lnSpc>
                <a:spcPct val="100000"/>
              </a:lnSpc>
              <a:spcBef>
                <a:spcPts val="300"/>
              </a:spcBef>
              <a:spcAft>
                <a:spcPts val="1000"/>
              </a:spcAft>
              <a:buClr>
                <a:schemeClr val="lt1"/>
              </a:buClr>
              <a:buFont typeface="Trebuchet MS"/>
            </a:pPr>
            <a:r>
              <a:rPr lang="en" u="sng">
                <a:solidFill>
                  <a:srgbClr val="FFFFFF"/>
                </a:solidFill>
                <a:latin typeface="Trebuchet MS"/>
                <a:ea typeface="Trebuchet MS"/>
                <a:cs typeface="Trebuchet MS"/>
                <a:sym typeface="Trebuchet MS"/>
                <a:hlinkClick r:id="rId3"/>
              </a:rPr>
              <a:t>https://github.com/spanicker/longtasks</a:t>
            </a:r>
          </a:p>
          <a:p>
            <a:pPr indent="-228600" lvl="0" marL="457200" marR="0" rtl="0" algn="l">
              <a:lnSpc>
                <a:spcPct val="100000"/>
              </a:lnSpc>
              <a:spcBef>
                <a:spcPts val="300"/>
              </a:spcBef>
              <a:spcAft>
                <a:spcPts val="1000"/>
              </a:spcAft>
              <a:buClr>
                <a:srgbClr val="FFFFFF"/>
              </a:buClr>
              <a:buFont typeface="Trebuchet MS"/>
            </a:pPr>
            <a:r>
              <a:rPr lang="en">
                <a:solidFill>
                  <a:srgbClr val="FFFFFF"/>
                </a:solidFill>
                <a:latin typeface="Trebuchet MS"/>
                <a:ea typeface="Trebuchet MS"/>
                <a:cs typeface="Trebuchet MS"/>
                <a:sym typeface="Trebuchet MS"/>
              </a:rPr>
              <a:t>Call a callback whenever a task takes </a:t>
            </a:r>
            <a:r>
              <a:rPr lang="en">
                <a:solidFill>
                  <a:schemeClr val="accent1"/>
                </a:solidFill>
                <a:latin typeface="Trebuchet MS"/>
                <a:ea typeface="Trebuchet MS"/>
                <a:cs typeface="Trebuchet MS"/>
                <a:sym typeface="Trebuchet MS"/>
              </a:rPr>
              <a:t>too long</a:t>
            </a:r>
            <a:r>
              <a:rPr lang="en">
                <a:solidFill>
                  <a:srgbClr val="FFFFFF"/>
                </a:solidFill>
                <a:latin typeface="Trebuchet MS"/>
                <a:ea typeface="Trebuchet MS"/>
                <a:cs typeface="Trebuchet MS"/>
                <a:sym typeface="Trebuchet MS"/>
              </a:rPr>
              <a:t> to complete</a:t>
            </a:r>
          </a:p>
        </p:txBody>
      </p:sp>
      <p:sp>
        <p:nvSpPr>
          <p:cNvPr id="1036" name="Shape 1036"/>
          <p:cNvSpPr txBox="1"/>
          <p:nvPr>
            <p:ph type="title"/>
          </p:nvPr>
        </p:nvSpPr>
        <p:spPr>
          <a:xfrm>
            <a:off x="336921" y="133945"/>
            <a:ext cx="8470200" cy="455700"/>
          </a:xfrm>
          <a:prstGeom prst="rect">
            <a:avLst/>
          </a:prstGeom>
          <a:noFill/>
          <a:ln>
            <a:noFill/>
          </a:ln>
        </p:spPr>
        <p:txBody>
          <a:bodyPr anchorCtr="0" anchor="ctr" bIns="32750" lIns="32750" rIns="32750" tIns="32750">
            <a:noAutofit/>
          </a:bodyPr>
          <a:lstStyle/>
          <a:p>
            <a:pPr indent="0" lvl="0" marL="0" marR="0" rtl="0" algn="l">
              <a:lnSpc>
                <a:spcPct val="100000"/>
              </a:lnSpc>
              <a:spcBef>
                <a:spcPts val="0"/>
              </a:spcBef>
              <a:spcAft>
                <a:spcPts val="0"/>
              </a:spcAft>
              <a:buClr>
                <a:srgbClr val="FFFFFF"/>
              </a:buClr>
              <a:buSzPct val="25000"/>
              <a:buFont typeface="Libre Baskerville"/>
              <a:buNone/>
            </a:pPr>
            <a:r>
              <a:rPr i="0" lang="en">
                <a:latin typeface="Josefin Slab"/>
                <a:ea typeface="Josefin Slab"/>
                <a:cs typeface="Josefin Slab"/>
                <a:sym typeface="Josefin Slab"/>
              </a:rPr>
              <a:t>Responsiveness: Long Task API</a:t>
            </a: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23" name="Shape 223"/>
        <p:cNvGrpSpPr/>
        <p:nvPr/>
      </p:nvGrpSpPr>
      <p:grpSpPr>
        <a:xfrm>
          <a:off x="0" y="0"/>
          <a:ext cx="0" cy="0"/>
          <a:chOff x="0" y="0"/>
          <a:chExt cx="0" cy="0"/>
        </a:xfrm>
      </p:grpSpPr>
      <p:sp>
        <p:nvSpPr>
          <p:cNvPr id="224" name="Shape 224"/>
          <p:cNvSpPr txBox="1"/>
          <p:nvPr>
            <p:ph type="title"/>
          </p:nvPr>
        </p:nvSpPr>
        <p:spPr>
          <a:xfrm>
            <a:off x="336921" y="133945"/>
            <a:ext cx="8470200" cy="771900"/>
          </a:xfrm>
          <a:prstGeom prst="rect">
            <a:avLst/>
          </a:prstGeom>
        </p:spPr>
        <p:txBody>
          <a:bodyPr anchorCtr="0" anchor="ctr" bIns="58925" lIns="58925" rIns="58925" tIns="58925">
            <a:noAutofit/>
          </a:bodyPr>
          <a:lstStyle/>
          <a:p>
            <a:pPr lvl="0" rtl="0">
              <a:spcBef>
                <a:spcPts val="0"/>
              </a:spcBef>
              <a:buNone/>
            </a:pPr>
            <a:r>
              <a:rPr i="0" lang="en">
                <a:latin typeface="Consolas"/>
                <a:ea typeface="Consolas"/>
                <a:cs typeface="Consolas"/>
                <a:sym typeface="Consolas"/>
              </a:rPr>
              <a:t>DOMHighResTimeStamp</a:t>
            </a:r>
            <a:r>
              <a:rPr i="0" lang="en">
                <a:latin typeface="Josefin Slab"/>
                <a:ea typeface="Josefin Slab"/>
                <a:cs typeface="Josefin Slab"/>
                <a:sym typeface="Josefin Slab"/>
              </a:rPr>
              <a:t>: Usage</a:t>
            </a:r>
          </a:p>
        </p:txBody>
      </p:sp>
      <p:sp>
        <p:nvSpPr>
          <p:cNvPr id="225" name="Shape 225"/>
          <p:cNvSpPr txBox="1"/>
          <p:nvPr>
            <p:ph idx="1" type="body"/>
          </p:nvPr>
        </p:nvSpPr>
        <p:spPr>
          <a:xfrm>
            <a:off x="669725" y="875375"/>
            <a:ext cx="7804500" cy="3235500"/>
          </a:xfrm>
          <a:prstGeom prst="rect">
            <a:avLst/>
          </a:prstGeom>
        </p:spPr>
        <p:txBody>
          <a:bodyPr anchorCtr="0" anchor="ctr" bIns="58925" lIns="58925" rIns="58925" tIns="58925">
            <a:noAutofit/>
          </a:bodyPr>
          <a:lstStyle/>
          <a:p>
            <a:pPr indent="0" lvl="0" marL="190500" marR="190500" rtl="0">
              <a:lnSpc>
                <a:spcPct val="100000"/>
              </a:lnSpc>
              <a:spcBef>
                <a:spcPts val="1500"/>
              </a:spcBef>
              <a:spcAft>
                <a:spcPts val="1500"/>
              </a:spcAft>
              <a:buNone/>
            </a:pPr>
            <a:r>
              <a:rPr lang="en">
                <a:solidFill>
                  <a:srgbClr val="E28964"/>
                </a:solidFill>
                <a:latin typeface="Consolas"/>
                <a:ea typeface="Consolas"/>
                <a:cs typeface="Consolas"/>
                <a:sym typeface="Consolas"/>
              </a:rPr>
              <a:t>var</a:t>
            </a:r>
            <a:r>
              <a:rPr lang="en">
                <a:solidFill>
                  <a:srgbClr val="F8F8F8"/>
                </a:solidFill>
                <a:latin typeface="Consolas"/>
                <a:ea typeface="Consolas"/>
                <a:cs typeface="Consolas"/>
                <a:sym typeface="Consolas"/>
              </a:rPr>
              <a:t> myTime = performance.now();</a:t>
            </a:r>
            <a:br>
              <a:rPr lang="en">
                <a:solidFill>
                  <a:srgbClr val="F8F8F8"/>
                </a:solidFill>
                <a:latin typeface="Consolas"/>
                <a:ea typeface="Consolas"/>
                <a:cs typeface="Consolas"/>
                <a:sym typeface="Consolas"/>
              </a:rPr>
            </a:br>
            <a:br>
              <a:rPr lang="en">
                <a:solidFill>
                  <a:srgbClr val="F8F8F8"/>
                </a:solidFill>
                <a:latin typeface="Consolas"/>
                <a:ea typeface="Consolas"/>
                <a:cs typeface="Consolas"/>
                <a:sym typeface="Consolas"/>
              </a:rPr>
            </a:br>
            <a:r>
              <a:rPr lang="en">
                <a:solidFill>
                  <a:srgbClr val="F8F8F8"/>
                </a:solidFill>
                <a:latin typeface="Consolas"/>
                <a:ea typeface="Consolas"/>
                <a:cs typeface="Consolas"/>
                <a:sym typeface="Consolas"/>
              </a:rPr>
              <a:t>// </a:t>
            </a:r>
            <a:r>
              <a:rPr lang="en">
                <a:solidFill>
                  <a:srgbClr val="E28964"/>
                </a:solidFill>
                <a:latin typeface="Consolas"/>
                <a:ea typeface="Consolas"/>
                <a:cs typeface="Consolas"/>
                <a:sym typeface="Consolas"/>
              </a:rPr>
              <a:t>8141</a:t>
            </a:r>
            <a:r>
              <a:rPr lang="en">
                <a:solidFill>
                  <a:srgbClr val="F8F8F8"/>
                </a:solidFill>
                <a:latin typeface="Consolas"/>
                <a:ea typeface="Consolas"/>
                <a:cs typeface="Consolas"/>
                <a:sym typeface="Consolas"/>
              </a:rPr>
              <a:t>.84 -&gt; 8.1 seconds after page load</a:t>
            </a:r>
          </a:p>
        </p:txBody>
      </p:sp>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40" name="Shape 1040"/>
        <p:cNvGrpSpPr/>
        <p:nvPr/>
      </p:nvGrpSpPr>
      <p:grpSpPr>
        <a:xfrm>
          <a:off x="0" y="0"/>
          <a:ext cx="0" cy="0"/>
          <a:chOff x="0" y="0"/>
          <a:chExt cx="0" cy="0"/>
        </a:xfrm>
      </p:grpSpPr>
      <p:sp>
        <p:nvSpPr>
          <p:cNvPr id="1041" name="Shape 1041"/>
          <p:cNvSpPr txBox="1"/>
          <p:nvPr>
            <p:ph type="title"/>
          </p:nvPr>
        </p:nvSpPr>
        <p:spPr>
          <a:xfrm>
            <a:off x="336921" y="133945"/>
            <a:ext cx="8470200" cy="455700"/>
          </a:xfrm>
          <a:prstGeom prst="rect">
            <a:avLst/>
          </a:prstGeom>
          <a:noFill/>
          <a:ln>
            <a:noFill/>
          </a:ln>
        </p:spPr>
        <p:txBody>
          <a:bodyPr anchorCtr="0" anchor="ctr" bIns="32750" lIns="32750" rIns="32750" tIns="32750">
            <a:noAutofit/>
          </a:bodyPr>
          <a:lstStyle/>
          <a:p>
            <a:pPr indent="0" lvl="0" marL="0" marR="0" rtl="0" algn="l">
              <a:lnSpc>
                <a:spcPct val="100000"/>
              </a:lnSpc>
              <a:spcBef>
                <a:spcPts val="0"/>
              </a:spcBef>
              <a:spcAft>
                <a:spcPts val="0"/>
              </a:spcAft>
              <a:buClr>
                <a:srgbClr val="FFFFFF"/>
              </a:buClr>
              <a:buSzPct val="25000"/>
              <a:buFont typeface="Libre Baskerville"/>
              <a:buNone/>
            </a:pPr>
            <a:r>
              <a:rPr i="0" lang="en">
                <a:latin typeface="Josefin Slab"/>
                <a:ea typeface="Josefin Slab"/>
                <a:cs typeface="Josefin Slab"/>
                <a:sym typeface="Josefin Slab"/>
              </a:rPr>
              <a:t>Reliability</a:t>
            </a:r>
          </a:p>
        </p:txBody>
      </p:sp>
      <p:sp>
        <p:nvSpPr>
          <p:cNvPr id="1042" name="Shape 1042"/>
          <p:cNvSpPr txBox="1"/>
          <p:nvPr>
            <p:ph idx="1" type="body"/>
          </p:nvPr>
        </p:nvSpPr>
        <p:spPr>
          <a:xfrm>
            <a:off x="669726" y="564950"/>
            <a:ext cx="7804500" cy="4360500"/>
          </a:xfrm>
          <a:prstGeom prst="rect">
            <a:avLst/>
          </a:prstGeom>
          <a:noFill/>
          <a:ln>
            <a:noFill/>
          </a:ln>
        </p:spPr>
        <p:txBody>
          <a:bodyPr anchorCtr="0" anchor="ctr" bIns="32750" lIns="32750" rIns="32750" tIns="32750">
            <a:noAutofit/>
          </a:bodyPr>
          <a:lstStyle/>
          <a:p>
            <a:pPr indent="-228600" lvl="0" marL="457200" marR="0" rtl="0" algn="l">
              <a:lnSpc>
                <a:spcPct val="100000"/>
              </a:lnSpc>
              <a:spcBef>
                <a:spcPts val="300"/>
              </a:spcBef>
              <a:spcAft>
                <a:spcPts val="1000"/>
              </a:spcAft>
              <a:buFont typeface="Trebuchet MS"/>
            </a:pPr>
            <a:r>
              <a:rPr lang="en">
                <a:latin typeface="Trebuchet MS"/>
                <a:ea typeface="Trebuchet MS"/>
                <a:cs typeface="Trebuchet MS"/>
                <a:sym typeface="Trebuchet MS"/>
              </a:rPr>
              <a:t>JavaScript </a:t>
            </a:r>
            <a:r>
              <a:rPr lang="en">
                <a:solidFill>
                  <a:schemeClr val="accent1"/>
                </a:solidFill>
                <a:latin typeface="Trebuchet MS"/>
                <a:ea typeface="Trebuchet MS"/>
                <a:cs typeface="Trebuchet MS"/>
                <a:sym typeface="Trebuchet MS"/>
              </a:rPr>
              <a:t>errors</a:t>
            </a:r>
          </a:p>
          <a:p>
            <a:pPr indent="-228600" lvl="0" marL="457200" marR="0" rtl="0" algn="l">
              <a:lnSpc>
                <a:spcPct val="100000"/>
              </a:lnSpc>
              <a:spcBef>
                <a:spcPts val="300"/>
              </a:spcBef>
              <a:spcAft>
                <a:spcPts val="1000"/>
              </a:spcAft>
              <a:buFont typeface="Trebuchet MS"/>
            </a:pPr>
            <a:r>
              <a:rPr lang="en">
                <a:solidFill>
                  <a:schemeClr val="accent1"/>
                </a:solidFill>
                <a:latin typeface="Trebuchet MS"/>
                <a:ea typeface="Trebuchet MS"/>
                <a:cs typeface="Trebuchet MS"/>
                <a:sym typeface="Trebuchet MS"/>
              </a:rPr>
              <a:t>Leaks</a:t>
            </a:r>
            <a:r>
              <a:rPr lang="en">
                <a:latin typeface="Trebuchet MS"/>
                <a:ea typeface="Trebuchet MS"/>
                <a:cs typeface="Trebuchet MS"/>
                <a:sym typeface="Trebuchet MS"/>
              </a:rPr>
              <a:t>:</a:t>
            </a:r>
          </a:p>
          <a:p>
            <a:pPr indent="-368300" lvl="1" marL="914400" marR="0" rtl="0" algn="l">
              <a:lnSpc>
                <a:spcPct val="100000"/>
              </a:lnSpc>
              <a:spcBef>
                <a:spcPts val="300"/>
              </a:spcBef>
              <a:spcAft>
                <a:spcPts val="1000"/>
              </a:spcAft>
              <a:buSzPct val="100000"/>
              <a:buFont typeface="Trebuchet MS"/>
            </a:pPr>
            <a:r>
              <a:rPr lang="en" sz="2200">
                <a:latin typeface="Trebuchet MS"/>
                <a:ea typeface="Trebuchet MS"/>
                <a:cs typeface="Trebuchet MS"/>
                <a:sym typeface="Trebuchet MS"/>
              </a:rPr>
              <a:t>JavaScript </a:t>
            </a:r>
            <a:r>
              <a:rPr lang="en" sz="2200">
                <a:solidFill>
                  <a:schemeClr val="accent1"/>
                </a:solidFill>
                <a:latin typeface="Trebuchet MS"/>
                <a:ea typeface="Trebuchet MS"/>
                <a:cs typeface="Trebuchet MS"/>
                <a:sym typeface="Trebuchet MS"/>
              </a:rPr>
              <a:t>memory usage</a:t>
            </a:r>
            <a:r>
              <a:rPr lang="en" sz="2200">
                <a:latin typeface="Trebuchet MS"/>
                <a:ea typeface="Trebuchet MS"/>
                <a:cs typeface="Trebuchet MS"/>
                <a:sym typeface="Trebuchet MS"/>
              </a:rPr>
              <a:t> over time</a:t>
            </a:r>
          </a:p>
          <a:p>
            <a:pPr indent="-368300" lvl="1" marL="914400" marR="0" rtl="0" algn="l">
              <a:lnSpc>
                <a:spcPct val="100000"/>
              </a:lnSpc>
              <a:spcBef>
                <a:spcPts val="300"/>
              </a:spcBef>
              <a:spcAft>
                <a:spcPts val="1000"/>
              </a:spcAft>
              <a:buSzPct val="100000"/>
              <a:buFont typeface="Trebuchet MS"/>
            </a:pPr>
            <a:r>
              <a:rPr lang="en" sz="2200">
                <a:latin typeface="Trebuchet MS"/>
                <a:ea typeface="Trebuchet MS"/>
                <a:cs typeface="Trebuchet MS"/>
                <a:sym typeface="Trebuchet MS"/>
              </a:rPr>
              <a:t>DOM </a:t>
            </a:r>
            <a:r>
              <a:rPr lang="en" sz="2200">
                <a:solidFill>
                  <a:schemeClr val="accent1"/>
                </a:solidFill>
                <a:latin typeface="Trebuchet MS"/>
                <a:ea typeface="Trebuchet MS"/>
                <a:cs typeface="Trebuchet MS"/>
                <a:sym typeface="Trebuchet MS"/>
              </a:rPr>
              <a:t>size increase</a:t>
            </a:r>
            <a:r>
              <a:rPr lang="en" sz="2200">
                <a:latin typeface="Trebuchet MS"/>
                <a:ea typeface="Trebuchet MS"/>
                <a:cs typeface="Trebuchet MS"/>
                <a:sym typeface="Trebuchet MS"/>
              </a:rPr>
              <a:t> over time</a:t>
            </a:r>
          </a:p>
        </p:txBody>
      </p:sp>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46" name="Shape 1046"/>
        <p:cNvGrpSpPr/>
        <p:nvPr/>
      </p:nvGrpSpPr>
      <p:grpSpPr>
        <a:xfrm>
          <a:off x="0" y="0"/>
          <a:ext cx="0" cy="0"/>
          <a:chOff x="0" y="0"/>
          <a:chExt cx="0" cy="0"/>
        </a:xfrm>
      </p:grpSpPr>
      <p:sp>
        <p:nvSpPr>
          <p:cNvPr id="1047" name="Shape 1047"/>
          <p:cNvSpPr txBox="1"/>
          <p:nvPr>
            <p:ph idx="1" type="body"/>
          </p:nvPr>
        </p:nvSpPr>
        <p:spPr>
          <a:xfrm>
            <a:off x="669725" y="564950"/>
            <a:ext cx="7804500" cy="3838800"/>
          </a:xfrm>
          <a:prstGeom prst="rect">
            <a:avLst/>
          </a:prstGeom>
          <a:noFill/>
          <a:ln>
            <a:noFill/>
          </a:ln>
        </p:spPr>
        <p:txBody>
          <a:bodyPr anchorCtr="0" anchor="ctr" bIns="32750" lIns="32750" rIns="32750" tIns="32750">
            <a:noAutofit/>
          </a:bodyPr>
          <a:lstStyle/>
          <a:p>
            <a:pPr indent="0" lvl="0" marL="0" marR="0" rtl="0" algn="ctr">
              <a:lnSpc>
                <a:spcPct val="100000"/>
              </a:lnSpc>
              <a:spcBef>
                <a:spcPts val="300"/>
              </a:spcBef>
              <a:spcAft>
                <a:spcPts val="0"/>
              </a:spcAft>
              <a:buNone/>
            </a:pPr>
            <a:r>
              <a:rPr lang="en" sz="6000">
                <a:solidFill>
                  <a:schemeClr val="accent1"/>
                </a:solidFill>
                <a:latin typeface="Sacramento"/>
                <a:ea typeface="Sacramento"/>
                <a:cs typeface="Sacramento"/>
                <a:sym typeface="Sacramento"/>
              </a:rPr>
              <a:t>T</a:t>
            </a:r>
            <a:r>
              <a:rPr lang="en" sz="6000">
                <a:latin typeface="Sacramento"/>
                <a:ea typeface="Sacramento"/>
                <a:cs typeface="Sacramento"/>
                <a:sym typeface="Sacramento"/>
              </a:rPr>
              <a:t>racking </a:t>
            </a:r>
            <a:r>
              <a:rPr lang="en" sz="6000">
                <a:solidFill>
                  <a:srgbClr val="F02532"/>
                </a:solidFill>
                <a:latin typeface="Sacramento"/>
                <a:ea typeface="Sacramento"/>
                <a:cs typeface="Sacramento"/>
                <a:sym typeface="Sacramento"/>
              </a:rPr>
              <a:t>E</a:t>
            </a:r>
            <a:r>
              <a:rPr lang="en" sz="6000">
                <a:solidFill>
                  <a:srgbClr val="FFFFFF"/>
                </a:solidFill>
                <a:latin typeface="Sacramento"/>
                <a:ea typeface="Sacramento"/>
                <a:cs typeface="Sacramento"/>
                <a:sym typeface="Sacramento"/>
              </a:rPr>
              <a:t>motion</a:t>
            </a:r>
          </a:p>
        </p:txBody>
      </p:sp>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51" name="Shape 1051"/>
        <p:cNvGrpSpPr/>
        <p:nvPr/>
      </p:nvGrpSpPr>
      <p:grpSpPr>
        <a:xfrm>
          <a:off x="0" y="0"/>
          <a:ext cx="0" cy="0"/>
          <a:chOff x="0" y="0"/>
          <a:chExt cx="0" cy="0"/>
        </a:xfrm>
      </p:grpSpPr>
      <p:sp>
        <p:nvSpPr>
          <p:cNvPr id="1052" name="Shape 1052"/>
          <p:cNvSpPr txBox="1"/>
          <p:nvPr>
            <p:ph type="title"/>
          </p:nvPr>
        </p:nvSpPr>
        <p:spPr>
          <a:xfrm>
            <a:off x="336921" y="133945"/>
            <a:ext cx="8470200" cy="455700"/>
          </a:xfrm>
          <a:prstGeom prst="rect">
            <a:avLst/>
          </a:prstGeom>
          <a:noFill/>
          <a:ln>
            <a:noFill/>
          </a:ln>
        </p:spPr>
        <p:txBody>
          <a:bodyPr anchorCtr="0" anchor="ctr" bIns="32750" lIns="32750" rIns="32750" tIns="32750">
            <a:noAutofit/>
          </a:bodyPr>
          <a:lstStyle/>
          <a:p>
            <a:pPr indent="0" lvl="0" marL="0" marR="0" rtl="0" algn="l">
              <a:lnSpc>
                <a:spcPct val="100000"/>
              </a:lnSpc>
              <a:spcBef>
                <a:spcPts val="0"/>
              </a:spcBef>
              <a:spcAft>
                <a:spcPts val="0"/>
              </a:spcAft>
              <a:buClr>
                <a:srgbClr val="FFFFFF"/>
              </a:buClr>
              <a:buSzPct val="25000"/>
              <a:buFont typeface="Libre Baskerville"/>
              <a:buNone/>
            </a:pPr>
            <a:r>
              <a:rPr i="0" lang="en">
                <a:latin typeface="Josefin Slab"/>
                <a:ea typeface="Josefin Slab"/>
                <a:cs typeface="Josefin Slab"/>
                <a:sym typeface="Josefin Slab"/>
              </a:rPr>
              <a:t>Rage Clicks</a:t>
            </a:r>
          </a:p>
        </p:txBody>
      </p:sp>
      <p:pic>
        <p:nvPicPr>
          <p:cNvPr descr="0*DbgXBr6yFFmUOlOG.gif" id="1053" name="Shape 1053"/>
          <p:cNvPicPr preferRelativeResize="0"/>
          <p:nvPr/>
        </p:nvPicPr>
        <p:blipFill>
          <a:blip r:embed="rId3">
            <a:alphaModFix/>
          </a:blip>
          <a:stretch>
            <a:fillRect/>
          </a:stretch>
        </p:blipFill>
        <p:spPr>
          <a:xfrm>
            <a:off x="4851872" y="2065850"/>
            <a:ext cx="3622352" cy="2472500"/>
          </a:xfrm>
          <a:prstGeom prst="rect">
            <a:avLst/>
          </a:prstGeom>
          <a:noFill/>
          <a:ln>
            <a:noFill/>
          </a:ln>
        </p:spPr>
      </p:pic>
      <p:sp>
        <p:nvSpPr>
          <p:cNvPr id="1054" name="Shape 1054"/>
          <p:cNvSpPr txBox="1"/>
          <p:nvPr/>
        </p:nvSpPr>
        <p:spPr>
          <a:xfrm>
            <a:off x="669725" y="4538350"/>
            <a:ext cx="7804500" cy="335700"/>
          </a:xfrm>
          <a:prstGeom prst="rect">
            <a:avLst/>
          </a:prstGeom>
          <a:noFill/>
          <a:ln>
            <a:noFill/>
          </a:ln>
        </p:spPr>
        <p:txBody>
          <a:bodyPr anchorCtr="0" anchor="t" bIns="91425" lIns="91425" rIns="91425" tIns="91425">
            <a:noAutofit/>
          </a:bodyPr>
          <a:lstStyle/>
          <a:p>
            <a:pPr lvl="0" rtl="0">
              <a:spcBef>
                <a:spcPts val="300"/>
              </a:spcBef>
              <a:spcAft>
                <a:spcPts val="1000"/>
              </a:spcAft>
              <a:buClr>
                <a:schemeClr val="dk1"/>
              </a:buClr>
              <a:buFont typeface="Arial"/>
              <a:buNone/>
            </a:pPr>
            <a:r>
              <a:rPr lang="en" u="sng">
                <a:solidFill>
                  <a:srgbClr val="FFFFFF"/>
                </a:solidFill>
                <a:latin typeface="Trebuchet MS"/>
                <a:ea typeface="Trebuchet MS"/>
                <a:cs typeface="Trebuchet MS"/>
                <a:sym typeface="Trebuchet MS"/>
                <a:hlinkClick r:id="rId4"/>
              </a:rPr>
              <a:t>blog.fullstory.com/moar-magic-announcing-rage-error-and-dead-clicks-1f19e50a1421</a:t>
            </a:r>
          </a:p>
        </p:txBody>
      </p:sp>
      <p:sp>
        <p:nvSpPr>
          <p:cNvPr id="1055" name="Shape 1055"/>
          <p:cNvSpPr txBox="1"/>
          <p:nvPr>
            <p:ph idx="1" type="body"/>
          </p:nvPr>
        </p:nvSpPr>
        <p:spPr>
          <a:xfrm>
            <a:off x="504275" y="728375"/>
            <a:ext cx="7969800" cy="2050800"/>
          </a:xfrm>
          <a:prstGeom prst="rect">
            <a:avLst/>
          </a:prstGeom>
          <a:noFill/>
          <a:ln>
            <a:noFill/>
          </a:ln>
        </p:spPr>
        <p:txBody>
          <a:bodyPr anchorCtr="0" anchor="t" bIns="32750" lIns="32750" rIns="32750" tIns="32750">
            <a:noAutofit/>
          </a:bodyPr>
          <a:lstStyle/>
          <a:p>
            <a:pPr indent="0" lvl="0" marL="0" marR="0" rtl="0" algn="l">
              <a:lnSpc>
                <a:spcPct val="100000"/>
              </a:lnSpc>
              <a:spcBef>
                <a:spcPts val="300"/>
              </a:spcBef>
              <a:spcAft>
                <a:spcPts val="1000"/>
              </a:spcAft>
              <a:buNone/>
            </a:pPr>
            <a:r>
              <a:rPr i="1" lang="en">
                <a:solidFill>
                  <a:schemeClr val="accent1"/>
                </a:solidFill>
                <a:latin typeface="EB Garamond"/>
                <a:ea typeface="EB Garamond"/>
                <a:cs typeface="EB Garamond"/>
                <a:sym typeface="EB Garamond"/>
              </a:rPr>
              <a:t>Rage clicks</a:t>
            </a:r>
            <a:r>
              <a:rPr i="1" lang="en">
                <a:solidFill>
                  <a:srgbClr val="FFFFFF"/>
                </a:solidFill>
                <a:latin typeface="EB Garamond"/>
                <a:ea typeface="EB Garamond"/>
                <a:cs typeface="EB Garamond"/>
                <a:sym typeface="EB Garamond"/>
              </a:rPr>
              <a:t> are series of clicks in which your users are </a:t>
            </a:r>
            <a:r>
              <a:rPr i="1" lang="en">
                <a:solidFill>
                  <a:schemeClr val="accent1"/>
                </a:solidFill>
                <a:latin typeface="EB Garamond"/>
                <a:ea typeface="EB Garamond"/>
                <a:cs typeface="EB Garamond"/>
                <a:sym typeface="EB Garamond"/>
              </a:rPr>
              <a:t>pummeling </a:t>
            </a:r>
            <a:r>
              <a:rPr i="1" lang="en">
                <a:solidFill>
                  <a:srgbClr val="FFFFFF"/>
                </a:solidFill>
                <a:latin typeface="EB Garamond"/>
                <a:ea typeface="EB Garamond"/>
                <a:cs typeface="EB Garamond"/>
                <a:sym typeface="EB Garamond"/>
              </a:rPr>
              <a:t>their mouse buttons in </a:t>
            </a:r>
            <a:r>
              <a:rPr i="1" lang="en">
                <a:solidFill>
                  <a:schemeClr val="accent1"/>
                </a:solidFill>
                <a:latin typeface="EB Garamond"/>
                <a:ea typeface="EB Garamond"/>
                <a:cs typeface="EB Garamond"/>
                <a:sym typeface="EB Garamond"/>
              </a:rPr>
              <a:t>frustration</a:t>
            </a:r>
            <a:r>
              <a:rPr i="1" lang="en">
                <a:solidFill>
                  <a:srgbClr val="FFFFFF"/>
                </a:solidFill>
                <a:latin typeface="EB Garamond"/>
                <a:ea typeface="EB Garamond"/>
                <a:cs typeface="EB Garamond"/>
                <a:sym typeface="EB Garamond"/>
              </a:rPr>
              <a:t>. It’s like punching your site in the face, usually because it’s </a:t>
            </a:r>
            <a:r>
              <a:rPr i="1" lang="en">
                <a:solidFill>
                  <a:schemeClr val="accent1"/>
                </a:solidFill>
                <a:latin typeface="EB Garamond"/>
                <a:ea typeface="EB Garamond"/>
                <a:cs typeface="EB Garamond"/>
                <a:sym typeface="EB Garamond"/>
              </a:rPr>
              <a:t>not doing what the user wants </a:t>
            </a:r>
            <a:r>
              <a:rPr i="1" lang="en">
                <a:solidFill>
                  <a:srgbClr val="FFFFFF"/>
                </a:solidFill>
                <a:latin typeface="EB Garamond"/>
                <a:ea typeface="EB Garamond"/>
                <a:cs typeface="EB Garamond"/>
                <a:sym typeface="EB Garamond"/>
              </a:rPr>
              <a:t>or expects it to.</a:t>
            </a:r>
          </a:p>
          <a:p>
            <a:pPr indent="0" lvl="0" marL="0" marR="0" rtl="0" algn="l">
              <a:lnSpc>
                <a:spcPct val="100000"/>
              </a:lnSpc>
              <a:spcBef>
                <a:spcPts val="300"/>
              </a:spcBef>
              <a:spcAft>
                <a:spcPts val="1000"/>
              </a:spcAft>
              <a:buNone/>
            </a:pPr>
            <a:r>
              <a:t/>
            </a:r>
            <a:endParaRPr i="1" sz="1800">
              <a:solidFill>
                <a:srgbClr val="FFFFFF"/>
              </a:solidFill>
              <a:latin typeface="EB Garamond"/>
              <a:ea typeface="EB Garamond"/>
              <a:cs typeface="EB Garamond"/>
              <a:sym typeface="EB Garamond"/>
            </a:endParaRPr>
          </a:p>
          <a:p>
            <a:pPr indent="457200" lvl="0" marL="0" marR="0" rtl="0" algn="l">
              <a:lnSpc>
                <a:spcPct val="100000"/>
              </a:lnSpc>
              <a:spcBef>
                <a:spcPts val="300"/>
              </a:spcBef>
              <a:spcAft>
                <a:spcPts val="1000"/>
              </a:spcAft>
              <a:buNone/>
            </a:pPr>
            <a:r>
              <a:rPr lang="en" sz="1800">
                <a:solidFill>
                  <a:srgbClr val="FFFFFF"/>
                </a:solidFill>
                <a:latin typeface="Josefin Slab"/>
                <a:ea typeface="Josefin Slab"/>
                <a:cs typeface="Josefin Slab"/>
                <a:sym typeface="Josefin Slab"/>
              </a:rPr>
              <a:t>— </a:t>
            </a:r>
            <a:r>
              <a:rPr lang="en" sz="1800">
                <a:solidFill>
                  <a:srgbClr val="FFFFFF"/>
                </a:solidFill>
                <a:latin typeface="Josefin Slab"/>
                <a:ea typeface="Josefin Slab"/>
                <a:cs typeface="Josefin Slab"/>
                <a:sym typeface="Josefin Slab"/>
                <a:hlinkClick r:id="rId5"/>
              </a:rPr>
              <a:t>Caitlin Brett</a:t>
            </a:r>
            <a:r>
              <a:rPr lang="en" sz="1800">
                <a:solidFill>
                  <a:srgbClr val="FFFFFF"/>
                </a:solidFill>
                <a:latin typeface="Josefin Slab"/>
                <a:ea typeface="Josefin Slab"/>
                <a:cs typeface="Josefin Slab"/>
                <a:sym typeface="Josefin Slab"/>
              </a:rPr>
              <a:t>, FullStory</a:t>
            </a:r>
          </a:p>
        </p:txBody>
      </p:sp>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59" name="Shape 1059"/>
        <p:cNvGrpSpPr/>
        <p:nvPr/>
      </p:nvGrpSpPr>
      <p:grpSpPr>
        <a:xfrm>
          <a:off x="0" y="0"/>
          <a:ext cx="0" cy="0"/>
          <a:chOff x="0" y="0"/>
          <a:chExt cx="0" cy="0"/>
        </a:xfrm>
      </p:grpSpPr>
      <p:sp>
        <p:nvSpPr>
          <p:cNvPr id="1060" name="Shape 1060"/>
          <p:cNvSpPr txBox="1"/>
          <p:nvPr>
            <p:ph type="title"/>
          </p:nvPr>
        </p:nvSpPr>
        <p:spPr>
          <a:xfrm>
            <a:off x="336921" y="133945"/>
            <a:ext cx="8470200" cy="455700"/>
          </a:xfrm>
          <a:prstGeom prst="rect">
            <a:avLst/>
          </a:prstGeom>
          <a:noFill/>
          <a:ln>
            <a:noFill/>
          </a:ln>
        </p:spPr>
        <p:txBody>
          <a:bodyPr anchorCtr="0" anchor="ctr" bIns="32750" lIns="32750" rIns="32750" tIns="32750">
            <a:noAutofit/>
          </a:bodyPr>
          <a:lstStyle/>
          <a:p>
            <a:pPr indent="0" lvl="0" marL="0" marR="0" rtl="0" algn="l">
              <a:lnSpc>
                <a:spcPct val="100000"/>
              </a:lnSpc>
              <a:spcBef>
                <a:spcPts val="0"/>
              </a:spcBef>
              <a:spcAft>
                <a:spcPts val="0"/>
              </a:spcAft>
              <a:buClr>
                <a:srgbClr val="FFFFFF"/>
              </a:buClr>
              <a:buSzPct val="25000"/>
              <a:buFont typeface="Libre Baskerville"/>
              <a:buNone/>
            </a:pPr>
            <a:r>
              <a:rPr b="0" i="0" lang="en" sz="3200" u="none" cap="none" strike="noStrike">
                <a:solidFill>
                  <a:srgbClr val="FFFFFF"/>
                </a:solidFill>
                <a:latin typeface="Josefin Slab"/>
                <a:ea typeface="Josefin Slab"/>
                <a:cs typeface="Josefin Slab"/>
                <a:sym typeface="Josefin Slab"/>
              </a:rPr>
              <a:t>Rage Clicks</a:t>
            </a:r>
          </a:p>
        </p:txBody>
      </p:sp>
      <p:sp>
        <p:nvSpPr>
          <p:cNvPr id="1061" name="Shape 1061"/>
          <p:cNvSpPr txBox="1"/>
          <p:nvPr>
            <p:ph idx="1" type="body"/>
          </p:nvPr>
        </p:nvSpPr>
        <p:spPr>
          <a:xfrm>
            <a:off x="669726" y="558253"/>
            <a:ext cx="7804500" cy="4360500"/>
          </a:xfrm>
          <a:prstGeom prst="rect">
            <a:avLst/>
          </a:prstGeom>
          <a:noFill/>
          <a:ln>
            <a:noFill/>
          </a:ln>
        </p:spPr>
        <p:txBody>
          <a:bodyPr anchorCtr="0" anchor="ctr" bIns="32750" lIns="32750" rIns="32750" tIns="32750">
            <a:noAutofit/>
          </a:bodyPr>
          <a:lstStyle/>
          <a:p>
            <a:pPr indent="-69850" lvl="0" marL="190500" marR="190500" rtl="0">
              <a:lnSpc>
                <a:spcPct val="142857"/>
              </a:lnSpc>
              <a:spcBef>
                <a:spcPts val="1500"/>
              </a:spcBef>
              <a:spcAft>
                <a:spcPts val="1500"/>
              </a:spcAft>
              <a:buClr>
                <a:schemeClr val="dk1"/>
              </a:buClr>
              <a:buSzPct val="122222"/>
              <a:buFont typeface="Arial"/>
              <a:buNone/>
            </a:pPr>
            <a:r>
              <a:rPr lang="en" sz="900">
                <a:solidFill>
                  <a:srgbClr val="E28964"/>
                </a:solidFill>
                <a:latin typeface="Consolas"/>
                <a:ea typeface="Consolas"/>
                <a:cs typeface="Consolas"/>
                <a:sym typeface="Consolas"/>
              </a:rPr>
              <a:t>var</a:t>
            </a:r>
            <a:r>
              <a:rPr lang="en" sz="900">
                <a:solidFill>
                  <a:srgbClr val="F8F8F8"/>
                </a:solidFill>
                <a:latin typeface="Consolas"/>
                <a:ea typeface="Consolas"/>
                <a:cs typeface="Consolas"/>
                <a:sym typeface="Consolas"/>
              </a:rPr>
              <a:t> same = </a:t>
            </a:r>
            <a:r>
              <a:rPr lang="en" sz="900">
                <a:solidFill>
                  <a:srgbClr val="3387CC"/>
                </a:solidFill>
                <a:latin typeface="Consolas"/>
                <a:ea typeface="Consolas"/>
                <a:cs typeface="Consolas"/>
                <a:sym typeface="Consolas"/>
              </a:rPr>
              <a:t>0</a:t>
            </a:r>
            <a:r>
              <a:rPr lang="en" sz="900">
                <a:solidFill>
                  <a:srgbClr val="F8F8F8"/>
                </a:solidFill>
                <a:latin typeface="Consolas"/>
                <a:ea typeface="Consolas"/>
                <a:cs typeface="Consolas"/>
                <a:sym typeface="Consolas"/>
              </a:rPr>
              <a:t>, x = </a:t>
            </a:r>
            <a:r>
              <a:rPr lang="en" sz="900">
                <a:solidFill>
                  <a:srgbClr val="3387CC"/>
                </a:solidFill>
                <a:latin typeface="Consolas"/>
                <a:ea typeface="Consolas"/>
                <a:cs typeface="Consolas"/>
                <a:sym typeface="Consolas"/>
              </a:rPr>
              <a:t>0</a:t>
            </a:r>
            <a:r>
              <a:rPr lang="en" sz="900">
                <a:solidFill>
                  <a:srgbClr val="F8F8F8"/>
                </a:solidFill>
                <a:latin typeface="Consolas"/>
                <a:ea typeface="Consolas"/>
                <a:cs typeface="Consolas"/>
                <a:sym typeface="Consolas"/>
              </a:rPr>
              <a:t>, y = </a:t>
            </a:r>
            <a:r>
              <a:rPr lang="en" sz="900">
                <a:solidFill>
                  <a:srgbClr val="3387CC"/>
                </a:solidFill>
                <a:latin typeface="Consolas"/>
                <a:ea typeface="Consolas"/>
                <a:cs typeface="Consolas"/>
                <a:sym typeface="Consolas"/>
              </a:rPr>
              <a:t>0</a:t>
            </a:r>
            <a:r>
              <a:rPr lang="en" sz="900">
                <a:solidFill>
                  <a:srgbClr val="F8F8F8"/>
                </a:solidFill>
                <a:latin typeface="Consolas"/>
                <a:ea typeface="Consolas"/>
                <a:cs typeface="Consolas"/>
                <a:sym typeface="Consolas"/>
              </a:rPr>
              <a:t>, targ = null;</a:t>
            </a:r>
            <a:br>
              <a:rPr lang="en" sz="900">
                <a:solidFill>
                  <a:srgbClr val="F8F8F8"/>
                </a:solidFill>
                <a:latin typeface="Consolas"/>
                <a:ea typeface="Consolas"/>
                <a:cs typeface="Consolas"/>
                <a:sym typeface="Consolas"/>
              </a:rPr>
            </a:br>
            <a:br>
              <a:rPr lang="en" sz="900">
                <a:solidFill>
                  <a:srgbClr val="F8F8F8"/>
                </a:solidFill>
                <a:latin typeface="Consolas"/>
                <a:ea typeface="Consolas"/>
                <a:cs typeface="Consolas"/>
                <a:sym typeface="Consolas"/>
              </a:rPr>
            </a:br>
            <a:r>
              <a:rPr lang="en" sz="900">
                <a:solidFill>
                  <a:srgbClr val="F8F8F8"/>
                </a:solidFill>
                <a:latin typeface="Consolas"/>
                <a:ea typeface="Consolas"/>
                <a:cs typeface="Consolas"/>
                <a:sym typeface="Consolas"/>
              </a:rPr>
              <a:t>document.addEventListener(</a:t>
            </a:r>
            <a:r>
              <a:rPr lang="en" sz="900">
                <a:solidFill>
                  <a:srgbClr val="65B042"/>
                </a:solidFill>
                <a:latin typeface="Consolas"/>
                <a:ea typeface="Consolas"/>
                <a:cs typeface="Consolas"/>
                <a:sym typeface="Consolas"/>
              </a:rPr>
              <a:t>"click"</a:t>
            </a:r>
            <a:r>
              <a:rPr lang="en" sz="900">
                <a:solidFill>
                  <a:srgbClr val="F8F8F8"/>
                </a:solidFill>
                <a:latin typeface="Consolas"/>
                <a:ea typeface="Consolas"/>
                <a:cs typeface="Consolas"/>
                <a:sym typeface="Consolas"/>
              </a:rPr>
              <a:t>, </a:t>
            </a:r>
            <a:r>
              <a:rPr lang="en" sz="900">
                <a:solidFill>
                  <a:srgbClr val="E28964"/>
                </a:solidFill>
                <a:latin typeface="Consolas"/>
                <a:ea typeface="Consolas"/>
                <a:cs typeface="Consolas"/>
                <a:sym typeface="Consolas"/>
              </a:rPr>
              <a:t>function</a:t>
            </a:r>
            <a:r>
              <a:rPr lang="en" sz="900">
                <a:solidFill>
                  <a:srgbClr val="F8F8F8"/>
                </a:solidFill>
                <a:latin typeface="Consolas"/>
                <a:ea typeface="Consolas"/>
                <a:cs typeface="Consolas"/>
                <a:sym typeface="Consolas"/>
              </a:rPr>
              <a:t>(</a:t>
            </a:r>
            <a:r>
              <a:rPr lang="en" sz="900">
                <a:solidFill>
                  <a:srgbClr val="3E87E3"/>
                </a:solidFill>
                <a:latin typeface="Consolas"/>
                <a:ea typeface="Consolas"/>
                <a:cs typeface="Consolas"/>
                <a:sym typeface="Consolas"/>
              </a:rPr>
              <a:t>e</a:t>
            </a:r>
            <a:r>
              <a:rPr lang="en" sz="900">
                <a:solidFill>
                  <a:srgbClr val="F8F8F8"/>
                </a:solidFill>
                <a:latin typeface="Consolas"/>
                <a:ea typeface="Consolas"/>
                <a:cs typeface="Consolas"/>
                <a:sym typeface="Consolas"/>
              </a:rPr>
              <a:t>) {</a:t>
            </a:r>
            <a:br>
              <a:rPr lang="en" sz="900">
                <a:solidFill>
                  <a:srgbClr val="F8F8F8"/>
                </a:solidFill>
                <a:latin typeface="Consolas"/>
                <a:ea typeface="Consolas"/>
                <a:cs typeface="Consolas"/>
                <a:sym typeface="Consolas"/>
              </a:rPr>
            </a:br>
            <a:r>
              <a:rPr lang="en" sz="900">
                <a:solidFill>
                  <a:srgbClr val="F8F8F8"/>
                </a:solidFill>
                <a:latin typeface="Consolas"/>
                <a:ea typeface="Consolas"/>
                <a:cs typeface="Consolas"/>
                <a:sym typeface="Consolas"/>
              </a:rPr>
              <a:t>  </a:t>
            </a:r>
            <a:r>
              <a:rPr lang="en" sz="900">
                <a:solidFill>
                  <a:srgbClr val="E28964"/>
                </a:solidFill>
                <a:latin typeface="Consolas"/>
                <a:ea typeface="Consolas"/>
                <a:cs typeface="Consolas"/>
                <a:sym typeface="Consolas"/>
              </a:rPr>
              <a:t>var</a:t>
            </a:r>
            <a:r>
              <a:rPr lang="en" sz="900">
                <a:solidFill>
                  <a:srgbClr val="F8F8F8"/>
                </a:solidFill>
                <a:latin typeface="Consolas"/>
                <a:ea typeface="Consolas"/>
                <a:cs typeface="Consolas"/>
                <a:sym typeface="Consolas"/>
              </a:rPr>
              <a:t> nX = e.clientX; </a:t>
            </a:r>
            <a:r>
              <a:rPr lang="en" sz="900">
                <a:solidFill>
                  <a:srgbClr val="E28964"/>
                </a:solidFill>
                <a:latin typeface="Consolas"/>
                <a:ea typeface="Consolas"/>
                <a:cs typeface="Consolas"/>
                <a:sym typeface="Consolas"/>
              </a:rPr>
              <a:t>var</a:t>
            </a:r>
            <a:r>
              <a:rPr lang="en" sz="900">
                <a:solidFill>
                  <a:srgbClr val="F8F8F8"/>
                </a:solidFill>
                <a:latin typeface="Consolas"/>
                <a:ea typeface="Consolas"/>
                <a:cs typeface="Consolas"/>
                <a:sym typeface="Consolas"/>
              </a:rPr>
              <a:t> nY = e.clientY;</a:t>
            </a:r>
            <a:br>
              <a:rPr lang="en" sz="900">
                <a:solidFill>
                  <a:srgbClr val="F8F8F8"/>
                </a:solidFill>
                <a:latin typeface="Consolas"/>
                <a:ea typeface="Consolas"/>
                <a:cs typeface="Consolas"/>
                <a:sym typeface="Consolas"/>
              </a:rPr>
            </a:br>
            <a:br>
              <a:rPr lang="en" sz="900">
                <a:solidFill>
                  <a:srgbClr val="F8F8F8"/>
                </a:solidFill>
                <a:latin typeface="Consolas"/>
                <a:ea typeface="Consolas"/>
                <a:cs typeface="Consolas"/>
                <a:sym typeface="Consolas"/>
              </a:rPr>
            </a:br>
            <a:r>
              <a:rPr lang="en" sz="900">
                <a:solidFill>
                  <a:srgbClr val="F8F8F8"/>
                </a:solidFill>
                <a:latin typeface="Consolas"/>
                <a:ea typeface="Consolas"/>
                <a:cs typeface="Consolas"/>
                <a:sym typeface="Consolas"/>
              </a:rPr>
              <a:t>  </a:t>
            </a:r>
            <a:r>
              <a:rPr i="1" lang="en" sz="900">
                <a:solidFill>
                  <a:srgbClr val="AEAEAE"/>
                </a:solidFill>
                <a:latin typeface="Consolas"/>
                <a:ea typeface="Consolas"/>
                <a:cs typeface="Consolas"/>
                <a:sym typeface="Consolas"/>
              </a:rPr>
              <a:t>// calculate number of pixels moved</a:t>
            </a:r>
            <a:br>
              <a:rPr lang="en" sz="900">
                <a:solidFill>
                  <a:srgbClr val="F8F8F8"/>
                </a:solidFill>
                <a:latin typeface="Consolas"/>
                <a:ea typeface="Consolas"/>
                <a:cs typeface="Consolas"/>
                <a:sym typeface="Consolas"/>
              </a:rPr>
            </a:br>
            <a:r>
              <a:rPr lang="en" sz="900">
                <a:solidFill>
                  <a:srgbClr val="F8F8F8"/>
                </a:solidFill>
                <a:latin typeface="Consolas"/>
                <a:ea typeface="Consolas"/>
                <a:cs typeface="Consolas"/>
                <a:sym typeface="Consolas"/>
              </a:rPr>
              <a:t>  </a:t>
            </a:r>
            <a:r>
              <a:rPr lang="en" sz="900">
                <a:solidFill>
                  <a:srgbClr val="E28964"/>
                </a:solidFill>
                <a:latin typeface="Consolas"/>
                <a:ea typeface="Consolas"/>
                <a:cs typeface="Consolas"/>
                <a:sym typeface="Consolas"/>
              </a:rPr>
              <a:t>var</a:t>
            </a:r>
            <a:r>
              <a:rPr lang="en" sz="900">
                <a:solidFill>
                  <a:srgbClr val="F8F8F8"/>
                </a:solidFill>
                <a:latin typeface="Consolas"/>
                <a:ea typeface="Consolas"/>
                <a:cs typeface="Consolas"/>
                <a:sym typeface="Consolas"/>
              </a:rPr>
              <a:t> pixels = Math.round(</a:t>
            </a:r>
            <a:br>
              <a:rPr lang="en" sz="900">
                <a:solidFill>
                  <a:srgbClr val="F8F8F8"/>
                </a:solidFill>
                <a:latin typeface="Consolas"/>
                <a:ea typeface="Consolas"/>
                <a:cs typeface="Consolas"/>
                <a:sym typeface="Consolas"/>
              </a:rPr>
            </a:br>
            <a:r>
              <a:rPr lang="en" sz="900">
                <a:solidFill>
                  <a:srgbClr val="F8F8F8"/>
                </a:solidFill>
                <a:latin typeface="Consolas"/>
                <a:ea typeface="Consolas"/>
                <a:cs typeface="Consolas"/>
                <a:sym typeface="Consolas"/>
              </a:rPr>
              <a:t>    Math.sqrt(Math.pow(y - nY, </a:t>
            </a:r>
            <a:r>
              <a:rPr lang="en" sz="900">
                <a:solidFill>
                  <a:srgbClr val="3387CC"/>
                </a:solidFill>
                <a:latin typeface="Consolas"/>
                <a:ea typeface="Consolas"/>
                <a:cs typeface="Consolas"/>
                <a:sym typeface="Consolas"/>
              </a:rPr>
              <a:t>2</a:t>
            </a:r>
            <a:r>
              <a:rPr lang="en" sz="900">
                <a:solidFill>
                  <a:srgbClr val="F8F8F8"/>
                </a:solidFill>
                <a:latin typeface="Consolas"/>
                <a:ea typeface="Consolas"/>
                <a:cs typeface="Consolas"/>
                <a:sym typeface="Consolas"/>
              </a:rPr>
              <a:t>) +</a:t>
            </a:r>
            <a:br>
              <a:rPr lang="en" sz="900">
                <a:solidFill>
                  <a:srgbClr val="F8F8F8"/>
                </a:solidFill>
                <a:latin typeface="Consolas"/>
                <a:ea typeface="Consolas"/>
                <a:cs typeface="Consolas"/>
                <a:sym typeface="Consolas"/>
              </a:rPr>
            </a:br>
            <a:r>
              <a:rPr lang="en" sz="900">
                <a:solidFill>
                  <a:srgbClr val="F8F8F8"/>
                </a:solidFill>
                <a:latin typeface="Consolas"/>
                <a:ea typeface="Consolas"/>
                <a:cs typeface="Consolas"/>
                <a:sym typeface="Consolas"/>
              </a:rPr>
              <a:t>    Math.pow(x - nX, </a:t>
            </a:r>
            <a:r>
              <a:rPr lang="en" sz="900">
                <a:solidFill>
                  <a:srgbClr val="3387CC"/>
                </a:solidFill>
                <a:latin typeface="Consolas"/>
                <a:ea typeface="Consolas"/>
                <a:cs typeface="Consolas"/>
                <a:sym typeface="Consolas"/>
              </a:rPr>
              <a:t>2</a:t>
            </a:r>
            <a:r>
              <a:rPr lang="en" sz="900">
                <a:solidFill>
                  <a:srgbClr val="F8F8F8"/>
                </a:solidFill>
                <a:latin typeface="Consolas"/>
                <a:ea typeface="Consolas"/>
                <a:cs typeface="Consolas"/>
                <a:sym typeface="Consolas"/>
              </a:rPr>
              <a:t>)));</a:t>
            </a:r>
            <a:br>
              <a:rPr lang="en" sz="900">
                <a:solidFill>
                  <a:srgbClr val="F8F8F8"/>
                </a:solidFill>
                <a:latin typeface="Consolas"/>
                <a:ea typeface="Consolas"/>
                <a:cs typeface="Consolas"/>
                <a:sym typeface="Consolas"/>
              </a:rPr>
            </a:br>
            <a:br>
              <a:rPr lang="en" sz="900">
                <a:solidFill>
                  <a:srgbClr val="F8F8F8"/>
                </a:solidFill>
                <a:latin typeface="Consolas"/>
                <a:ea typeface="Consolas"/>
                <a:cs typeface="Consolas"/>
                <a:sym typeface="Consolas"/>
              </a:rPr>
            </a:br>
            <a:r>
              <a:rPr lang="en" sz="900">
                <a:solidFill>
                  <a:srgbClr val="F8F8F8"/>
                </a:solidFill>
                <a:latin typeface="Consolas"/>
                <a:ea typeface="Consolas"/>
                <a:cs typeface="Consolas"/>
                <a:sym typeface="Consolas"/>
              </a:rPr>
              <a:t>  </a:t>
            </a:r>
            <a:r>
              <a:rPr lang="en" sz="900">
                <a:solidFill>
                  <a:srgbClr val="E28964"/>
                </a:solidFill>
                <a:latin typeface="Consolas"/>
                <a:ea typeface="Consolas"/>
                <a:cs typeface="Consolas"/>
                <a:sym typeface="Consolas"/>
              </a:rPr>
              <a:t>if</a:t>
            </a:r>
            <a:r>
              <a:rPr lang="en" sz="900">
                <a:solidFill>
                  <a:srgbClr val="F8F8F8"/>
                </a:solidFill>
                <a:latin typeface="Consolas"/>
                <a:ea typeface="Consolas"/>
                <a:cs typeface="Consolas"/>
                <a:sym typeface="Consolas"/>
              </a:rPr>
              <a:t> (targ == e.target || pixels &lt;= </a:t>
            </a:r>
            <a:r>
              <a:rPr lang="en" sz="900">
                <a:solidFill>
                  <a:srgbClr val="3387CC"/>
                </a:solidFill>
                <a:latin typeface="Consolas"/>
                <a:ea typeface="Consolas"/>
                <a:cs typeface="Consolas"/>
                <a:sym typeface="Consolas"/>
              </a:rPr>
              <a:t>10</a:t>
            </a:r>
            <a:r>
              <a:rPr lang="en" sz="900">
                <a:solidFill>
                  <a:srgbClr val="F8F8F8"/>
                </a:solidFill>
                <a:latin typeface="Consolas"/>
                <a:ea typeface="Consolas"/>
                <a:cs typeface="Consolas"/>
                <a:sym typeface="Consolas"/>
              </a:rPr>
              <a:t>) {</a:t>
            </a:r>
            <a:br>
              <a:rPr lang="en" sz="900">
                <a:solidFill>
                  <a:srgbClr val="F8F8F8"/>
                </a:solidFill>
                <a:latin typeface="Consolas"/>
                <a:ea typeface="Consolas"/>
                <a:cs typeface="Consolas"/>
                <a:sym typeface="Consolas"/>
              </a:rPr>
            </a:br>
            <a:r>
              <a:rPr lang="en" sz="900">
                <a:solidFill>
                  <a:srgbClr val="F8F8F8"/>
                </a:solidFill>
                <a:latin typeface="Consolas"/>
                <a:ea typeface="Consolas"/>
                <a:cs typeface="Consolas"/>
                <a:sym typeface="Consolas"/>
              </a:rPr>
              <a:t>    same++;</a:t>
            </a:r>
            <a:br>
              <a:rPr lang="en" sz="900">
                <a:solidFill>
                  <a:srgbClr val="F8F8F8"/>
                </a:solidFill>
                <a:latin typeface="Consolas"/>
                <a:ea typeface="Consolas"/>
                <a:cs typeface="Consolas"/>
                <a:sym typeface="Consolas"/>
              </a:rPr>
            </a:br>
            <a:r>
              <a:rPr lang="en" sz="900">
                <a:solidFill>
                  <a:srgbClr val="F8F8F8"/>
                </a:solidFill>
                <a:latin typeface="Consolas"/>
                <a:ea typeface="Consolas"/>
                <a:cs typeface="Consolas"/>
                <a:sym typeface="Consolas"/>
              </a:rPr>
              <a:t>  } </a:t>
            </a:r>
            <a:r>
              <a:rPr lang="en" sz="900">
                <a:solidFill>
                  <a:srgbClr val="E28964"/>
                </a:solidFill>
                <a:latin typeface="Consolas"/>
                <a:ea typeface="Consolas"/>
                <a:cs typeface="Consolas"/>
                <a:sym typeface="Consolas"/>
              </a:rPr>
              <a:t>else</a:t>
            </a:r>
            <a:r>
              <a:rPr lang="en" sz="900">
                <a:solidFill>
                  <a:srgbClr val="F8F8F8"/>
                </a:solidFill>
                <a:latin typeface="Consolas"/>
                <a:ea typeface="Consolas"/>
                <a:cs typeface="Consolas"/>
                <a:sym typeface="Consolas"/>
              </a:rPr>
              <a:t> {</a:t>
            </a:r>
            <a:br>
              <a:rPr lang="en" sz="900">
                <a:solidFill>
                  <a:srgbClr val="F8F8F8"/>
                </a:solidFill>
                <a:latin typeface="Consolas"/>
                <a:ea typeface="Consolas"/>
                <a:cs typeface="Consolas"/>
                <a:sym typeface="Consolas"/>
              </a:rPr>
            </a:br>
            <a:r>
              <a:rPr lang="en" sz="900">
                <a:solidFill>
                  <a:srgbClr val="F8F8F8"/>
                </a:solidFill>
                <a:latin typeface="Consolas"/>
                <a:ea typeface="Consolas"/>
                <a:cs typeface="Consolas"/>
                <a:sym typeface="Consolas"/>
              </a:rPr>
              <a:t>    same = </a:t>
            </a:r>
            <a:r>
              <a:rPr lang="en" sz="900">
                <a:solidFill>
                  <a:srgbClr val="3387CC"/>
                </a:solidFill>
                <a:latin typeface="Consolas"/>
                <a:ea typeface="Consolas"/>
                <a:cs typeface="Consolas"/>
                <a:sym typeface="Consolas"/>
              </a:rPr>
              <a:t>0</a:t>
            </a:r>
            <a:r>
              <a:rPr lang="en" sz="900">
                <a:solidFill>
                  <a:srgbClr val="F8F8F8"/>
                </a:solidFill>
                <a:latin typeface="Consolas"/>
                <a:ea typeface="Consolas"/>
                <a:cs typeface="Consolas"/>
                <a:sym typeface="Consolas"/>
              </a:rPr>
              <a:t>;</a:t>
            </a:r>
            <a:br>
              <a:rPr lang="en" sz="900">
                <a:solidFill>
                  <a:srgbClr val="F8F8F8"/>
                </a:solidFill>
                <a:latin typeface="Consolas"/>
                <a:ea typeface="Consolas"/>
                <a:cs typeface="Consolas"/>
                <a:sym typeface="Consolas"/>
              </a:rPr>
            </a:br>
            <a:r>
              <a:rPr lang="en" sz="900">
                <a:solidFill>
                  <a:srgbClr val="F8F8F8"/>
                </a:solidFill>
                <a:latin typeface="Consolas"/>
                <a:ea typeface="Consolas"/>
                <a:cs typeface="Consolas"/>
                <a:sym typeface="Consolas"/>
              </a:rPr>
              <a:t>  }</a:t>
            </a:r>
            <a:br>
              <a:rPr lang="en" sz="900">
                <a:solidFill>
                  <a:srgbClr val="F8F8F8"/>
                </a:solidFill>
                <a:latin typeface="Consolas"/>
                <a:ea typeface="Consolas"/>
                <a:cs typeface="Consolas"/>
                <a:sym typeface="Consolas"/>
              </a:rPr>
            </a:br>
            <a:br>
              <a:rPr lang="en" sz="900">
                <a:solidFill>
                  <a:srgbClr val="F8F8F8"/>
                </a:solidFill>
                <a:latin typeface="Consolas"/>
                <a:ea typeface="Consolas"/>
                <a:cs typeface="Consolas"/>
                <a:sym typeface="Consolas"/>
              </a:rPr>
            </a:br>
            <a:r>
              <a:rPr lang="en" sz="900">
                <a:solidFill>
                  <a:srgbClr val="F8F8F8"/>
                </a:solidFill>
                <a:latin typeface="Consolas"/>
                <a:ea typeface="Consolas"/>
                <a:cs typeface="Consolas"/>
                <a:sym typeface="Consolas"/>
              </a:rPr>
              <a:t>  console.log(</a:t>
            </a:r>
            <a:r>
              <a:rPr lang="en" sz="900">
                <a:solidFill>
                  <a:srgbClr val="65B042"/>
                </a:solidFill>
                <a:latin typeface="Consolas"/>
                <a:ea typeface="Consolas"/>
                <a:cs typeface="Consolas"/>
                <a:sym typeface="Consolas"/>
              </a:rPr>
              <a:t>"Same area clicked: "</a:t>
            </a:r>
            <a:r>
              <a:rPr lang="en" sz="900">
                <a:solidFill>
                  <a:srgbClr val="F8F8F8"/>
                </a:solidFill>
                <a:latin typeface="Consolas"/>
                <a:ea typeface="Consolas"/>
                <a:cs typeface="Consolas"/>
                <a:sym typeface="Consolas"/>
              </a:rPr>
              <a:t> + same);</a:t>
            </a:r>
            <a:br>
              <a:rPr lang="en" sz="900">
                <a:solidFill>
                  <a:srgbClr val="F8F8F8"/>
                </a:solidFill>
                <a:latin typeface="Consolas"/>
                <a:ea typeface="Consolas"/>
                <a:cs typeface="Consolas"/>
                <a:sym typeface="Consolas"/>
              </a:rPr>
            </a:br>
            <a:br>
              <a:rPr lang="en" sz="900">
                <a:solidFill>
                  <a:srgbClr val="F8F8F8"/>
                </a:solidFill>
                <a:latin typeface="Consolas"/>
                <a:ea typeface="Consolas"/>
                <a:cs typeface="Consolas"/>
                <a:sym typeface="Consolas"/>
              </a:rPr>
            </a:br>
            <a:r>
              <a:rPr lang="en" sz="900">
                <a:solidFill>
                  <a:srgbClr val="F8F8F8"/>
                </a:solidFill>
                <a:latin typeface="Consolas"/>
                <a:ea typeface="Consolas"/>
                <a:cs typeface="Consolas"/>
                <a:sym typeface="Consolas"/>
              </a:rPr>
              <a:t>  x = nX; y = nY; targ = e.target;</a:t>
            </a:r>
            <a:br>
              <a:rPr lang="en" sz="900">
                <a:solidFill>
                  <a:srgbClr val="F8F8F8"/>
                </a:solidFill>
                <a:latin typeface="Consolas"/>
                <a:ea typeface="Consolas"/>
                <a:cs typeface="Consolas"/>
                <a:sym typeface="Consolas"/>
              </a:rPr>
            </a:br>
            <a:r>
              <a:rPr lang="en" sz="900">
                <a:solidFill>
                  <a:srgbClr val="F8F8F8"/>
                </a:solidFill>
                <a:latin typeface="Consolas"/>
                <a:ea typeface="Consolas"/>
                <a:cs typeface="Consolas"/>
                <a:sym typeface="Consolas"/>
              </a:rPr>
              <a:t>}, false);</a:t>
            </a:r>
          </a:p>
        </p:txBody>
      </p:sp>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65" name="Shape 1065"/>
        <p:cNvGrpSpPr/>
        <p:nvPr/>
      </p:nvGrpSpPr>
      <p:grpSpPr>
        <a:xfrm>
          <a:off x="0" y="0"/>
          <a:ext cx="0" cy="0"/>
          <a:chOff x="0" y="0"/>
          <a:chExt cx="0" cy="0"/>
        </a:xfrm>
      </p:grpSpPr>
      <p:sp>
        <p:nvSpPr>
          <p:cNvPr id="1066" name="Shape 1066"/>
          <p:cNvSpPr txBox="1"/>
          <p:nvPr>
            <p:ph type="title"/>
          </p:nvPr>
        </p:nvSpPr>
        <p:spPr>
          <a:xfrm>
            <a:off x="336921" y="133945"/>
            <a:ext cx="8470200" cy="455700"/>
          </a:xfrm>
          <a:prstGeom prst="rect">
            <a:avLst/>
          </a:prstGeom>
          <a:noFill/>
          <a:ln>
            <a:noFill/>
          </a:ln>
        </p:spPr>
        <p:txBody>
          <a:bodyPr anchorCtr="0" anchor="ctr" bIns="32750" lIns="32750" rIns="32750" tIns="32750">
            <a:noAutofit/>
          </a:bodyPr>
          <a:lstStyle/>
          <a:p>
            <a:pPr indent="0" lvl="0" marL="0" marR="0" rtl="0" algn="l">
              <a:lnSpc>
                <a:spcPct val="100000"/>
              </a:lnSpc>
              <a:spcBef>
                <a:spcPts val="0"/>
              </a:spcBef>
              <a:spcAft>
                <a:spcPts val="0"/>
              </a:spcAft>
              <a:buClr>
                <a:srgbClr val="FFFFFF"/>
              </a:buClr>
              <a:buSzPct val="25000"/>
              <a:buFont typeface="Libre Baskerville"/>
              <a:buNone/>
            </a:pPr>
            <a:r>
              <a:rPr i="0" lang="en">
                <a:latin typeface="Josefin Slab"/>
                <a:ea typeface="Josefin Slab"/>
                <a:cs typeface="Josefin Slab"/>
                <a:sym typeface="Josefin Slab"/>
              </a:rPr>
              <a:t>Dead Clicks</a:t>
            </a:r>
          </a:p>
        </p:txBody>
      </p:sp>
      <p:sp>
        <p:nvSpPr>
          <p:cNvPr id="1067" name="Shape 1067"/>
          <p:cNvSpPr txBox="1"/>
          <p:nvPr>
            <p:ph idx="1" type="body"/>
          </p:nvPr>
        </p:nvSpPr>
        <p:spPr>
          <a:xfrm>
            <a:off x="669726" y="564950"/>
            <a:ext cx="7804500" cy="4360500"/>
          </a:xfrm>
          <a:prstGeom prst="rect">
            <a:avLst/>
          </a:prstGeom>
          <a:noFill/>
          <a:ln>
            <a:noFill/>
          </a:ln>
        </p:spPr>
        <p:txBody>
          <a:bodyPr anchorCtr="0" anchor="ctr" bIns="32750" lIns="32750" rIns="32750" tIns="32750">
            <a:noAutofit/>
          </a:bodyPr>
          <a:lstStyle/>
          <a:p>
            <a:pPr indent="-228600" lvl="0" marL="457200" marR="0" rtl="0" algn="l">
              <a:lnSpc>
                <a:spcPct val="100000"/>
              </a:lnSpc>
              <a:spcBef>
                <a:spcPts val="300"/>
              </a:spcBef>
              <a:spcAft>
                <a:spcPts val="2000"/>
              </a:spcAft>
              <a:buFont typeface="Trebuchet MS"/>
            </a:pPr>
            <a:r>
              <a:rPr lang="en">
                <a:latin typeface="Trebuchet MS"/>
                <a:ea typeface="Trebuchet MS"/>
                <a:cs typeface="Trebuchet MS"/>
                <a:sym typeface="Trebuchet MS"/>
              </a:rPr>
              <a:t>Clicking without </a:t>
            </a:r>
            <a:r>
              <a:rPr lang="en">
                <a:solidFill>
                  <a:schemeClr val="accent1"/>
                </a:solidFill>
                <a:latin typeface="Trebuchet MS"/>
                <a:ea typeface="Trebuchet MS"/>
                <a:cs typeface="Trebuchet MS"/>
                <a:sym typeface="Trebuchet MS"/>
              </a:rPr>
              <a:t>any meaningful visual</a:t>
            </a:r>
            <a:r>
              <a:rPr lang="en">
                <a:latin typeface="Trebuchet MS"/>
                <a:ea typeface="Trebuchet MS"/>
                <a:cs typeface="Trebuchet MS"/>
                <a:sym typeface="Trebuchet MS"/>
              </a:rPr>
              <a:t> (DOM) change</a:t>
            </a:r>
          </a:p>
          <a:p>
            <a:pPr indent="-228600" lvl="0" marL="457200" marR="0" rtl="0" algn="l">
              <a:lnSpc>
                <a:spcPct val="100000"/>
              </a:lnSpc>
              <a:spcBef>
                <a:spcPts val="300"/>
              </a:spcBef>
              <a:spcAft>
                <a:spcPts val="2000"/>
              </a:spcAft>
              <a:buFont typeface="Trebuchet MS"/>
            </a:pPr>
            <a:r>
              <a:rPr lang="en">
                <a:latin typeface="Trebuchet MS"/>
                <a:ea typeface="Trebuchet MS"/>
                <a:cs typeface="Trebuchet MS"/>
                <a:sym typeface="Trebuchet MS"/>
              </a:rPr>
              <a:t>Might happen during (or right after) </a:t>
            </a:r>
            <a:r>
              <a:rPr lang="en">
                <a:solidFill>
                  <a:schemeClr val="accent1"/>
                </a:solidFill>
                <a:latin typeface="Trebuchet MS"/>
                <a:ea typeface="Trebuchet MS"/>
                <a:cs typeface="Trebuchet MS"/>
                <a:sym typeface="Trebuchet MS"/>
              </a:rPr>
              <a:t>page load</a:t>
            </a:r>
            <a:r>
              <a:rPr lang="en">
                <a:latin typeface="Trebuchet MS"/>
                <a:ea typeface="Trebuchet MS"/>
                <a:cs typeface="Trebuchet MS"/>
                <a:sym typeface="Trebuchet MS"/>
              </a:rPr>
              <a:t> due to delayed JavaScript</a:t>
            </a:r>
          </a:p>
        </p:txBody>
      </p:sp>
    </p:spTree>
  </p:cSld>
  <p:clrMapOvr>
    <a:masterClrMapping/>
  </p:clrMapOvr>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71" name="Shape 1071"/>
        <p:cNvGrpSpPr/>
        <p:nvPr/>
      </p:nvGrpSpPr>
      <p:grpSpPr>
        <a:xfrm>
          <a:off x="0" y="0"/>
          <a:ext cx="0" cy="0"/>
          <a:chOff x="0" y="0"/>
          <a:chExt cx="0" cy="0"/>
        </a:xfrm>
      </p:grpSpPr>
      <p:sp>
        <p:nvSpPr>
          <p:cNvPr id="1072" name="Shape 1072"/>
          <p:cNvSpPr txBox="1"/>
          <p:nvPr>
            <p:ph type="title"/>
          </p:nvPr>
        </p:nvSpPr>
        <p:spPr>
          <a:xfrm>
            <a:off x="336921" y="133945"/>
            <a:ext cx="8470200" cy="455700"/>
          </a:xfrm>
          <a:prstGeom prst="rect">
            <a:avLst/>
          </a:prstGeom>
          <a:noFill/>
          <a:ln>
            <a:noFill/>
          </a:ln>
        </p:spPr>
        <p:txBody>
          <a:bodyPr anchorCtr="0" anchor="ctr" bIns="32750" lIns="32750" rIns="32750" tIns="32750">
            <a:noAutofit/>
          </a:bodyPr>
          <a:lstStyle/>
          <a:p>
            <a:pPr indent="0" lvl="0" marL="0" marR="0" rtl="0" algn="l">
              <a:lnSpc>
                <a:spcPct val="100000"/>
              </a:lnSpc>
              <a:spcBef>
                <a:spcPts val="0"/>
              </a:spcBef>
              <a:spcAft>
                <a:spcPts val="0"/>
              </a:spcAft>
              <a:buClr>
                <a:srgbClr val="FFFFFF"/>
              </a:buClr>
              <a:buSzPct val="25000"/>
              <a:buFont typeface="Libre Baskerville"/>
              <a:buNone/>
            </a:pPr>
            <a:r>
              <a:rPr i="0" lang="en">
                <a:latin typeface="Josefin Slab"/>
                <a:ea typeface="Josefin Slab"/>
                <a:cs typeface="Josefin Slab"/>
                <a:sym typeface="Josefin Slab"/>
              </a:rPr>
              <a:t>Dead Clicks</a:t>
            </a:r>
          </a:p>
        </p:txBody>
      </p:sp>
      <p:sp>
        <p:nvSpPr>
          <p:cNvPr id="1073" name="Shape 1073" title="Measuring Continuity - Dead Clicks">
            <a:hlinkClick r:id="rId3"/>
          </p:cNvPr>
          <p:cNvSpPr/>
          <p:nvPr/>
        </p:nvSpPr>
        <p:spPr>
          <a:xfrm>
            <a:off x="1372200" y="702912"/>
            <a:ext cx="6167224" cy="4625424"/>
          </a:xfrm>
          <a:prstGeom prst="rect">
            <a:avLst/>
          </a:prstGeom>
          <a:blipFill>
            <a:blip r:embed="rId4">
              <a:alphaModFix/>
            </a:blip>
            <a:stretch>
              <a:fillRect/>
            </a:stretch>
          </a:blipFill>
          <a:ln>
            <a:noFill/>
          </a:ln>
        </p:spPr>
      </p:sp>
    </p:spTree>
  </p:cSld>
  <p:clrMapOvr>
    <a:masterClrMapping/>
  </p:clrMapOvr>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77" name="Shape 1077"/>
        <p:cNvGrpSpPr/>
        <p:nvPr/>
      </p:nvGrpSpPr>
      <p:grpSpPr>
        <a:xfrm>
          <a:off x="0" y="0"/>
          <a:ext cx="0" cy="0"/>
          <a:chOff x="0" y="0"/>
          <a:chExt cx="0" cy="0"/>
        </a:xfrm>
      </p:grpSpPr>
      <p:sp>
        <p:nvSpPr>
          <p:cNvPr id="1078" name="Shape 1078"/>
          <p:cNvSpPr txBox="1"/>
          <p:nvPr>
            <p:ph type="title"/>
          </p:nvPr>
        </p:nvSpPr>
        <p:spPr>
          <a:xfrm>
            <a:off x="892968" y="863947"/>
            <a:ext cx="7358100" cy="1741200"/>
          </a:xfrm>
          <a:prstGeom prst="rect">
            <a:avLst/>
          </a:prstGeom>
        </p:spPr>
        <p:txBody>
          <a:bodyPr anchorCtr="0" anchor="b" bIns="58925" lIns="58925" rIns="58925" tIns="58925">
            <a:noAutofit/>
          </a:bodyPr>
          <a:lstStyle/>
          <a:p>
            <a:pPr lvl="0" rtl="0">
              <a:spcBef>
                <a:spcPts val="0"/>
              </a:spcBef>
              <a:buNone/>
            </a:pPr>
            <a:r>
              <a:rPr lang="en" sz="6000">
                <a:solidFill>
                  <a:schemeClr val="accent1"/>
                </a:solidFill>
                <a:latin typeface="Josefin Slab"/>
                <a:ea typeface="Josefin Slab"/>
                <a:cs typeface="Josefin Slab"/>
                <a:sym typeface="Josefin Slab"/>
              </a:rPr>
              <a:t>M</a:t>
            </a:r>
            <a:r>
              <a:rPr lang="en" sz="6000">
                <a:latin typeface="Josefin Slab"/>
                <a:ea typeface="Josefin Slab"/>
                <a:cs typeface="Josefin Slab"/>
                <a:sym typeface="Josefin Slab"/>
              </a:rPr>
              <a:t>issed </a:t>
            </a:r>
            <a:r>
              <a:rPr lang="en" sz="6000">
                <a:solidFill>
                  <a:srgbClr val="F02532"/>
                </a:solidFill>
                <a:latin typeface="Josefin Slab"/>
                <a:ea typeface="Josefin Slab"/>
                <a:cs typeface="Josefin Slab"/>
                <a:sym typeface="Josefin Slab"/>
              </a:rPr>
              <a:t>C</a:t>
            </a:r>
            <a:r>
              <a:rPr lang="en" sz="6000">
                <a:latin typeface="Josefin Slab"/>
                <a:ea typeface="Josefin Slab"/>
                <a:cs typeface="Josefin Slab"/>
                <a:sym typeface="Josefin Slab"/>
              </a:rPr>
              <a:t>licks</a:t>
            </a:r>
          </a:p>
        </p:txBody>
      </p:sp>
      <p:sp>
        <p:nvSpPr>
          <p:cNvPr id="1079" name="Shape 1079"/>
          <p:cNvSpPr txBox="1"/>
          <p:nvPr>
            <p:ph idx="1" type="body"/>
          </p:nvPr>
        </p:nvSpPr>
        <p:spPr>
          <a:xfrm>
            <a:off x="892968" y="2820217"/>
            <a:ext cx="7358100" cy="596100"/>
          </a:xfrm>
          <a:prstGeom prst="rect">
            <a:avLst/>
          </a:prstGeom>
        </p:spPr>
        <p:txBody>
          <a:bodyPr anchorCtr="0" anchor="t" bIns="58925" lIns="58925" rIns="58925" tIns="58925">
            <a:noAutofit/>
          </a:bodyPr>
          <a:lstStyle/>
          <a:p>
            <a:pPr lvl="0" rtl="0">
              <a:spcBef>
                <a:spcPts val="0"/>
              </a:spcBef>
              <a:buNone/>
            </a:pPr>
            <a:r>
              <a:rPr lang="en" sz="1800">
                <a:latin typeface="Syncopate"/>
                <a:ea typeface="Syncopate"/>
                <a:cs typeface="Syncopate"/>
                <a:sym typeface="Syncopate"/>
              </a:rPr>
              <a:t>User clicks </a:t>
            </a:r>
            <a:r>
              <a:rPr lang="en" sz="1800">
                <a:solidFill>
                  <a:srgbClr val="F02532"/>
                </a:solidFill>
                <a:latin typeface="Syncopate"/>
                <a:ea typeface="Syncopate"/>
                <a:cs typeface="Syncopate"/>
                <a:sym typeface="Syncopate"/>
              </a:rPr>
              <a:t>near</a:t>
            </a:r>
            <a:r>
              <a:rPr lang="en" sz="1800">
                <a:solidFill>
                  <a:srgbClr val="FF7F8B"/>
                </a:solidFill>
                <a:latin typeface="Syncopate"/>
                <a:ea typeface="Syncopate"/>
                <a:cs typeface="Syncopate"/>
                <a:sym typeface="Syncopate"/>
              </a:rPr>
              <a:t> </a:t>
            </a:r>
            <a:r>
              <a:rPr lang="en" sz="1800">
                <a:latin typeface="Syncopate"/>
                <a:ea typeface="Syncopate"/>
                <a:cs typeface="Syncopate"/>
                <a:sym typeface="Syncopate"/>
              </a:rPr>
              <a:t>an element, but </a:t>
            </a:r>
            <a:r>
              <a:rPr lang="en" sz="1800">
                <a:solidFill>
                  <a:schemeClr val="accent1"/>
                </a:solidFill>
                <a:latin typeface="Syncopate"/>
                <a:ea typeface="Syncopate"/>
                <a:cs typeface="Syncopate"/>
                <a:sym typeface="Syncopate"/>
              </a:rPr>
              <a:t>misses </a:t>
            </a:r>
            <a:r>
              <a:rPr lang="en" sz="1800">
                <a:latin typeface="Syncopate"/>
                <a:ea typeface="Syncopate"/>
                <a:cs typeface="Syncopate"/>
                <a:sym typeface="Syncopate"/>
              </a:rPr>
              <a:t>it</a:t>
            </a:r>
          </a:p>
        </p:txBody>
      </p:sp>
    </p:spTree>
  </p:cSld>
  <p:clrMapOvr>
    <a:masterClrMapping/>
  </p:clrMapOvr>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83" name="Shape 1083"/>
        <p:cNvGrpSpPr/>
        <p:nvPr/>
      </p:nvGrpSpPr>
      <p:grpSpPr>
        <a:xfrm>
          <a:off x="0" y="0"/>
          <a:ext cx="0" cy="0"/>
          <a:chOff x="0" y="0"/>
          <a:chExt cx="0" cy="0"/>
        </a:xfrm>
      </p:grpSpPr>
      <p:sp>
        <p:nvSpPr>
          <p:cNvPr id="1084" name="Shape 1084"/>
          <p:cNvSpPr txBox="1"/>
          <p:nvPr>
            <p:ph idx="1" type="body"/>
          </p:nvPr>
        </p:nvSpPr>
        <p:spPr>
          <a:xfrm>
            <a:off x="669725" y="683550"/>
            <a:ext cx="7804500" cy="4242000"/>
          </a:xfrm>
          <a:prstGeom prst="rect">
            <a:avLst/>
          </a:prstGeom>
          <a:noFill/>
          <a:ln>
            <a:noFill/>
          </a:ln>
        </p:spPr>
        <p:txBody>
          <a:bodyPr anchorCtr="0" anchor="ctr" bIns="32750" lIns="32750" rIns="32750" tIns="32750">
            <a:noAutofit/>
          </a:bodyPr>
          <a:lstStyle/>
          <a:p>
            <a:pPr indent="0" lvl="0" marL="0" marR="0" rtl="0">
              <a:lnSpc>
                <a:spcPct val="100000"/>
              </a:lnSpc>
              <a:spcBef>
                <a:spcPts val="300"/>
              </a:spcBef>
              <a:spcAft>
                <a:spcPts val="1000"/>
              </a:spcAft>
              <a:buNone/>
            </a:pPr>
            <a:r>
              <a:rPr i="1" lang="en">
                <a:latin typeface="EB Garamond"/>
                <a:ea typeface="EB Garamond"/>
                <a:cs typeface="EB Garamond"/>
                <a:sym typeface="EB Garamond"/>
              </a:rPr>
              <a:t>“People who are </a:t>
            </a:r>
            <a:r>
              <a:rPr i="1" lang="en">
                <a:solidFill>
                  <a:srgbClr val="F02532"/>
                </a:solidFill>
                <a:latin typeface="EB Garamond"/>
                <a:ea typeface="EB Garamond"/>
                <a:cs typeface="EB Garamond"/>
                <a:sym typeface="EB Garamond"/>
              </a:rPr>
              <a:t>angry</a:t>
            </a:r>
            <a:r>
              <a:rPr i="1" lang="en">
                <a:solidFill>
                  <a:srgbClr val="FF7F8B"/>
                </a:solidFill>
                <a:latin typeface="EB Garamond"/>
                <a:ea typeface="EB Garamond"/>
                <a:cs typeface="EB Garamond"/>
                <a:sym typeface="EB Garamond"/>
              </a:rPr>
              <a:t> </a:t>
            </a:r>
            <a:r>
              <a:rPr i="1" lang="en">
                <a:latin typeface="EB Garamond"/>
                <a:ea typeface="EB Garamond"/>
                <a:cs typeface="EB Garamond"/>
                <a:sym typeface="EB Garamond"/>
              </a:rPr>
              <a:t>are more likely to use the mouse in a </a:t>
            </a:r>
            <a:r>
              <a:rPr i="1" lang="en">
                <a:solidFill>
                  <a:schemeClr val="accent1"/>
                </a:solidFill>
                <a:latin typeface="EB Garamond"/>
                <a:ea typeface="EB Garamond"/>
                <a:cs typeface="EB Garamond"/>
                <a:sym typeface="EB Garamond"/>
              </a:rPr>
              <a:t>jerky </a:t>
            </a:r>
            <a:r>
              <a:rPr i="1" lang="en">
                <a:latin typeface="EB Garamond"/>
                <a:ea typeface="EB Garamond"/>
                <a:cs typeface="EB Garamond"/>
                <a:sym typeface="EB Garamond"/>
              </a:rPr>
              <a:t>and </a:t>
            </a:r>
            <a:r>
              <a:rPr i="1" lang="en">
                <a:solidFill>
                  <a:schemeClr val="accent1"/>
                </a:solidFill>
                <a:latin typeface="EB Garamond"/>
                <a:ea typeface="EB Garamond"/>
                <a:cs typeface="EB Garamond"/>
                <a:sym typeface="EB Garamond"/>
              </a:rPr>
              <a:t>sudden</a:t>
            </a:r>
            <a:r>
              <a:rPr i="1" lang="en">
                <a:latin typeface="EB Garamond"/>
                <a:ea typeface="EB Garamond"/>
                <a:cs typeface="EB Garamond"/>
                <a:sym typeface="EB Garamond"/>
              </a:rPr>
              <a:t>, but surprisingly </a:t>
            </a:r>
            <a:r>
              <a:rPr i="1" lang="en">
                <a:solidFill>
                  <a:srgbClr val="F02532"/>
                </a:solidFill>
                <a:latin typeface="EB Garamond"/>
                <a:ea typeface="EB Garamond"/>
                <a:cs typeface="EB Garamond"/>
                <a:sym typeface="EB Garamond"/>
              </a:rPr>
              <a:t>slow</a:t>
            </a:r>
            <a:r>
              <a:rPr i="1" lang="en">
                <a:latin typeface="EB Garamond"/>
                <a:ea typeface="EB Garamond"/>
                <a:cs typeface="EB Garamond"/>
                <a:sym typeface="EB Garamond"/>
              </a:rPr>
              <a:t> fashion.</a:t>
            </a:r>
          </a:p>
          <a:p>
            <a:pPr indent="0" lvl="0" marL="0" marR="0" rtl="0">
              <a:lnSpc>
                <a:spcPct val="100000"/>
              </a:lnSpc>
              <a:spcBef>
                <a:spcPts val="300"/>
              </a:spcBef>
              <a:spcAft>
                <a:spcPts val="0"/>
              </a:spcAft>
              <a:buNone/>
            </a:pPr>
            <a:r>
              <a:rPr i="1" lang="en">
                <a:latin typeface="EB Garamond"/>
                <a:ea typeface="EB Garamond"/>
                <a:cs typeface="EB Garamond"/>
                <a:sym typeface="EB Garamond"/>
              </a:rPr>
              <a:t>People who feel </a:t>
            </a:r>
            <a:r>
              <a:rPr i="1" lang="en">
                <a:solidFill>
                  <a:schemeClr val="accent1"/>
                </a:solidFill>
                <a:latin typeface="EB Garamond"/>
                <a:ea typeface="EB Garamond"/>
                <a:cs typeface="EB Garamond"/>
                <a:sym typeface="EB Garamond"/>
              </a:rPr>
              <a:t>frustrated</a:t>
            </a:r>
            <a:r>
              <a:rPr i="1" lang="en">
                <a:latin typeface="EB Garamond"/>
                <a:ea typeface="EB Garamond"/>
                <a:cs typeface="EB Garamond"/>
                <a:sym typeface="EB Garamond"/>
              </a:rPr>
              <a:t>, </a:t>
            </a:r>
            <a:r>
              <a:rPr i="1" lang="en">
                <a:solidFill>
                  <a:schemeClr val="accent1"/>
                </a:solidFill>
                <a:latin typeface="EB Garamond"/>
                <a:ea typeface="EB Garamond"/>
                <a:cs typeface="EB Garamond"/>
                <a:sym typeface="EB Garamond"/>
              </a:rPr>
              <a:t>confused </a:t>
            </a:r>
            <a:r>
              <a:rPr i="1" lang="en">
                <a:latin typeface="EB Garamond"/>
                <a:ea typeface="EB Garamond"/>
                <a:cs typeface="EB Garamond"/>
                <a:sym typeface="EB Garamond"/>
              </a:rPr>
              <a:t>or </a:t>
            </a:r>
            <a:r>
              <a:rPr i="1" lang="en">
                <a:solidFill>
                  <a:schemeClr val="accent1"/>
                </a:solidFill>
                <a:latin typeface="EB Garamond"/>
                <a:ea typeface="EB Garamond"/>
                <a:cs typeface="EB Garamond"/>
                <a:sym typeface="EB Garamond"/>
              </a:rPr>
              <a:t>sad </a:t>
            </a:r>
            <a:r>
              <a:rPr i="1" lang="en">
                <a:latin typeface="EB Garamond"/>
                <a:ea typeface="EB Garamond"/>
                <a:cs typeface="EB Garamond"/>
                <a:sym typeface="EB Garamond"/>
              </a:rPr>
              <a:t>are </a:t>
            </a:r>
            <a:r>
              <a:rPr i="1" lang="en">
                <a:solidFill>
                  <a:srgbClr val="F02532"/>
                </a:solidFill>
                <a:latin typeface="EB Garamond"/>
                <a:ea typeface="EB Garamond"/>
                <a:cs typeface="EB Garamond"/>
                <a:sym typeface="EB Garamond"/>
              </a:rPr>
              <a:t>less precise</a:t>
            </a:r>
            <a:r>
              <a:rPr i="1" lang="en">
                <a:latin typeface="EB Garamond"/>
                <a:ea typeface="EB Garamond"/>
                <a:cs typeface="EB Garamond"/>
                <a:sym typeface="EB Garamond"/>
              </a:rPr>
              <a:t> in their mouse movements and move it at </a:t>
            </a:r>
            <a:r>
              <a:rPr i="1" lang="en">
                <a:solidFill>
                  <a:srgbClr val="F02532"/>
                </a:solidFill>
                <a:latin typeface="EB Garamond"/>
                <a:ea typeface="EB Garamond"/>
                <a:cs typeface="EB Garamond"/>
                <a:sym typeface="EB Garamond"/>
              </a:rPr>
              <a:t>different speeds</a:t>
            </a:r>
            <a:r>
              <a:rPr i="1" lang="en">
                <a:latin typeface="EB Garamond"/>
                <a:ea typeface="EB Garamond"/>
                <a:cs typeface="EB Garamond"/>
                <a:sym typeface="EB Garamond"/>
              </a:rPr>
              <a:t>.”</a:t>
            </a:r>
          </a:p>
          <a:p>
            <a:pPr indent="0" lvl="0" marL="0" marR="0" rtl="0" algn="ctr">
              <a:lnSpc>
                <a:spcPct val="100000"/>
              </a:lnSpc>
              <a:spcBef>
                <a:spcPts val="300"/>
              </a:spcBef>
              <a:spcAft>
                <a:spcPts val="0"/>
              </a:spcAft>
              <a:buNone/>
            </a:pPr>
            <a:r>
              <a:t/>
            </a:r>
            <a:endParaRPr>
              <a:latin typeface="Trebuchet MS"/>
              <a:ea typeface="Trebuchet MS"/>
              <a:cs typeface="Trebuchet MS"/>
              <a:sym typeface="Trebuchet MS"/>
            </a:endParaRPr>
          </a:p>
          <a:p>
            <a:pPr indent="0" lvl="0" marL="0" marR="0" rtl="0" algn="ctr">
              <a:lnSpc>
                <a:spcPct val="100000"/>
              </a:lnSpc>
              <a:spcBef>
                <a:spcPts val="300"/>
              </a:spcBef>
              <a:spcAft>
                <a:spcPts val="0"/>
              </a:spcAft>
              <a:buNone/>
            </a:pPr>
            <a:r>
              <a:t/>
            </a:r>
            <a:endParaRPr>
              <a:latin typeface="Trebuchet MS"/>
              <a:ea typeface="Trebuchet MS"/>
              <a:cs typeface="Trebuchet MS"/>
              <a:sym typeface="Trebuchet MS"/>
            </a:endParaRPr>
          </a:p>
          <a:p>
            <a:pPr indent="0" lvl="0" marL="0" marR="0" rtl="0" algn="ctr">
              <a:lnSpc>
                <a:spcPct val="100000"/>
              </a:lnSpc>
              <a:spcBef>
                <a:spcPts val="300"/>
              </a:spcBef>
              <a:spcAft>
                <a:spcPts val="0"/>
              </a:spcAft>
              <a:buNone/>
            </a:pPr>
            <a:r>
              <a:t/>
            </a:r>
            <a:endParaRPr>
              <a:latin typeface="Trebuchet MS"/>
              <a:ea typeface="Trebuchet MS"/>
              <a:cs typeface="Trebuchet MS"/>
              <a:sym typeface="Trebuchet MS"/>
            </a:endParaRPr>
          </a:p>
          <a:p>
            <a:pPr indent="0" lvl="0" marL="0" marR="0" rtl="0">
              <a:lnSpc>
                <a:spcPct val="100000"/>
              </a:lnSpc>
              <a:spcBef>
                <a:spcPts val="300"/>
              </a:spcBef>
              <a:spcAft>
                <a:spcPts val="0"/>
              </a:spcAft>
              <a:buNone/>
            </a:pPr>
            <a:r>
              <a:rPr lang="en" sz="2200">
                <a:latin typeface="Josefin Slab"/>
                <a:ea typeface="Josefin Slab"/>
                <a:cs typeface="Josefin Slab"/>
                <a:sym typeface="Josefin Slab"/>
              </a:rPr>
              <a:t>— Inferring </a:t>
            </a:r>
            <a:r>
              <a:rPr lang="en" sz="2200">
                <a:solidFill>
                  <a:srgbClr val="F02532"/>
                </a:solidFill>
                <a:latin typeface="Josefin Slab"/>
                <a:ea typeface="Josefin Slab"/>
                <a:cs typeface="Josefin Slab"/>
                <a:sym typeface="Josefin Slab"/>
              </a:rPr>
              <a:t>Negative</a:t>
            </a:r>
            <a:r>
              <a:rPr lang="en" sz="2200">
                <a:latin typeface="Josefin Slab"/>
                <a:ea typeface="Josefin Slab"/>
                <a:cs typeface="Josefin Slab"/>
                <a:sym typeface="Josefin Slab"/>
              </a:rPr>
              <a:t> Emotion from Mouse Cursor </a:t>
            </a:r>
            <a:r>
              <a:rPr lang="en" sz="2200">
                <a:solidFill>
                  <a:schemeClr val="accent1"/>
                </a:solidFill>
                <a:latin typeface="Josefin Slab"/>
                <a:ea typeface="Josefin Slab"/>
                <a:cs typeface="Josefin Slab"/>
                <a:sym typeface="Josefin Slab"/>
              </a:rPr>
              <a:t>Movements</a:t>
            </a:r>
          </a:p>
          <a:p>
            <a:pPr indent="0" lvl="0" marL="0" marR="0" rtl="0" algn="r">
              <a:lnSpc>
                <a:spcPct val="100000"/>
              </a:lnSpc>
              <a:spcBef>
                <a:spcPts val="300"/>
              </a:spcBef>
              <a:spcAft>
                <a:spcPts val="0"/>
              </a:spcAft>
              <a:buNone/>
            </a:pPr>
            <a:r>
              <a:rPr lang="en" sz="1400">
                <a:latin typeface="Josefin Slab"/>
                <a:ea typeface="Josefin Slab"/>
                <a:cs typeface="Josefin Slab"/>
                <a:sym typeface="Josefin Slab"/>
              </a:rPr>
              <a:t>Martin Hibbeln, Jeffrey L. Jenkins, Christoph Schneider, Joseph S. Valacich, and Markus Weinmann</a:t>
            </a:r>
          </a:p>
        </p:txBody>
      </p:sp>
      <p:sp>
        <p:nvSpPr>
          <p:cNvPr id="1085" name="Shape 1085"/>
          <p:cNvSpPr txBox="1"/>
          <p:nvPr>
            <p:ph type="title"/>
          </p:nvPr>
        </p:nvSpPr>
        <p:spPr>
          <a:xfrm>
            <a:off x="336921" y="133945"/>
            <a:ext cx="8470200" cy="455700"/>
          </a:xfrm>
          <a:prstGeom prst="rect">
            <a:avLst/>
          </a:prstGeom>
          <a:noFill/>
          <a:ln>
            <a:noFill/>
          </a:ln>
        </p:spPr>
        <p:txBody>
          <a:bodyPr anchorCtr="0" anchor="ctr" bIns="32750" lIns="32750" rIns="32750" tIns="32750">
            <a:noAutofit/>
          </a:bodyPr>
          <a:lstStyle/>
          <a:p>
            <a:pPr indent="0" lvl="0" marL="0" marR="0" rtl="0" algn="l">
              <a:lnSpc>
                <a:spcPct val="100000"/>
              </a:lnSpc>
              <a:spcBef>
                <a:spcPts val="0"/>
              </a:spcBef>
              <a:spcAft>
                <a:spcPts val="0"/>
              </a:spcAft>
              <a:buClr>
                <a:srgbClr val="FFFFFF"/>
              </a:buClr>
              <a:buSzPct val="25000"/>
              <a:buFont typeface="Libre Baskerville"/>
              <a:buNone/>
            </a:pPr>
            <a:r>
              <a:rPr lang="en"/>
              <a:t>Mouse Movement</a:t>
            </a:r>
          </a:p>
        </p:txBody>
      </p:sp>
    </p:spTree>
  </p:cSld>
  <p:clrMapOvr>
    <a:masterClrMapping/>
  </p:clrMapOvr>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89" name="Shape 1089"/>
        <p:cNvGrpSpPr/>
        <p:nvPr/>
      </p:nvGrpSpPr>
      <p:grpSpPr>
        <a:xfrm>
          <a:off x="0" y="0"/>
          <a:ext cx="0" cy="0"/>
          <a:chOff x="0" y="0"/>
          <a:chExt cx="0" cy="0"/>
        </a:xfrm>
      </p:grpSpPr>
      <p:sp>
        <p:nvSpPr>
          <p:cNvPr id="1090" name="Shape 1090"/>
          <p:cNvSpPr txBox="1"/>
          <p:nvPr>
            <p:ph idx="1" type="body"/>
          </p:nvPr>
        </p:nvSpPr>
        <p:spPr>
          <a:xfrm>
            <a:off x="669725" y="564950"/>
            <a:ext cx="7804500" cy="3838800"/>
          </a:xfrm>
          <a:prstGeom prst="rect">
            <a:avLst/>
          </a:prstGeom>
          <a:noFill/>
          <a:ln>
            <a:noFill/>
          </a:ln>
        </p:spPr>
        <p:txBody>
          <a:bodyPr anchorCtr="0" anchor="ctr" bIns="32750" lIns="32750" rIns="32750" tIns="32750">
            <a:noAutofit/>
          </a:bodyPr>
          <a:lstStyle/>
          <a:p>
            <a:pPr indent="0" lvl="0" marL="0" marR="0" rtl="0" algn="ctr">
              <a:lnSpc>
                <a:spcPct val="100000"/>
              </a:lnSpc>
              <a:spcBef>
                <a:spcPts val="300"/>
              </a:spcBef>
              <a:spcAft>
                <a:spcPts val="0"/>
              </a:spcAft>
              <a:buNone/>
            </a:pPr>
            <a:r>
              <a:rPr lang="en" sz="6000">
                <a:solidFill>
                  <a:schemeClr val="accent1"/>
                </a:solidFill>
                <a:latin typeface="Sacramento"/>
                <a:ea typeface="Sacramento"/>
                <a:cs typeface="Sacramento"/>
                <a:sym typeface="Sacramento"/>
              </a:rPr>
              <a:t>T</a:t>
            </a:r>
            <a:r>
              <a:rPr lang="en" sz="6000">
                <a:latin typeface="Sacramento"/>
                <a:ea typeface="Sacramento"/>
                <a:cs typeface="Sacramento"/>
                <a:sym typeface="Sacramento"/>
              </a:rPr>
              <a:t>rusting Your </a:t>
            </a:r>
            <a:r>
              <a:rPr lang="en" sz="6000">
                <a:solidFill>
                  <a:srgbClr val="F02532"/>
                </a:solidFill>
                <a:latin typeface="Sacramento"/>
                <a:ea typeface="Sacramento"/>
                <a:cs typeface="Sacramento"/>
                <a:sym typeface="Sacramento"/>
              </a:rPr>
              <a:t>D</a:t>
            </a:r>
            <a:r>
              <a:rPr lang="en" sz="6000">
                <a:latin typeface="Sacramento"/>
                <a:ea typeface="Sacramento"/>
                <a:cs typeface="Sacramento"/>
                <a:sym typeface="Sacramento"/>
              </a:rPr>
              <a:t>ata</a:t>
            </a:r>
          </a:p>
        </p:txBody>
      </p:sp>
    </p:spTree>
  </p:cSld>
  <p:clrMapOvr>
    <a:masterClrMapping/>
  </p:clrMapOvr>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94" name="Shape 1094"/>
        <p:cNvGrpSpPr/>
        <p:nvPr/>
      </p:nvGrpSpPr>
      <p:grpSpPr>
        <a:xfrm>
          <a:off x="0" y="0"/>
          <a:ext cx="0" cy="0"/>
          <a:chOff x="0" y="0"/>
          <a:chExt cx="0" cy="0"/>
        </a:xfrm>
      </p:grpSpPr>
      <p:sp>
        <p:nvSpPr>
          <p:cNvPr id="1095" name="Shape 1095"/>
          <p:cNvSpPr txBox="1"/>
          <p:nvPr>
            <p:ph type="title"/>
          </p:nvPr>
        </p:nvSpPr>
        <p:spPr>
          <a:xfrm>
            <a:off x="336921" y="133945"/>
            <a:ext cx="8470200" cy="455700"/>
          </a:xfrm>
          <a:prstGeom prst="rect">
            <a:avLst/>
          </a:prstGeom>
          <a:noFill/>
          <a:ln>
            <a:noFill/>
          </a:ln>
        </p:spPr>
        <p:txBody>
          <a:bodyPr anchorCtr="0" anchor="ctr" bIns="32750" lIns="32750" rIns="32750" tIns="32750">
            <a:noAutofit/>
          </a:bodyPr>
          <a:lstStyle/>
          <a:p>
            <a:pPr indent="0" lvl="0" marL="0" marR="0" rtl="0" algn="l">
              <a:lnSpc>
                <a:spcPct val="100000"/>
              </a:lnSpc>
              <a:spcBef>
                <a:spcPts val="0"/>
              </a:spcBef>
              <a:spcAft>
                <a:spcPts val="0"/>
              </a:spcAft>
              <a:buClr>
                <a:srgbClr val="FFFFFF"/>
              </a:buClr>
              <a:buSzPct val="25000"/>
              <a:buFont typeface="Libre Baskerville"/>
              <a:buNone/>
            </a:pPr>
            <a:r>
              <a:rPr i="0" lang="en">
                <a:solidFill>
                  <a:schemeClr val="lt1"/>
                </a:solidFill>
                <a:latin typeface="Josefin Slab"/>
                <a:ea typeface="Josefin Slab"/>
                <a:cs typeface="Josefin Slab"/>
                <a:sym typeface="Josefin Slab"/>
              </a:rPr>
              <a:t>Avoiding the </a:t>
            </a:r>
            <a:r>
              <a:rPr i="0" lang="en">
                <a:solidFill>
                  <a:srgbClr val="0057A3"/>
                </a:solidFill>
                <a:latin typeface="Josefin Slab"/>
                <a:ea typeface="Josefin Slab"/>
                <a:cs typeface="Josefin Slab"/>
                <a:sym typeface="Josefin Slab"/>
              </a:rPr>
              <a:t>O</a:t>
            </a:r>
            <a:r>
              <a:rPr i="0" lang="en">
                <a:solidFill>
                  <a:schemeClr val="lt1"/>
                </a:solidFill>
                <a:latin typeface="Josefin Slab"/>
                <a:ea typeface="Josefin Slab"/>
                <a:cs typeface="Josefin Slab"/>
                <a:sym typeface="Josefin Slab"/>
              </a:rPr>
              <a:t>bserver </a:t>
            </a:r>
            <a:r>
              <a:rPr i="0" lang="en">
                <a:solidFill>
                  <a:srgbClr val="F02532"/>
                </a:solidFill>
                <a:latin typeface="Josefin Slab"/>
                <a:ea typeface="Josefin Slab"/>
                <a:cs typeface="Josefin Slab"/>
                <a:sym typeface="Josefin Slab"/>
              </a:rPr>
              <a:t>E</a:t>
            </a:r>
            <a:r>
              <a:rPr i="0" lang="en">
                <a:solidFill>
                  <a:schemeClr val="lt1"/>
                </a:solidFill>
                <a:latin typeface="Josefin Slab"/>
                <a:ea typeface="Josefin Slab"/>
                <a:cs typeface="Josefin Slab"/>
                <a:sym typeface="Josefin Slab"/>
              </a:rPr>
              <a:t>ffect</a:t>
            </a:r>
          </a:p>
        </p:txBody>
      </p:sp>
      <p:sp>
        <p:nvSpPr>
          <p:cNvPr id="1096" name="Shape 1096"/>
          <p:cNvSpPr txBox="1"/>
          <p:nvPr>
            <p:ph idx="1" type="body"/>
          </p:nvPr>
        </p:nvSpPr>
        <p:spPr>
          <a:xfrm>
            <a:off x="669726" y="564950"/>
            <a:ext cx="7804500" cy="4360500"/>
          </a:xfrm>
          <a:prstGeom prst="rect">
            <a:avLst/>
          </a:prstGeom>
          <a:noFill/>
          <a:ln>
            <a:noFill/>
          </a:ln>
        </p:spPr>
        <p:txBody>
          <a:bodyPr anchorCtr="0" anchor="ctr" bIns="32750" lIns="32750" rIns="32750" tIns="32750">
            <a:noAutofit/>
          </a:bodyPr>
          <a:lstStyle/>
          <a:p>
            <a:pPr indent="-361950" lvl="0" marL="457200" marR="0" rtl="0" algn="l">
              <a:lnSpc>
                <a:spcPct val="100000"/>
              </a:lnSpc>
              <a:spcBef>
                <a:spcPts val="300"/>
              </a:spcBef>
              <a:spcAft>
                <a:spcPts val="2000"/>
              </a:spcAft>
              <a:buSzPct val="100000"/>
              <a:buFont typeface="Trebuchet MS"/>
            </a:pPr>
            <a:r>
              <a:rPr lang="en" sz="2100">
                <a:latin typeface="Trebuchet MS"/>
                <a:ea typeface="Trebuchet MS"/>
                <a:cs typeface="Trebuchet MS"/>
                <a:sym typeface="Trebuchet MS"/>
              </a:rPr>
              <a:t>JavaScript is </a:t>
            </a:r>
            <a:r>
              <a:rPr lang="en" sz="2100">
                <a:solidFill>
                  <a:schemeClr val="accent1"/>
                </a:solidFill>
                <a:latin typeface="Trebuchet MS"/>
                <a:ea typeface="Trebuchet MS"/>
                <a:cs typeface="Trebuchet MS"/>
                <a:sym typeface="Trebuchet MS"/>
              </a:rPr>
              <a:t>Single Threaded</a:t>
            </a:r>
            <a:r>
              <a:rPr lang="en" sz="2100">
                <a:latin typeface="Trebuchet MS"/>
                <a:ea typeface="Trebuchet MS"/>
                <a:cs typeface="Trebuchet MS"/>
                <a:sym typeface="Trebuchet MS"/>
              </a:rPr>
              <a:t> (per domain)</a:t>
            </a:r>
          </a:p>
          <a:p>
            <a:pPr indent="-361950" lvl="0" marL="457200" marR="0" rtl="0" algn="l">
              <a:lnSpc>
                <a:spcPct val="100000"/>
              </a:lnSpc>
              <a:spcBef>
                <a:spcPts val="300"/>
              </a:spcBef>
              <a:spcAft>
                <a:spcPts val="2000"/>
              </a:spcAft>
              <a:buSzPct val="100000"/>
              <a:buFont typeface="Trebuchet MS"/>
            </a:pPr>
            <a:r>
              <a:rPr lang="en" sz="2100">
                <a:latin typeface="Trebuchet MS"/>
                <a:ea typeface="Trebuchet MS"/>
                <a:cs typeface="Trebuchet MS"/>
                <a:sym typeface="Trebuchet MS"/>
              </a:rPr>
              <a:t>Unless the browser is idle, anything you do in JavaScript will slow down some other JavaScript</a:t>
            </a:r>
          </a:p>
          <a:p>
            <a:pPr indent="-361950" lvl="0" marL="457200" marR="0" rtl="0" algn="l">
              <a:lnSpc>
                <a:spcPct val="100000"/>
              </a:lnSpc>
              <a:spcBef>
                <a:spcPts val="300"/>
              </a:spcBef>
              <a:spcAft>
                <a:spcPts val="2000"/>
              </a:spcAft>
              <a:buSzPct val="100000"/>
              <a:buFont typeface="Trebuchet MS"/>
            </a:pPr>
            <a:r>
              <a:rPr lang="en" sz="2100">
                <a:latin typeface="Trebuchet MS"/>
                <a:ea typeface="Trebuchet MS"/>
                <a:cs typeface="Trebuchet MS"/>
                <a:sym typeface="Trebuchet MS"/>
              </a:rPr>
              <a:t>So how do we measure performance without affecting performance?</a:t>
            </a: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FFFFF"/>
        </a:solidFill>
      </p:bgPr>
    </p:bg>
    <p:spTree>
      <p:nvGrpSpPr>
        <p:cNvPr id="229" name="Shape 229"/>
        <p:cNvGrpSpPr/>
        <p:nvPr/>
      </p:nvGrpSpPr>
      <p:grpSpPr>
        <a:xfrm>
          <a:off x="0" y="0"/>
          <a:ext cx="0" cy="0"/>
          <a:chOff x="0" y="0"/>
          <a:chExt cx="0" cy="0"/>
        </a:xfrm>
      </p:grpSpPr>
      <p:pic>
        <p:nvPicPr>
          <p:cNvPr id="230" name="Shape 230"/>
          <p:cNvPicPr preferRelativeResize="0"/>
          <p:nvPr/>
        </p:nvPicPr>
        <p:blipFill>
          <a:blip r:embed="rId3">
            <a:alphaModFix/>
          </a:blip>
          <a:stretch>
            <a:fillRect/>
          </a:stretch>
        </p:blipFill>
        <p:spPr>
          <a:xfrm>
            <a:off x="258750" y="0"/>
            <a:ext cx="8626500" cy="5143499"/>
          </a:xfrm>
          <a:prstGeom prst="rect">
            <a:avLst/>
          </a:prstGeom>
          <a:noFill/>
          <a:ln>
            <a:noFill/>
          </a:ln>
        </p:spPr>
      </p:pic>
      <p:sp>
        <p:nvSpPr>
          <p:cNvPr id="231" name="Shape 231"/>
          <p:cNvSpPr txBox="1"/>
          <p:nvPr>
            <p:ph type="title"/>
          </p:nvPr>
        </p:nvSpPr>
        <p:spPr>
          <a:xfrm>
            <a:off x="90299" y="0"/>
            <a:ext cx="8963400" cy="771899"/>
          </a:xfrm>
          <a:prstGeom prst="rect">
            <a:avLst/>
          </a:prstGeom>
        </p:spPr>
        <p:txBody>
          <a:bodyPr anchorCtr="0" anchor="ctr" bIns="58925" lIns="58925" rIns="58925" tIns="58925">
            <a:noAutofit/>
          </a:bodyPr>
          <a:lstStyle/>
          <a:p>
            <a:pPr lvl="0" rtl="0" algn="r">
              <a:spcBef>
                <a:spcPts val="0"/>
              </a:spcBef>
              <a:buNone/>
            </a:pPr>
            <a:r>
              <a:rPr i="0" lang="en" sz="4800">
                <a:solidFill>
                  <a:srgbClr val="0057A3"/>
                </a:solidFill>
                <a:latin typeface="Josefin Slab"/>
                <a:ea typeface="Josefin Slab"/>
                <a:cs typeface="Josefin Slab"/>
                <a:sym typeface="Josefin Slab"/>
              </a:rPr>
              <a:t>Navigation</a:t>
            </a:r>
            <a:r>
              <a:rPr i="0" lang="en" sz="4800">
                <a:solidFill>
                  <a:srgbClr val="F02532"/>
                </a:solidFill>
                <a:latin typeface="Josefin Slab"/>
                <a:ea typeface="Josefin Slab"/>
                <a:cs typeface="Josefin Slab"/>
                <a:sym typeface="Josefin Slab"/>
              </a:rPr>
              <a:t>T</a:t>
            </a:r>
            <a:r>
              <a:rPr i="0" lang="en" sz="4800">
                <a:solidFill>
                  <a:srgbClr val="0057A3"/>
                </a:solidFill>
                <a:latin typeface="Josefin Slab"/>
                <a:ea typeface="Josefin Slab"/>
                <a:cs typeface="Josefin Slab"/>
                <a:sym typeface="Josefin Slab"/>
              </a:rPr>
              <a:t>iming</a:t>
            </a:r>
          </a:p>
        </p:txBody>
      </p:sp>
      <p:sp>
        <p:nvSpPr>
          <p:cNvPr id="232" name="Shape 232"/>
          <p:cNvSpPr txBox="1"/>
          <p:nvPr>
            <p:ph idx="1" type="body"/>
          </p:nvPr>
        </p:nvSpPr>
        <p:spPr>
          <a:xfrm>
            <a:off x="136375" y="4170950"/>
            <a:ext cx="8470200" cy="972600"/>
          </a:xfrm>
          <a:prstGeom prst="rect">
            <a:avLst/>
          </a:prstGeom>
        </p:spPr>
        <p:txBody>
          <a:bodyPr anchorCtr="0" anchor="b" bIns="58925" lIns="58925" rIns="58925" tIns="58925">
            <a:noAutofit/>
          </a:bodyPr>
          <a:lstStyle/>
          <a:p>
            <a:pPr indent="0" lvl="0" marL="0" rtl="0">
              <a:spcBef>
                <a:spcPts val="0"/>
              </a:spcBef>
              <a:buNone/>
            </a:pPr>
            <a:r>
              <a:rPr lang="en" sz="1200" u="sng">
                <a:solidFill>
                  <a:srgbClr val="0057A3"/>
                </a:solidFill>
                <a:latin typeface="Trebuchet MS"/>
                <a:ea typeface="Trebuchet MS"/>
                <a:cs typeface="Trebuchet MS"/>
                <a:sym typeface="Trebuchet MS"/>
                <a:hlinkClick r:id="rId4"/>
              </a:rPr>
              <a:t>http://www.w3.org/TR/navigation-timing</a:t>
            </a:r>
          </a:p>
          <a:p>
            <a:pPr indent="0" lvl="0" marL="0" rtl="0">
              <a:spcBef>
                <a:spcPts val="0"/>
              </a:spcBef>
              <a:buNone/>
            </a:pPr>
            <a:r>
              <a:t/>
            </a:r>
            <a:endParaRPr sz="1200">
              <a:solidFill>
                <a:srgbClr val="000000"/>
              </a:solidFill>
              <a:latin typeface="Trebuchet MS"/>
              <a:ea typeface="Trebuchet MS"/>
              <a:cs typeface="Trebuchet MS"/>
              <a:sym typeface="Trebuchet MS"/>
            </a:endParaRPr>
          </a:p>
          <a:p>
            <a:pPr indent="0" lvl="0" marL="0" rtl="0">
              <a:spcBef>
                <a:spcPts val="0"/>
              </a:spcBef>
              <a:buNone/>
            </a:pPr>
            <a:r>
              <a:rPr lang="en" sz="1200">
                <a:solidFill>
                  <a:srgbClr val="000000"/>
                </a:solidFill>
                <a:latin typeface="Trebuchet MS"/>
                <a:ea typeface="Trebuchet MS"/>
                <a:cs typeface="Trebuchet MS"/>
                <a:sym typeface="Trebuchet MS"/>
              </a:rPr>
              <a:t>Exposes </a:t>
            </a:r>
            <a:r>
              <a:rPr lang="en" sz="1200">
                <a:solidFill>
                  <a:srgbClr val="F02532"/>
                </a:solidFill>
                <a:latin typeface="Trebuchet MS"/>
                <a:ea typeface="Trebuchet MS"/>
                <a:cs typeface="Trebuchet MS"/>
                <a:sym typeface="Trebuchet MS"/>
              </a:rPr>
              <a:t>accurate</a:t>
            </a:r>
            <a:r>
              <a:rPr lang="en" sz="1200">
                <a:solidFill>
                  <a:srgbClr val="000000"/>
                </a:solidFill>
                <a:latin typeface="Trebuchet MS"/>
                <a:ea typeface="Trebuchet MS"/>
                <a:cs typeface="Trebuchet MS"/>
                <a:sym typeface="Trebuchet MS"/>
              </a:rPr>
              <a:t> performance metrics describing your visitor's page load</a:t>
            </a:r>
          </a:p>
        </p:txBody>
      </p:sp>
    </p:spTree>
  </p:cSld>
  <p:clrMapOvr>
    <a:masterClrMapping/>
  </p:clrMapOvr>
</p:sld>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00" name="Shape 1100"/>
        <p:cNvGrpSpPr/>
        <p:nvPr/>
      </p:nvGrpSpPr>
      <p:grpSpPr>
        <a:xfrm>
          <a:off x="0" y="0"/>
          <a:ext cx="0" cy="0"/>
          <a:chOff x="0" y="0"/>
          <a:chExt cx="0" cy="0"/>
        </a:xfrm>
      </p:grpSpPr>
      <p:sp>
        <p:nvSpPr>
          <p:cNvPr id="1101" name="Shape 1101"/>
          <p:cNvSpPr txBox="1"/>
          <p:nvPr>
            <p:ph type="title"/>
          </p:nvPr>
        </p:nvSpPr>
        <p:spPr>
          <a:xfrm>
            <a:off x="336921" y="133945"/>
            <a:ext cx="8470200" cy="455700"/>
          </a:xfrm>
          <a:prstGeom prst="rect">
            <a:avLst/>
          </a:prstGeom>
          <a:noFill/>
          <a:ln>
            <a:noFill/>
          </a:ln>
        </p:spPr>
        <p:txBody>
          <a:bodyPr anchorCtr="0" anchor="ctr" bIns="32750" lIns="32750" rIns="32750" tIns="32750">
            <a:noAutofit/>
          </a:bodyPr>
          <a:lstStyle/>
          <a:p>
            <a:pPr indent="0" lvl="0" marL="0" marR="0" rtl="0" algn="l">
              <a:lnSpc>
                <a:spcPct val="100000"/>
              </a:lnSpc>
              <a:spcBef>
                <a:spcPts val="0"/>
              </a:spcBef>
              <a:spcAft>
                <a:spcPts val="0"/>
              </a:spcAft>
              <a:buClr>
                <a:srgbClr val="FFFFFF"/>
              </a:buClr>
              <a:buSzPct val="25000"/>
              <a:buFont typeface="Libre Baskerville"/>
              <a:buNone/>
            </a:pPr>
            <a:r>
              <a:rPr i="0" lang="en">
                <a:solidFill>
                  <a:schemeClr val="lt1"/>
                </a:solidFill>
                <a:latin typeface="Josefin Slab"/>
                <a:ea typeface="Josefin Slab"/>
                <a:cs typeface="Josefin Slab"/>
                <a:sym typeface="Josefin Slab"/>
              </a:rPr>
              <a:t>Avoiding the </a:t>
            </a:r>
            <a:r>
              <a:rPr i="0" lang="en">
                <a:solidFill>
                  <a:srgbClr val="0057A3"/>
                </a:solidFill>
                <a:latin typeface="Josefin Slab"/>
                <a:ea typeface="Josefin Slab"/>
                <a:cs typeface="Josefin Slab"/>
                <a:sym typeface="Josefin Slab"/>
              </a:rPr>
              <a:t>O</a:t>
            </a:r>
            <a:r>
              <a:rPr i="0" lang="en">
                <a:solidFill>
                  <a:schemeClr val="lt1"/>
                </a:solidFill>
                <a:latin typeface="Josefin Slab"/>
                <a:ea typeface="Josefin Slab"/>
                <a:cs typeface="Josefin Slab"/>
                <a:sym typeface="Josefin Slab"/>
              </a:rPr>
              <a:t>bserver </a:t>
            </a:r>
            <a:r>
              <a:rPr i="0" lang="en">
                <a:solidFill>
                  <a:srgbClr val="F02532"/>
                </a:solidFill>
                <a:latin typeface="Josefin Slab"/>
                <a:ea typeface="Josefin Slab"/>
                <a:cs typeface="Josefin Slab"/>
                <a:sym typeface="Josefin Slab"/>
              </a:rPr>
              <a:t>E</a:t>
            </a:r>
            <a:r>
              <a:rPr i="0" lang="en">
                <a:solidFill>
                  <a:schemeClr val="lt1"/>
                </a:solidFill>
                <a:latin typeface="Josefin Slab"/>
                <a:ea typeface="Josefin Slab"/>
                <a:cs typeface="Josefin Slab"/>
                <a:sym typeface="Josefin Slab"/>
              </a:rPr>
              <a:t>ffect</a:t>
            </a:r>
          </a:p>
        </p:txBody>
      </p:sp>
      <p:sp>
        <p:nvSpPr>
          <p:cNvPr id="1102" name="Shape 1102"/>
          <p:cNvSpPr txBox="1"/>
          <p:nvPr>
            <p:ph idx="1" type="body"/>
          </p:nvPr>
        </p:nvSpPr>
        <p:spPr>
          <a:xfrm>
            <a:off x="669726" y="564950"/>
            <a:ext cx="7804500" cy="4360500"/>
          </a:xfrm>
          <a:prstGeom prst="rect">
            <a:avLst/>
          </a:prstGeom>
          <a:noFill/>
          <a:ln>
            <a:noFill/>
          </a:ln>
        </p:spPr>
        <p:txBody>
          <a:bodyPr anchorCtr="0" anchor="ctr" bIns="32750" lIns="32750" rIns="32750" tIns="32750">
            <a:noAutofit/>
          </a:bodyPr>
          <a:lstStyle/>
          <a:p>
            <a:pPr indent="0" lvl="0" marL="0" marR="0" rtl="0" algn="l">
              <a:lnSpc>
                <a:spcPct val="100000"/>
              </a:lnSpc>
              <a:spcBef>
                <a:spcPts val="300"/>
              </a:spcBef>
              <a:spcAft>
                <a:spcPts val="0"/>
              </a:spcAft>
              <a:buNone/>
            </a:pPr>
            <a:r>
              <a:rPr lang="en" sz="2100">
                <a:latin typeface="Trebuchet MS"/>
                <a:ea typeface="Trebuchet MS"/>
                <a:cs typeface="Trebuchet MS"/>
                <a:sym typeface="Trebuchet MS"/>
              </a:rPr>
              <a:t>Use the </a:t>
            </a:r>
            <a:r>
              <a:rPr lang="en" sz="2100" u="sng">
                <a:solidFill>
                  <a:srgbClr val="3E87E3"/>
                </a:solidFill>
                <a:latin typeface="Trebuchet MS"/>
                <a:ea typeface="Trebuchet MS"/>
                <a:cs typeface="Trebuchet MS"/>
                <a:sym typeface="Trebuchet MS"/>
                <a:hlinkClick r:id="rId3"/>
              </a:rPr>
              <a:t>IFrame Loader Technique</a:t>
            </a:r>
            <a:r>
              <a:rPr lang="en" sz="2100">
                <a:latin typeface="Trebuchet MS"/>
                <a:ea typeface="Trebuchet MS"/>
                <a:cs typeface="Trebuchet MS"/>
                <a:sym typeface="Trebuchet MS"/>
              </a:rPr>
              <a:t> to load measurement code outside the critical path</a:t>
            </a:r>
            <a:br>
              <a:rPr lang="en" sz="2100">
                <a:latin typeface="Trebuchet MS"/>
                <a:ea typeface="Trebuchet MS"/>
                <a:cs typeface="Trebuchet MS"/>
                <a:sym typeface="Trebuchet MS"/>
              </a:rPr>
            </a:br>
            <a:br>
              <a:rPr lang="en" sz="2100">
                <a:latin typeface="Trebuchet MS"/>
                <a:ea typeface="Trebuchet MS"/>
                <a:cs typeface="Trebuchet MS"/>
                <a:sym typeface="Trebuchet MS"/>
              </a:rPr>
            </a:br>
            <a:r>
              <a:rPr lang="en" sz="2100">
                <a:latin typeface="Trebuchet MS"/>
                <a:ea typeface="Trebuchet MS"/>
                <a:cs typeface="Trebuchet MS"/>
                <a:sym typeface="Trebuchet MS"/>
              </a:rPr>
              <a:t>OR</a:t>
            </a:r>
            <a:br>
              <a:rPr lang="en" sz="2100">
                <a:latin typeface="Trebuchet MS"/>
                <a:ea typeface="Trebuchet MS"/>
                <a:cs typeface="Trebuchet MS"/>
                <a:sym typeface="Trebuchet MS"/>
              </a:rPr>
            </a:br>
            <a:br>
              <a:rPr lang="en" sz="2100">
                <a:latin typeface="Trebuchet MS"/>
                <a:ea typeface="Trebuchet MS"/>
                <a:cs typeface="Trebuchet MS"/>
                <a:sym typeface="Trebuchet MS"/>
              </a:rPr>
            </a:br>
            <a:r>
              <a:rPr lang="en" sz="2100">
                <a:latin typeface="Trebuchet MS"/>
                <a:ea typeface="Trebuchet MS"/>
                <a:cs typeface="Trebuchet MS"/>
                <a:sym typeface="Trebuchet MS"/>
              </a:rPr>
              <a:t>Load measurement code after the </a:t>
            </a:r>
            <a:r>
              <a:rPr lang="en" sz="2100">
                <a:solidFill>
                  <a:srgbClr val="6AA84F"/>
                </a:solidFill>
                <a:latin typeface="Consolas"/>
                <a:ea typeface="Consolas"/>
                <a:cs typeface="Consolas"/>
                <a:sym typeface="Consolas"/>
              </a:rPr>
              <a:t>onload</a:t>
            </a:r>
            <a:r>
              <a:rPr lang="en" sz="2100">
                <a:latin typeface="Trebuchet MS"/>
                <a:ea typeface="Trebuchet MS"/>
                <a:cs typeface="Trebuchet MS"/>
                <a:sym typeface="Trebuchet MS"/>
              </a:rPr>
              <a:t> event</a:t>
            </a:r>
            <a:br>
              <a:rPr lang="en" sz="2100">
                <a:latin typeface="Trebuchet MS"/>
                <a:ea typeface="Trebuchet MS"/>
                <a:cs typeface="Trebuchet MS"/>
                <a:sym typeface="Trebuchet MS"/>
              </a:rPr>
            </a:br>
            <a:r>
              <a:rPr lang="en" sz="2100">
                <a:latin typeface="Trebuchet MS"/>
                <a:ea typeface="Trebuchet MS"/>
                <a:cs typeface="Trebuchet MS"/>
                <a:sym typeface="Trebuchet MS"/>
              </a:rPr>
              <a:t>(but then you can't measure things that happen before </a:t>
            </a:r>
            <a:r>
              <a:rPr lang="en" sz="2100">
                <a:latin typeface="Consolas"/>
                <a:ea typeface="Consolas"/>
                <a:cs typeface="Consolas"/>
                <a:sym typeface="Consolas"/>
              </a:rPr>
              <a:t>onload</a:t>
            </a:r>
            <a:r>
              <a:rPr lang="en" sz="2100">
                <a:latin typeface="Trebuchet MS"/>
                <a:ea typeface="Trebuchet MS"/>
                <a:cs typeface="Trebuchet MS"/>
                <a:sym typeface="Trebuchet MS"/>
              </a:rPr>
              <a:t>)</a:t>
            </a:r>
          </a:p>
        </p:txBody>
      </p:sp>
    </p:spTree>
  </p:cSld>
  <p:clrMapOvr>
    <a:masterClrMapping/>
  </p:clrMapOvr>
</p:sld>
</file>

<file path=ppt/slides/slide1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06" name="Shape 1106"/>
        <p:cNvGrpSpPr/>
        <p:nvPr/>
      </p:nvGrpSpPr>
      <p:grpSpPr>
        <a:xfrm>
          <a:off x="0" y="0"/>
          <a:ext cx="0" cy="0"/>
          <a:chOff x="0" y="0"/>
          <a:chExt cx="0" cy="0"/>
        </a:xfrm>
      </p:grpSpPr>
      <p:sp>
        <p:nvSpPr>
          <p:cNvPr id="1107" name="Shape 1107"/>
          <p:cNvSpPr txBox="1"/>
          <p:nvPr>
            <p:ph type="title"/>
          </p:nvPr>
        </p:nvSpPr>
        <p:spPr>
          <a:xfrm>
            <a:off x="336921" y="133945"/>
            <a:ext cx="8470200" cy="455700"/>
          </a:xfrm>
          <a:prstGeom prst="rect">
            <a:avLst/>
          </a:prstGeom>
          <a:noFill/>
          <a:ln>
            <a:noFill/>
          </a:ln>
        </p:spPr>
        <p:txBody>
          <a:bodyPr anchorCtr="0" anchor="ctr" bIns="32750" lIns="32750" rIns="32750" tIns="32750">
            <a:noAutofit/>
          </a:bodyPr>
          <a:lstStyle/>
          <a:p>
            <a:pPr indent="0" lvl="0" marL="0" marR="0" rtl="0" algn="l">
              <a:lnSpc>
                <a:spcPct val="100000"/>
              </a:lnSpc>
              <a:spcBef>
                <a:spcPts val="0"/>
              </a:spcBef>
              <a:spcAft>
                <a:spcPts val="0"/>
              </a:spcAft>
              <a:buClr>
                <a:srgbClr val="FFFFFF"/>
              </a:buClr>
              <a:buSzPct val="25000"/>
              <a:buFont typeface="Libre Baskerville"/>
              <a:buNone/>
            </a:pPr>
            <a:r>
              <a:rPr i="0" lang="en">
                <a:solidFill>
                  <a:schemeClr val="lt1"/>
                </a:solidFill>
                <a:latin typeface="Josefin Slab"/>
                <a:ea typeface="Josefin Slab"/>
                <a:cs typeface="Josefin Slab"/>
                <a:sym typeface="Josefin Slab"/>
              </a:rPr>
              <a:t>Avoiding the </a:t>
            </a:r>
            <a:r>
              <a:rPr i="0" lang="en">
                <a:solidFill>
                  <a:srgbClr val="0057A3"/>
                </a:solidFill>
                <a:latin typeface="Josefin Slab"/>
                <a:ea typeface="Josefin Slab"/>
                <a:cs typeface="Josefin Slab"/>
                <a:sym typeface="Josefin Slab"/>
              </a:rPr>
              <a:t>O</a:t>
            </a:r>
            <a:r>
              <a:rPr i="0" lang="en">
                <a:solidFill>
                  <a:schemeClr val="lt1"/>
                </a:solidFill>
                <a:latin typeface="Josefin Slab"/>
                <a:ea typeface="Josefin Slab"/>
                <a:cs typeface="Josefin Slab"/>
                <a:sym typeface="Josefin Slab"/>
              </a:rPr>
              <a:t>bserver </a:t>
            </a:r>
            <a:r>
              <a:rPr i="0" lang="en">
                <a:solidFill>
                  <a:srgbClr val="F02532"/>
                </a:solidFill>
                <a:latin typeface="Josefin Slab"/>
                <a:ea typeface="Josefin Slab"/>
                <a:cs typeface="Josefin Slab"/>
                <a:sym typeface="Josefin Slab"/>
              </a:rPr>
              <a:t>E</a:t>
            </a:r>
            <a:r>
              <a:rPr i="0" lang="en">
                <a:solidFill>
                  <a:schemeClr val="lt1"/>
                </a:solidFill>
                <a:latin typeface="Josefin Slab"/>
                <a:ea typeface="Josefin Slab"/>
                <a:cs typeface="Josefin Slab"/>
                <a:sym typeface="Josefin Slab"/>
              </a:rPr>
              <a:t>ffect</a:t>
            </a:r>
          </a:p>
        </p:txBody>
      </p:sp>
      <p:sp>
        <p:nvSpPr>
          <p:cNvPr id="1108" name="Shape 1108"/>
          <p:cNvSpPr txBox="1"/>
          <p:nvPr>
            <p:ph idx="1" type="body"/>
          </p:nvPr>
        </p:nvSpPr>
        <p:spPr>
          <a:xfrm>
            <a:off x="669725" y="564950"/>
            <a:ext cx="7804500" cy="3019200"/>
          </a:xfrm>
          <a:prstGeom prst="rect">
            <a:avLst/>
          </a:prstGeom>
          <a:noFill/>
          <a:ln>
            <a:noFill/>
          </a:ln>
        </p:spPr>
        <p:txBody>
          <a:bodyPr anchorCtr="0" anchor="ctr" bIns="32750" lIns="32750" rIns="32750" tIns="32750">
            <a:noAutofit/>
          </a:bodyPr>
          <a:lstStyle/>
          <a:p>
            <a:pPr indent="-361950" lvl="0" marL="457200" marR="0" rtl="0" algn="l">
              <a:lnSpc>
                <a:spcPct val="100000"/>
              </a:lnSpc>
              <a:spcBef>
                <a:spcPts val="300"/>
              </a:spcBef>
              <a:spcAft>
                <a:spcPts val="2000"/>
              </a:spcAft>
              <a:buSzPct val="100000"/>
              <a:buFont typeface="Trebuchet MS"/>
            </a:pPr>
            <a:r>
              <a:rPr lang="en" sz="2100">
                <a:latin typeface="Trebuchet MS"/>
                <a:ea typeface="Trebuchet MS"/>
                <a:cs typeface="Trebuchet MS"/>
                <a:sym typeface="Trebuchet MS"/>
              </a:rPr>
              <a:t>Do as little as possible in event handlers, eg, read a timestamp or save state to a variable</a:t>
            </a:r>
          </a:p>
          <a:p>
            <a:pPr indent="-361950" lvl="0" marL="457200" marR="0" rtl="0" algn="l">
              <a:lnSpc>
                <a:spcPct val="100000"/>
              </a:lnSpc>
              <a:spcBef>
                <a:spcPts val="300"/>
              </a:spcBef>
              <a:spcAft>
                <a:spcPts val="0"/>
              </a:spcAft>
              <a:buSzPct val="100000"/>
              <a:buFont typeface="Trebuchet MS"/>
            </a:pPr>
            <a:r>
              <a:rPr lang="en" sz="2100">
                <a:latin typeface="Trebuchet MS"/>
                <a:ea typeface="Trebuchet MS"/>
                <a:cs typeface="Trebuchet MS"/>
                <a:sym typeface="Trebuchet MS"/>
              </a:rPr>
              <a:t>Do more expensive processing of this data via a </a:t>
            </a:r>
            <a:r>
              <a:rPr lang="en" sz="2100">
                <a:solidFill>
                  <a:srgbClr val="6AA84F"/>
                </a:solidFill>
                <a:latin typeface="Consolas"/>
                <a:ea typeface="Consolas"/>
                <a:cs typeface="Consolas"/>
                <a:sym typeface="Consolas"/>
              </a:rPr>
              <a:t>requestIdleCallback</a:t>
            </a:r>
            <a:r>
              <a:rPr lang="en" sz="2100">
                <a:latin typeface="Trebuchet MS"/>
                <a:ea typeface="Trebuchet MS"/>
                <a:cs typeface="Trebuchet MS"/>
                <a:sym typeface="Trebuchet MS"/>
              </a:rPr>
              <a:t> that runs when the browser is idle</a:t>
            </a:r>
          </a:p>
        </p:txBody>
      </p:sp>
      <p:sp>
        <p:nvSpPr>
          <p:cNvPr id="1109" name="Shape 1109"/>
          <p:cNvSpPr txBox="1"/>
          <p:nvPr>
            <p:ph idx="1" type="body"/>
          </p:nvPr>
        </p:nvSpPr>
        <p:spPr>
          <a:xfrm>
            <a:off x="669775" y="3584025"/>
            <a:ext cx="7804500" cy="1264800"/>
          </a:xfrm>
          <a:prstGeom prst="rect">
            <a:avLst/>
          </a:prstGeom>
          <a:noFill/>
          <a:ln>
            <a:noFill/>
          </a:ln>
        </p:spPr>
        <p:txBody>
          <a:bodyPr anchorCtr="0" anchor="ctr" bIns="32750" lIns="32750" rIns="32750" tIns="32750">
            <a:noAutofit/>
          </a:bodyPr>
          <a:lstStyle/>
          <a:p>
            <a:pPr indent="0" lvl="0" marL="0" marR="0" rtl="0" algn="l">
              <a:lnSpc>
                <a:spcPct val="100000"/>
              </a:lnSpc>
              <a:spcBef>
                <a:spcPts val="300"/>
              </a:spcBef>
              <a:spcAft>
                <a:spcPts val="500"/>
              </a:spcAft>
              <a:buNone/>
            </a:pPr>
            <a:r>
              <a:rPr lang="en" sz="1200">
                <a:latin typeface="Josefin Slab"/>
                <a:ea typeface="Josefin Slab"/>
                <a:cs typeface="Josefin Slab"/>
                <a:sym typeface="Josefin Slab"/>
              </a:rPr>
              <a:t>requestIdleCallback</a:t>
            </a:r>
            <a:r>
              <a:rPr lang="en" sz="1200">
                <a:latin typeface="Proxima Nova"/>
                <a:ea typeface="Proxima Nova"/>
                <a:cs typeface="Proxima Nova"/>
                <a:sym typeface="Proxima Nova"/>
              </a:rPr>
              <a:t> is only available on Chrome and Opera at the moment, so use a shim for other browsers</a:t>
            </a:r>
          </a:p>
          <a:p>
            <a:pPr indent="-304800" lvl="0" marL="457200" marR="0" rtl="0" algn="l">
              <a:lnSpc>
                <a:spcPct val="100000"/>
              </a:lnSpc>
              <a:spcBef>
                <a:spcPts val="300"/>
              </a:spcBef>
              <a:spcAft>
                <a:spcPts val="500"/>
              </a:spcAft>
              <a:buClr>
                <a:srgbClr val="FFFFFF"/>
              </a:buClr>
              <a:buSzPct val="100000"/>
              <a:buFont typeface="Quicksand"/>
            </a:pPr>
            <a:r>
              <a:rPr lang="en" sz="1200">
                <a:solidFill>
                  <a:srgbClr val="FFFFFF"/>
                </a:solidFill>
                <a:latin typeface="Quicksand"/>
                <a:ea typeface="Quicksand"/>
                <a:cs typeface="Quicksand"/>
                <a:sym typeface="Quicksand"/>
                <a:hlinkClick r:id="rId3"/>
              </a:rPr>
              <a:t>requestIdleCallback API Spec: </a:t>
            </a:r>
            <a:r>
              <a:rPr lang="en" sz="1200" u="sng">
                <a:solidFill>
                  <a:srgbClr val="89BDFF"/>
                </a:solidFill>
                <a:latin typeface="Quicksand"/>
                <a:ea typeface="Quicksand"/>
                <a:cs typeface="Quicksand"/>
                <a:sym typeface="Quicksand"/>
                <a:hlinkClick r:id="rId4"/>
              </a:rPr>
              <a:t>MDN://docs/Web/API/Window/requestIdleCallback</a:t>
            </a:r>
          </a:p>
          <a:p>
            <a:pPr indent="-304800" lvl="0" marL="457200" marR="0" rtl="0" algn="l">
              <a:lnSpc>
                <a:spcPct val="100000"/>
              </a:lnSpc>
              <a:spcBef>
                <a:spcPts val="300"/>
              </a:spcBef>
              <a:spcAft>
                <a:spcPts val="500"/>
              </a:spcAft>
              <a:buClr>
                <a:srgbClr val="FFFFFF"/>
              </a:buClr>
              <a:buSzPct val="100000"/>
              <a:buFont typeface="Quicksand"/>
            </a:pPr>
            <a:r>
              <a:rPr lang="en" sz="1200">
                <a:solidFill>
                  <a:srgbClr val="FFFFFF"/>
                </a:solidFill>
                <a:latin typeface="Quicksand"/>
                <a:ea typeface="Quicksand"/>
                <a:cs typeface="Quicksand"/>
                <a:sym typeface="Quicksand"/>
                <a:hlinkClick r:id="rId5"/>
              </a:rPr>
              <a:t>Complete, spec compliant SHIM: </a:t>
            </a:r>
            <a:r>
              <a:rPr lang="en" sz="1200" u="sng">
                <a:solidFill>
                  <a:srgbClr val="89BDFF"/>
                </a:solidFill>
                <a:latin typeface="Quicksand"/>
                <a:ea typeface="Quicksand"/>
                <a:cs typeface="Quicksand"/>
                <a:sym typeface="Quicksand"/>
                <a:hlinkClick r:id="rId6"/>
              </a:rPr>
              <a:t>github://aFarkas/requestIdleCallback</a:t>
            </a:r>
          </a:p>
          <a:p>
            <a:pPr indent="-304800" lvl="0" marL="457200" marR="0" rtl="0" algn="l">
              <a:lnSpc>
                <a:spcPct val="100000"/>
              </a:lnSpc>
              <a:spcBef>
                <a:spcPts val="300"/>
              </a:spcBef>
              <a:spcAft>
                <a:spcPts val="500"/>
              </a:spcAft>
              <a:buClr>
                <a:srgbClr val="FFFFFF"/>
              </a:buClr>
              <a:buSzPct val="100000"/>
              <a:buFont typeface="Quicksand"/>
            </a:pPr>
            <a:r>
              <a:rPr lang="en" sz="1200">
                <a:solidFill>
                  <a:srgbClr val="FFFFFF"/>
                </a:solidFill>
                <a:latin typeface="Quicksand"/>
                <a:ea typeface="Quicksand"/>
                <a:cs typeface="Quicksand"/>
                <a:sym typeface="Quicksand"/>
                <a:hlinkClick r:id="rId7"/>
              </a:rPr>
              <a:t>Minimal Google SHIM (not entirely compliant): </a:t>
            </a:r>
            <a:r>
              <a:rPr lang="en" sz="1200" u="sng">
                <a:solidFill>
                  <a:srgbClr val="89BDFF"/>
                </a:solidFill>
                <a:latin typeface="Quicksand"/>
                <a:ea typeface="Quicksand"/>
                <a:cs typeface="Quicksand"/>
                <a:sym typeface="Quicksand"/>
                <a:hlinkClick r:id="rId8"/>
              </a:rPr>
              <a:t>github://github/requestIdleCallback</a:t>
            </a:r>
          </a:p>
        </p:txBody>
      </p:sp>
    </p:spTree>
  </p:cSld>
  <p:clrMapOvr>
    <a:masterClrMapping/>
  </p:clrMapOvr>
</p:sld>
</file>

<file path=ppt/slides/slide1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13" name="Shape 1113"/>
        <p:cNvGrpSpPr/>
        <p:nvPr/>
      </p:nvGrpSpPr>
      <p:grpSpPr>
        <a:xfrm>
          <a:off x="0" y="0"/>
          <a:ext cx="0" cy="0"/>
          <a:chOff x="0" y="0"/>
          <a:chExt cx="0" cy="0"/>
        </a:xfrm>
      </p:grpSpPr>
      <p:sp>
        <p:nvSpPr>
          <p:cNvPr id="1114" name="Shape 1114"/>
          <p:cNvSpPr txBox="1"/>
          <p:nvPr>
            <p:ph type="title"/>
          </p:nvPr>
        </p:nvSpPr>
        <p:spPr>
          <a:xfrm>
            <a:off x="336921" y="133945"/>
            <a:ext cx="8470200" cy="455700"/>
          </a:xfrm>
          <a:prstGeom prst="rect">
            <a:avLst/>
          </a:prstGeom>
          <a:noFill/>
          <a:ln>
            <a:noFill/>
          </a:ln>
        </p:spPr>
        <p:txBody>
          <a:bodyPr anchorCtr="0" anchor="ctr" bIns="32750" lIns="32750" rIns="32750" tIns="32750">
            <a:noAutofit/>
          </a:bodyPr>
          <a:lstStyle/>
          <a:p>
            <a:pPr indent="0" lvl="0" marL="0" marR="0" rtl="0" algn="l">
              <a:lnSpc>
                <a:spcPct val="100000"/>
              </a:lnSpc>
              <a:spcBef>
                <a:spcPts val="0"/>
              </a:spcBef>
              <a:spcAft>
                <a:spcPts val="0"/>
              </a:spcAft>
              <a:buClr>
                <a:srgbClr val="FFFFFF"/>
              </a:buClr>
              <a:buSzPct val="25000"/>
              <a:buFont typeface="Libre Baskerville"/>
              <a:buNone/>
            </a:pPr>
            <a:r>
              <a:rPr i="0" lang="en">
                <a:solidFill>
                  <a:schemeClr val="lt1"/>
                </a:solidFill>
                <a:latin typeface="Josefin Slab"/>
                <a:ea typeface="Josefin Slab"/>
                <a:cs typeface="Josefin Slab"/>
                <a:sym typeface="Josefin Slab"/>
              </a:rPr>
              <a:t>Avoiding the </a:t>
            </a:r>
            <a:r>
              <a:rPr i="0" lang="en">
                <a:solidFill>
                  <a:srgbClr val="0057A3"/>
                </a:solidFill>
                <a:latin typeface="Josefin Slab"/>
                <a:ea typeface="Josefin Slab"/>
                <a:cs typeface="Josefin Slab"/>
                <a:sym typeface="Josefin Slab"/>
              </a:rPr>
              <a:t>O</a:t>
            </a:r>
            <a:r>
              <a:rPr i="0" lang="en">
                <a:solidFill>
                  <a:schemeClr val="lt1"/>
                </a:solidFill>
                <a:latin typeface="Josefin Slab"/>
                <a:ea typeface="Josefin Slab"/>
                <a:cs typeface="Josefin Slab"/>
                <a:sym typeface="Josefin Slab"/>
              </a:rPr>
              <a:t>bserver </a:t>
            </a:r>
            <a:r>
              <a:rPr i="0" lang="en">
                <a:solidFill>
                  <a:srgbClr val="F02532"/>
                </a:solidFill>
                <a:latin typeface="Josefin Slab"/>
                <a:ea typeface="Josefin Slab"/>
                <a:cs typeface="Josefin Slab"/>
                <a:sym typeface="Josefin Slab"/>
              </a:rPr>
              <a:t>E</a:t>
            </a:r>
            <a:r>
              <a:rPr i="0" lang="en">
                <a:solidFill>
                  <a:schemeClr val="lt1"/>
                </a:solidFill>
                <a:latin typeface="Josefin Slab"/>
                <a:ea typeface="Josefin Slab"/>
                <a:cs typeface="Josefin Slab"/>
                <a:sym typeface="Josefin Slab"/>
              </a:rPr>
              <a:t>ffect</a:t>
            </a:r>
          </a:p>
        </p:txBody>
      </p:sp>
      <p:sp>
        <p:nvSpPr>
          <p:cNvPr id="1115" name="Shape 1115"/>
          <p:cNvSpPr txBox="1"/>
          <p:nvPr>
            <p:ph idx="1" type="body"/>
          </p:nvPr>
        </p:nvSpPr>
        <p:spPr>
          <a:xfrm>
            <a:off x="669725" y="564950"/>
            <a:ext cx="7804500" cy="3456900"/>
          </a:xfrm>
          <a:prstGeom prst="rect">
            <a:avLst/>
          </a:prstGeom>
          <a:noFill/>
          <a:ln>
            <a:noFill/>
          </a:ln>
        </p:spPr>
        <p:txBody>
          <a:bodyPr anchorCtr="0" anchor="ctr" bIns="32750" lIns="32750" rIns="32750" tIns="32750">
            <a:noAutofit/>
          </a:bodyPr>
          <a:lstStyle/>
          <a:p>
            <a:pPr indent="-361950" lvl="0" marL="457200" marR="0" rtl="0" algn="l">
              <a:lnSpc>
                <a:spcPct val="100000"/>
              </a:lnSpc>
              <a:spcBef>
                <a:spcPts val="300"/>
              </a:spcBef>
              <a:spcAft>
                <a:spcPts val="1000"/>
              </a:spcAft>
              <a:buSzPct val="100000"/>
              <a:buFont typeface="Trebuchet MS"/>
            </a:pPr>
            <a:r>
              <a:rPr lang="en" sz="2100">
                <a:latin typeface="Trebuchet MS"/>
                <a:ea typeface="Trebuchet MS"/>
                <a:cs typeface="Trebuchet MS"/>
                <a:sym typeface="Trebuchet MS"/>
              </a:rPr>
              <a:t>The </a:t>
            </a:r>
            <a:r>
              <a:rPr lang="en" sz="2100">
                <a:solidFill>
                  <a:srgbClr val="E69138"/>
                </a:solidFill>
                <a:latin typeface="Consolas"/>
                <a:ea typeface="Consolas"/>
                <a:cs typeface="Consolas"/>
                <a:sym typeface="Consolas"/>
              </a:rPr>
              <a:t>unload</a:t>
            </a:r>
            <a:r>
              <a:rPr lang="en" sz="2100">
                <a:latin typeface="Trebuchet MS"/>
                <a:ea typeface="Trebuchet MS"/>
                <a:cs typeface="Trebuchet MS"/>
                <a:sym typeface="Trebuchet MS"/>
              </a:rPr>
              <a:t> event is a bit problematic because nothing can be deferred from it, so KiSS</a:t>
            </a:r>
            <a:r>
              <a:rPr baseline="30000" lang="en" sz="2100">
                <a:latin typeface="Trebuchet MS"/>
                <a:ea typeface="Trebuchet MS"/>
                <a:cs typeface="Trebuchet MS"/>
                <a:sym typeface="Trebuchet MS"/>
              </a:rPr>
              <a:t>*</a:t>
            </a:r>
            <a:r>
              <a:rPr lang="en" sz="2100">
                <a:latin typeface="Trebuchet MS"/>
                <a:ea typeface="Trebuchet MS"/>
                <a:cs typeface="Trebuchet MS"/>
                <a:sym typeface="Trebuchet MS"/>
              </a:rPr>
              <a:t>, like writing to </a:t>
            </a:r>
            <a:r>
              <a:rPr lang="en" sz="2100">
                <a:solidFill>
                  <a:srgbClr val="6AA84F"/>
                </a:solidFill>
                <a:latin typeface="Consolas"/>
                <a:ea typeface="Consolas"/>
                <a:cs typeface="Consolas"/>
                <a:sym typeface="Consolas"/>
              </a:rPr>
              <a:t>localStorage</a:t>
            </a:r>
          </a:p>
          <a:p>
            <a:pPr indent="-361950" lvl="0" marL="457200" marR="0" rtl="0" algn="l">
              <a:lnSpc>
                <a:spcPct val="100000"/>
              </a:lnSpc>
              <a:spcBef>
                <a:spcPts val="300"/>
              </a:spcBef>
              <a:spcAft>
                <a:spcPts val="1000"/>
              </a:spcAft>
              <a:buClr>
                <a:srgbClr val="FFFFFF"/>
              </a:buClr>
              <a:buSzPct val="100000"/>
              <a:buFont typeface="Trebuchet MS"/>
            </a:pPr>
            <a:r>
              <a:rPr lang="en" sz="2100">
                <a:solidFill>
                  <a:srgbClr val="FFFFFF"/>
                </a:solidFill>
                <a:latin typeface="Trebuchet MS"/>
                <a:ea typeface="Trebuchet MS"/>
                <a:cs typeface="Trebuchet MS"/>
                <a:sym typeface="Trebuchet MS"/>
              </a:rPr>
              <a:t>Anything else should be run deferred from an </a:t>
            </a:r>
            <a:r>
              <a:rPr lang="en" sz="2100">
                <a:solidFill>
                  <a:srgbClr val="E69138"/>
                </a:solidFill>
                <a:latin typeface="Consolas"/>
                <a:ea typeface="Consolas"/>
                <a:cs typeface="Consolas"/>
                <a:sym typeface="Consolas"/>
              </a:rPr>
              <a:t>onBeforeUnload</a:t>
            </a:r>
            <a:r>
              <a:rPr lang="en" sz="2100">
                <a:solidFill>
                  <a:srgbClr val="FFFFFF"/>
                </a:solidFill>
                <a:latin typeface="Trebuchet MS"/>
                <a:ea typeface="Trebuchet MS"/>
                <a:cs typeface="Trebuchet MS"/>
                <a:sym typeface="Trebuchet MS"/>
              </a:rPr>
              <a:t> handler (which is non-standard and not supported everywhere)</a:t>
            </a:r>
          </a:p>
          <a:p>
            <a:pPr indent="-361950" lvl="0" marL="457200" marR="0" rtl="0" algn="l">
              <a:lnSpc>
                <a:spcPct val="100000"/>
              </a:lnSpc>
              <a:spcBef>
                <a:spcPts val="300"/>
              </a:spcBef>
              <a:spcAft>
                <a:spcPts val="0"/>
              </a:spcAft>
              <a:buClr>
                <a:srgbClr val="FFFFFF"/>
              </a:buClr>
              <a:buSzPct val="100000"/>
              <a:buFont typeface="Trebuchet MS"/>
            </a:pPr>
            <a:r>
              <a:rPr lang="en" sz="2100">
                <a:solidFill>
                  <a:srgbClr val="FFFFFF"/>
                </a:solidFill>
                <a:latin typeface="Trebuchet MS"/>
                <a:ea typeface="Trebuchet MS"/>
                <a:cs typeface="Trebuchet MS"/>
                <a:sym typeface="Trebuchet MS"/>
              </a:rPr>
              <a:t>Also stay away from the </a:t>
            </a:r>
            <a:r>
              <a:rPr lang="en" sz="2100">
                <a:solidFill>
                  <a:srgbClr val="E69138"/>
                </a:solidFill>
                <a:latin typeface="Consolas"/>
                <a:ea typeface="Consolas"/>
                <a:cs typeface="Consolas"/>
                <a:sym typeface="Consolas"/>
              </a:rPr>
              <a:t>scroll</a:t>
            </a:r>
            <a:r>
              <a:rPr lang="en" sz="2100">
                <a:solidFill>
                  <a:srgbClr val="FFFFFF"/>
                </a:solidFill>
                <a:latin typeface="Trebuchet MS"/>
                <a:ea typeface="Trebuchet MS"/>
                <a:cs typeface="Trebuchet MS"/>
                <a:sym typeface="Trebuchet MS"/>
              </a:rPr>
              <a:t> event or debounce/throttle</a:t>
            </a:r>
          </a:p>
        </p:txBody>
      </p:sp>
      <p:sp>
        <p:nvSpPr>
          <p:cNvPr id="1116" name="Shape 1116"/>
          <p:cNvSpPr txBox="1"/>
          <p:nvPr>
            <p:ph idx="1" type="body"/>
          </p:nvPr>
        </p:nvSpPr>
        <p:spPr>
          <a:xfrm>
            <a:off x="669775" y="4021850"/>
            <a:ext cx="7804500" cy="827100"/>
          </a:xfrm>
          <a:prstGeom prst="rect">
            <a:avLst/>
          </a:prstGeom>
          <a:noFill/>
          <a:ln>
            <a:noFill/>
          </a:ln>
        </p:spPr>
        <p:txBody>
          <a:bodyPr anchorCtr="0" anchor="ctr" bIns="32750" lIns="32750" rIns="32750" tIns="32750">
            <a:noAutofit/>
          </a:bodyPr>
          <a:lstStyle/>
          <a:p>
            <a:pPr indent="0" lvl="0" marL="0" marR="0" rtl="0" algn="l">
              <a:lnSpc>
                <a:spcPct val="100000"/>
              </a:lnSpc>
              <a:spcBef>
                <a:spcPts val="300"/>
              </a:spcBef>
              <a:spcAft>
                <a:spcPts val="1000"/>
              </a:spcAft>
              <a:buNone/>
            </a:pPr>
            <a:r>
              <a:rPr lang="en" sz="1000" u="sng">
                <a:solidFill>
                  <a:srgbClr val="89BDFF"/>
                </a:solidFill>
                <a:latin typeface="Quicksand"/>
                <a:ea typeface="Quicksand"/>
                <a:cs typeface="Quicksand"/>
                <a:sym typeface="Quicksand"/>
                <a:hlinkClick r:id="rId3"/>
              </a:rPr>
              <a:t>https://css-tricks.com/debouncing-throttling-explained-examples/</a:t>
            </a:r>
          </a:p>
          <a:p>
            <a:pPr indent="0" lvl="0" marL="0" marR="0" rtl="0" algn="l">
              <a:lnSpc>
                <a:spcPct val="100000"/>
              </a:lnSpc>
              <a:spcBef>
                <a:spcPts val="300"/>
              </a:spcBef>
              <a:spcAft>
                <a:spcPts val="500"/>
              </a:spcAft>
              <a:buNone/>
            </a:pPr>
            <a:r>
              <a:rPr lang="en" sz="1000">
                <a:solidFill>
                  <a:srgbClr val="FFFFFF"/>
                </a:solidFill>
                <a:latin typeface="Quicksand"/>
                <a:ea typeface="Quicksand"/>
                <a:cs typeface="Quicksand"/>
                <a:sym typeface="Quicksand"/>
              </a:rPr>
              <a:t>KiSS: Keep it Short &amp; Simple</a:t>
            </a:r>
          </a:p>
        </p:txBody>
      </p:sp>
    </p:spTree>
  </p:cSld>
  <p:clrMapOvr>
    <a:masterClrMapping/>
  </p:clrMapOvr>
</p:sld>
</file>

<file path=ppt/slides/slide1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20" name="Shape 1120"/>
        <p:cNvGrpSpPr/>
        <p:nvPr/>
      </p:nvGrpSpPr>
      <p:grpSpPr>
        <a:xfrm>
          <a:off x="0" y="0"/>
          <a:ext cx="0" cy="0"/>
          <a:chOff x="0" y="0"/>
          <a:chExt cx="0" cy="0"/>
        </a:xfrm>
      </p:grpSpPr>
      <p:sp>
        <p:nvSpPr>
          <p:cNvPr id="1121" name="Shape 1121"/>
          <p:cNvSpPr txBox="1"/>
          <p:nvPr>
            <p:ph type="title"/>
          </p:nvPr>
        </p:nvSpPr>
        <p:spPr>
          <a:xfrm>
            <a:off x="892950" y="417073"/>
            <a:ext cx="7358100" cy="777899"/>
          </a:xfrm>
          <a:prstGeom prst="rect">
            <a:avLst/>
          </a:prstGeom>
        </p:spPr>
        <p:txBody>
          <a:bodyPr anchorCtr="0" anchor="b" bIns="58925" lIns="58925" rIns="58925" tIns="58925">
            <a:noAutofit/>
          </a:bodyPr>
          <a:lstStyle/>
          <a:p>
            <a:pPr lvl="0" rtl="0" algn="l">
              <a:spcBef>
                <a:spcPts val="0"/>
              </a:spcBef>
              <a:buNone/>
            </a:pPr>
            <a:r>
              <a:rPr lang="en" sz="3000">
                <a:latin typeface="Josefin Slab"/>
                <a:ea typeface="Josefin Slab"/>
                <a:cs typeface="Josefin Slab"/>
                <a:sym typeface="Josefin Slab"/>
              </a:rPr>
              <a:t>and whatever you do...</a:t>
            </a:r>
          </a:p>
        </p:txBody>
      </p:sp>
      <p:sp>
        <p:nvSpPr>
          <p:cNvPr id="1122" name="Shape 1122"/>
          <p:cNvSpPr txBox="1"/>
          <p:nvPr>
            <p:ph idx="1" type="body"/>
          </p:nvPr>
        </p:nvSpPr>
        <p:spPr>
          <a:xfrm>
            <a:off x="892950" y="1358113"/>
            <a:ext cx="7358100" cy="1606499"/>
          </a:xfrm>
          <a:prstGeom prst="rect">
            <a:avLst/>
          </a:prstGeom>
        </p:spPr>
        <p:txBody>
          <a:bodyPr anchorCtr="0" anchor="t" bIns="58925" lIns="58925" rIns="58925" tIns="58925">
            <a:noAutofit/>
          </a:bodyPr>
          <a:lstStyle/>
          <a:p>
            <a:pPr lvl="0" rtl="0">
              <a:spcBef>
                <a:spcPts val="0"/>
              </a:spcBef>
              <a:buNone/>
            </a:pPr>
            <a:r>
              <a:rPr lang="en" sz="8000">
                <a:solidFill>
                  <a:srgbClr val="F02532"/>
                </a:solidFill>
                <a:latin typeface="Sacramento"/>
                <a:ea typeface="Sacramento"/>
                <a:cs typeface="Sacramento"/>
                <a:sym typeface="Sacramento"/>
              </a:rPr>
              <a:t>Never</a:t>
            </a:r>
            <a:r>
              <a:rPr lang="en" sz="8000">
                <a:solidFill>
                  <a:srgbClr val="FFFFFF"/>
                </a:solidFill>
                <a:latin typeface="Sacramento"/>
                <a:ea typeface="Sacramento"/>
                <a:cs typeface="Sacramento"/>
                <a:sym typeface="Sacramento"/>
              </a:rPr>
              <a:t> Instrument</a:t>
            </a:r>
          </a:p>
        </p:txBody>
      </p:sp>
      <p:sp>
        <p:nvSpPr>
          <p:cNvPr id="1123" name="Shape 1123"/>
          <p:cNvSpPr txBox="1"/>
          <p:nvPr>
            <p:ph type="title"/>
          </p:nvPr>
        </p:nvSpPr>
        <p:spPr>
          <a:xfrm>
            <a:off x="892950" y="2964626"/>
            <a:ext cx="7358100" cy="1452299"/>
          </a:xfrm>
          <a:prstGeom prst="rect">
            <a:avLst/>
          </a:prstGeom>
        </p:spPr>
        <p:txBody>
          <a:bodyPr anchorCtr="0" anchor="b" bIns="58925" lIns="58925" rIns="58925" tIns="58925">
            <a:noAutofit/>
          </a:bodyPr>
          <a:lstStyle/>
          <a:p>
            <a:pPr lvl="0" rtl="0" algn="r">
              <a:spcBef>
                <a:spcPts val="0"/>
              </a:spcBef>
              <a:buNone/>
            </a:pPr>
            <a:r>
              <a:rPr lang="en" sz="9600">
                <a:solidFill>
                  <a:srgbClr val="183691"/>
                </a:solidFill>
                <a:latin typeface="Impact"/>
                <a:ea typeface="Impact"/>
                <a:cs typeface="Impact"/>
                <a:sym typeface="Impact"/>
              </a:rPr>
              <a:t>Flash!</a:t>
            </a:r>
          </a:p>
        </p:txBody>
      </p:sp>
    </p:spTree>
  </p:cSld>
  <p:clrMapOvr>
    <a:masterClrMapping/>
  </p:clrMapOvr>
</p:sld>
</file>

<file path=ppt/slides/slide1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27" name="Shape 1127"/>
        <p:cNvGrpSpPr/>
        <p:nvPr/>
      </p:nvGrpSpPr>
      <p:grpSpPr>
        <a:xfrm>
          <a:off x="0" y="0"/>
          <a:ext cx="0" cy="0"/>
          <a:chOff x="0" y="0"/>
          <a:chExt cx="0" cy="0"/>
        </a:xfrm>
      </p:grpSpPr>
      <p:sp>
        <p:nvSpPr>
          <p:cNvPr id="1128" name="Shape 1128"/>
          <p:cNvSpPr txBox="1"/>
          <p:nvPr>
            <p:ph type="title"/>
          </p:nvPr>
        </p:nvSpPr>
        <p:spPr>
          <a:xfrm>
            <a:off x="892975" y="1389525"/>
            <a:ext cx="7358100" cy="1429800"/>
          </a:xfrm>
          <a:prstGeom prst="rect">
            <a:avLst/>
          </a:prstGeom>
        </p:spPr>
        <p:txBody>
          <a:bodyPr anchorCtr="0" anchor="ctr" bIns="58925" lIns="58925" rIns="58925" tIns="58925">
            <a:noAutofit/>
          </a:bodyPr>
          <a:lstStyle/>
          <a:p>
            <a:pPr lvl="0" rtl="0">
              <a:spcBef>
                <a:spcPts val="0"/>
              </a:spcBef>
              <a:buNone/>
            </a:pPr>
            <a:r>
              <a:rPr lang="en" sz="9600">
                <a:solidFill>
                  <a:srgbClr val="3E87E3"/>
                </a:solidFill>
                <a:latin typeface="Sacramento"/>
                <a:ea typeface="Sacramento"/>
                <a:cs typeface="Sacramento"/>
                <a:sym typeface="Sacramento"/>
              </a:rPr>
              <a:t>B</a:t>
            </a:r>
            <a:r>
              <a:rPr lang="en" sz="9600">
                <a:solidFill>
                  <a:srgbClr val="FFFFFF"/>
                </a:solidFill>
                <a:latin typeface="Sacramento"/>
                <a:ea typeface="Sacramento"/>
                <a:cs typeface="Sacramento"/>
                <a:sym typeface="Sacramento"/>
              </a:rPr>
              <a:t>eaconing</a:t>
            </a:r>
          </a:p>
        </p:txBody>
      </p:sp>
      <p:sp>
        <p:nvSpPr>
          <p:cNvPr id="1129" name="Shape 1129"/>
          <p:cNvSpPr txBox="1"/>
          <p:nvPr>
            <p:ph type="title"/>
          </p:nvPr>
        </p:nvSpPr>
        <p:spPr>
          <a:xfrm>
            <a:off x="892975" y="2924100"/>
            <a:ext cx="7358100" cy="934500"/>
          </a:xfrm>
          <a:prstGeom prst="rect">
            <a:avLst/>
          </a:prstGeom>
        </p:spPr>
        <p:txBody>
          <a:bodyPr anchorCtr="0" anchor="ctr" bIns="58925" lIns="58925" rIns="58925" tIns="58925">
            <a:noAutofit/>
          </a:bodyPr>
          <a:lstStyle/>
          <a:p>
            <a:pPr lvl="0" rtl="0">
              <a:spcBef>
                <a:spcPts val="0"/>
              </a:spcBef>
              <a:buNone/>
            </a:pPr>
            <a:r>
              <a:rPr lang="en" sz="2400">
                <a:solidFill>
                  <a:srgbClr val="FFFFFF"/>
                </a:solidFill>
                <a:latin typeface="Josefin Slab"/>
                <a:ea typeface="Josefin Slab"/>
                <a:cs typeface="Josefin Slab"/>
                <a:sym typeface="Josefin Slab"/>
              </a:rPr>
              <a:t>the mechanics of getting performance data back to </a:t>
            </a:r>
            <a:r>
              <a:rPr lang="en" sz="2400">
                <a:solidFill>
                  <a:srgbClr val="F02532"/>
                </a:solidFill>
                <a:latin typeface="Josefin Slab"/>
                <a:ea typeface="Josefin Slab"/>
                <a:cs typeface="Josefin Slab"/>
                <a:sym typeface="Josefin Slab"/>
              </a:rPr>
              <a:t>you</a:t>
            </a:r>
          </a:p>
        </p:txBody>
      </p:sp>
    </p:spTree>
  </p:cSld>
  <p:clrMapOvr>
    <a:masterClrMapping/>
  </p:clrMapOvr>
</p:sld>
</file>

<file path=ppt/slides/slide1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33" name="Shape 1133"/>
        <p:cNvGrpSpPr/>
        <p:nvPr/>
      </p:nvGrpSpPr>
      <p:grpSpPr>
        <a:xfrm>
          <a:off x="0" y="0"/>
          <a:ext cx="0" cy="0"/>
          <a:chOff x="0" y="0"/>
          <a:chExt cx="0" cy="0"/>
        </a:xfrm>
      </p:grpSpPr>
      <p:sp>
        <p:nvSpPr>
          <p:cNvPr id="1134" name="Shape 1134"/>
          <p:cNvSpPr txBox="1"/>
          <p:nvPr>
            <p:ph type="title"/>
          </p:nvPr>
        </p:nvSpPr>
        <p:spPr>
          <a:xfrm>
            <a:off x="336921" y="133945"/>
            <a:ext cx="8470200" cy="771900"/>
          </a:xfrm>
          <a:prstGeom prst="rect">
            <a:avLst/>
          </a:prstGeom>
        </p:spPr>
        <p:txBody>
          <a:bodyPr anchorCtr="0" anchor="ctr" bIns="58925" lIns="58925" rIns="58925" tIns="58925">
            <a:noAutofit/>
          </a:bodyPr>
          <a:lstStyle/>
          <a:p>
            <a:pPr lvl="0" rtl="0">
              <a:spcBef>
                <a:spcPts val="0"/>
              </a:spcBef>
              <a:buNone/>
            </a:pPr>
            <a:r>
              <a:rPr i="0" lang="en">
                <a:latin typeface="Josefin Slab"/>
                <a:ea typeface="Josefin Slab"/>
                <a:cs typeface="Josefin Slab"/>
                <a:sym typeface="Josefin Slab"/>
              </a:rPr>
              <a:t>How to Beacon</a:t>
            </a:r>
          </a:p>
        </p:txBody>
      </p:sp>
      <p:sp>
        <p:nvSpPr>
          <p:cNvPr id="1135" name="Shape 1135"/>
          <p:cNvSpPr txBox="1"/>
          <p:nvPr>
            <p:ph idx="1" type="body"/>
          </p:nvPr>
        </p:nvSpPr>
        <p:spPr>
          <a:xfrm>
            <a:off x="669725" y="875376"/>
            <a:ext cx="7804500" cy="3805800"/>
          </a:xfrm>
          <a:prstGeom prst="rect">
            <a:avLst/>
          </a:prstGeom>
        </p:spPr>
        <p:txBody>
          <a:bodyPr anchorCtr="0" anchor="t" bIns="58925" lIns="58925" rIns="58925" tIns="58925">
            <a:noAutofit/>
          </a:bodyPr>
          <a:lstStyle/>
          <a:p>
            <a:pPr indent="0" lvl="0" marL="0" marR="190500" rtl="0">
              <a:lnSpc>
                <a:spcPct val="100000"/>
              </a:lnSpc>
              <a:spcBef>
                <a:spcPts val="1000"/>
              </a:spcBef>
              <a:spcAft>
                <a:spcPts val="1500"/>
              </a:spcAft>
              <a:buNone/>
            </a:pPr>
            <a:r>
              <a:rPr lang="en" sz="1800">
                <a:solidFill>
                  <a:schemeClr val="lt1"/>
                </a:solidFill>
                <a:latin typeface="Trebuchet MS"/>
                <a:ea typeface="Trebuchet MS"/>
                <a:cs typeface="Trebuchet MS"/>
                <a:sym typeface="Trebuchet MS"/>
              </a:rPr>
              <a:t>There are several methods for sending ("beaconing") data:</a:t>
            </a:r>
          </a:p>
          <a:p>
            <a:pPr indent="-342900" lvl="0" marL="457200" marR="190500" rtl="0">
              <a:lnSpc>
                <a:spcPct val="100000"/>
              </a:lnSpc>
              <a:spcBef>
                <a:spcPts val="1000"/>
              </a:spcBef>
              <a:spcAft>
                <a:spcPts val="1500"/>
              </a:spcAft>
              <a:buClr>
                <a:schemeClr val="lt1"/>
              </a:buClr>
              <a:buSzPct val="100000"/>
              <a:buFont typeface="Trebuchet MS"/>
            </a:pPr>
            <a:r>
              <a:rPr lang="en" sz="1800">
                <a:solidFill>
                  <a:schemeClr val="lt1"/>
                </a:solidFill>
                <a:latin typeface="Trebuchet MS"/>
                <a:ea typeface="Trebuchet MS"/>
                <a:cs typeface="Trebuchet MS"/>
                <a:sym typeface="Trebuchet MS"/>
              </a:rPr>
              <a:t>Image beacon</a:t>
            </a:r>
          </a:p>
          <a:p>
            <a:pPr indent="-342900" lvl="0" marL="457200" marR="190500" rtl="0">
              <a:lnSpc>
                <a:spcPct val="100000"/>
              </a:lnSpc>
              <a:spcBef>
                <a:spcPts val="1000"/>
              </a:spcBef>
              <a:spcAft>
                <a:spcPts val="1500"/>
              </a:spcAft>
              <a:buClr>
                <a:schemeClr val="lt1"/>
              </a:buClr>
              <a:buSzPct val="100000"/>
              <a:buFont typeface="Trebuchet MS"/>
            </a:pPr>
            <a:r>
              <a:rPr lang="en" sz="1800">
                <a:solidFill>
                  <a:schemeClr val="lt1"/>
                </a:solidFill>
                <a:latin typeface="Trebuchet MS"/>
                <a:ea typeface="Trebuchet MS"/>
                <a:cs typeface="Trebuchet MS"/>
                <a:sym typeface="Trebuchet MS"/>
              </a:rPr>
              <a:t>Form beacon</a:t>
            </a:r>
          </a:p>
          <a:p>
            <a:pPr indent="-342900" lvl="0" marL="457200" marR="190500" rtl="0">
              <a:lnSpc>
                <a:spcPct val="100000"/>
              </a:lnSpc>
              <a:spcBef>
                <a:spcPts val="1000"/>
              </a:spcBef>
              <a:spcAft>
                <a:spcPts val="1500"/>
              </a:spcAft>
              <a:buClr>
                <a:schemeClr val="lt1"/>
              </a:buClr>
              <a:buSzPct val="100000"/>
              <a:buFont typeface="Trebuchet MS"/>
            </a:pPr>
            <a:r>
              <a:rPr lang="en" sz="1800">
                <a:solidFill>
                  <a:schemeClr val="lt1"/>
                </a:solidFill>
                <a:latin typeface="Trebuchet MS"/>
                <a:ea typeface="Trebuchet MS"/>
                <a:cs typeface="Trebuchet MS"/>
                <a:sym typeface="Trebuchet MS"/>
              </a:rPr>
              <a:t>XMLHttpRequest beacon</a:t>
            </a:r>
          </a:p>
          <a:p>
            <a:pPr indent="-342900" lvl="0" marL="457200" marR="190500" rtl="0">
              <a:lnSpc>
                <a:spcPct val="100000"/>
              </a:lnSpc>
              <a:spcBef>
                <a:spcPts val="1000"/>
              </a:spcBef>
              <a:spcAft>
                <a:spcPts val="1500"/>
              </a:spcAft>
              <a:buClr>
                <a:schemeClr val="lt1"/>
              </a:buClr>
              <a:buSzPct val="100000"/>
              <a:buFont typeface="Trebuchet MS"/>
            </a:pPr>
            <a:r>
              <a:rPr lang="en" sz="1800">
                <a:solidFill>
                  <a:schemeClr val="lt1"/>
                </a:solidFill>
                <a:latin typeface="Trebuchet MS"/>
                <a:ea typeface="Trebuchet MS"/>
                <a:cs typeface="Trebuchet MS"/>
                <a:sym typeface="Trebuchet MS"/>
              </a:rPr>
              <a:t>Beacon API</a:t>
            </a:r>
          </a:p>
        </p:txBody>
      </p:sp>
    </p:spTree>
  </p:cSld>
  <p:clrMapOvr>
    <a:masterClrMapping/>
  </p:clrMapOvr>
</p:sld>
</file>

<file path=ppt/slides/slide1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39" name="Shape 1139"/>
        <p:cNvGrpSpPr/>
        <p:nvPr/>
      </p:nvGrpSpPr>
      <p:grpSpPr>
        <a:xfrm>
          <a:off x="0" y="0"/>
          <a:ext cx="0" cy="0"/>
          <a:chOff x="0" y="0"/>
          <a:chExt cx="0" cy="0"/>
        </a:xfrm>
      </p:grpSpPr>
      <p:sp>
        <p:nvSpPr>
          <p:cNvPr id="1140" name="Shape 1140"/>
          <p:cNvSpPr txBox="1"/>
          <p:nvPr>
            <p:ph type="title"/>
          </p:nvPr>
        </p:nvSpPr>
        <p:spPr>
          <a:xfrm>
            <a:off x="336921" y="133945"/>
            <a:ext cx="8470200" cy="771900"/>
          </a:xfrm>
          <a:prstGeom prst="rect">
            <a:avLst/>
          </a:prstGeom>
        </p:spPr>
        <p:txBody>
          <a:bodyPr anchorCtr="0" anchor="ctr" bIns="58925" lIns="58925" rIns="58925" tIns="58925">
            <a:noAutofit/>
          </a:bodyPr>
          <a:lstStyle/>
          <a:p>
            <a:pPr lvl="0" rtl="0">
              <a:spcBef>
                <a:spcPts val="0"/>
              </a:spcBef>
              <a:buNone/>
            </a:pPr>
            <a:r>
              <a:rPr i="0" lang="en">
                <a:latin typeface="Josefin Slab"/>
                <a:ea typeface="Josefin Slab"/>
                <a:cs typeface="Josefin Slab"/>
                <a:sym typeface="Josefin Slab"/>
              </a:rPr>
              <a:t>Image Beacon</a:t>
            </a:r>
          </a:p>
        </p:txBody>
      </p:sp>
      <p:sp>
        <p:nvSpPr>
          <p:cNvPr id="1141" name="Shape 1141"/>
          <p:cNvSpPr txBox="1"/>
          <p:nvPr>
            <p:ph idx="1" type="body"/>
          </p:nvPr>
        </p:nvSpPr>
        <p:spPr>
          <a:xfrm>
            <a:off x="669725" y="875376"/>
            <a:ext cx="7804500" cy="3805800"/>
          </a:xfrm>
          <a:prstGeom prst="rect">
            <a:avLst/>
          </a:prstGeom>
        </p:spPr>
        <p:txBody>
          <a:bodyPr anchorCtr="0" anchor="t" bIns="58925" lIns="58925" rIns="58925" tIns="58925">
            <a:noAutofit/>
          </a:bodyPr>
          <a:lstStyle/>
          <a:p>
            <a:pPr indent="0" lvl="0" marL="0" marR="190500" rtl="0">
              <a:lnSpc>
                <a:spcPct val="142857"/>
              </a:lnSpc>
              <a:spcBef>
                <a:spcPts val="1500"/>
              </a:spcBef>
              <a:spcAft>
                <a:spcPts val="1500"/>
              </a:spcAft>
              <a:buNone/>
            </a:pPr>
            <a:r>
              <a:rPr lang="en" sz="1800">
                <a:solidFill>
                  <a:schemeClr val="lt1"/>
                </a:solidFill>
                <a:latin typeface="Trebuchet MS"/>
                <a:ea typeface="Trebuchet MS"/>
                <a:cs typeface="Trebuchet MS"/>
                <a:sym typeface="Trebuchet MS"/>
              </a:rPr>
              <a:t>Create an </a:t>
            </a:r>
            <a:r>
              <a:rPr lang="en" sz="1800">
                <a:solidFill>
                  <a:srgbClr val="3387CC"/>
                </a:solidFill>
                <a:latin typeface="Consolas"/>
                <a:ea typeface="Consolas"/>
                <a:cs typeface="Consolas"/>
                <a:sym typeface="Consolas"/>
              </a:rPr>
              <a:t>&lt;IMG&gt;</a:t>
            </a:r>
            <a:r>
              <a:rPr lang="en" sz="1800">
                <a:solidFill>
                  <a:schemeClr val="lt1"/>
                </a:solidFill>
                <a:latin typeface="Trebuchet MS"/>
                <a:ea typeface="Trebuchet MS"/>
                <a:cs typeface="Trebuchet MS"/>
                <a:sym typeface="Trebuchet MS"/>
              </a:rPr>
              <a:t> element from JavaScript with your query string data</a:t>
            </a:r>
          </a:p>
          <a:p>
            <a:pPr indent="0" lvl="0" marL="190500" marR="190500" rtl="0">
              <a:lnSpc>
                <a:spcPct val="142857"/>
              </a:lnSpc>
              <a:spcBef>
                <a:spcPts val="1500"/>
              </a:spcBef>
              <a:spcAft>
                <a:spcPts val="1500"/>
              </a:spcAft>
              <a:buNone/>
            </a:pPr>
            <a:r>
              <a:rPr lang="en" sz="1000">
                <a:solidFill>
                  <a:srgbClr val="89BDFF"/>
                </a:solidFill>
                <a:latin typeface="Consolas"/>
                <a:ea typeface="Consolas"/>
                <a:cs typeface="Consolas"/>
                <a:sym typeface="Consolas"/>
              </a:rPr>
              <a:t>&lt;script&gt;</a:t>
            </a:r>
            <a:br>
              <a:rPr lang="en" sz="1000">
                <a:solidFill>
                  <a:srgbClr val="F8F8F8"/>
                </a:solidFill>
                <a:latin typeface="Consolas"/>
                <a:ea typeface="Consolas"/>
                <a:cs typeface="Consolas"/>
                <a:sym typeface="Consolas"/>
              </a:rPr>
            </a:br>
            <a:r>
              <a:rPr lang="en" sz="1000">
                <a:solidFill>
                  <a:srgbClr val="E28964"/>
                </a:solidFill>
                <a:latin typeface="Consolas"/>
                <a:ea typeface="Consolas"/>
                <a:cs typeface="Consolas"/>
                <a:sym typeface="Consolas"/>
              </a:rPr>
              <a:t>var</a:t>
            </a:r>
            <a:r>
              <a:rPr lang="en" sz="1000">
                <a:solidFill>
                  <a:srgbClr val="F8F8F8"/>
                </a:solidFill>
                <a:latin typeface="Consolas"/>
                <a:ea typeface="Consolas"/>
                <a:cs typeface="Consolas"/>
                <a:sym typeface="Consolas"/>
              </a:rPr>
              <a:t> img = new Image();</a:t>
            </a:r>
            <a:br>
              <a:rPr lang="en" sz="1000">
                <a:solidFill>
                  <a:srgbClr val="F8F8F8"/>
                </a:solidFill>
                <a:latin typeface="Consolas"/>
                <a:ea typeface="Consolas"/>
                <a:cs typeface="Consolas"/>
                <a:sym typeface="Consolas"/>
              </a:rPr>
            </a:br>
            <a:r>
              <a:rPr lang="en" sz="1000">
                <a:solidFill>
                  <a:srgbClr val="E28964"/>
                </a:solidFill>
                <a:latin typeface="Consolas"/>
                <a:ea typeface="Consolas"/>
                <a:cs typeface="Consolas"/>
                <a:sym typeface="Consolas"/>
              </a:rPr>
              <a:t>img</a:t>
            </a:r>
            <a:r>
              <a:rPr lang="en" sz="1000">
                <a:solidFill>
                  <a:srgbClr val="F8F8F8"/>
                </a:solidFill>
                <a:latin typeface="Consolas"/>
                <a:ea typeface="Consolas"/>
                <a:cs typeface="Consolas"/>
                <a:sym typeface="Consolas"/>
              </a:rPr>
              <a:t>.src = </a:t>
            </a:r>
            <a:r>
              <a:rPr lang="en" sz="1000">
                <a:solidFill>
                  <a:srgbClr val="65B042"/>
                </a:solidFill>
                <a:latin typeface="Consolas"/>
                <a:ea typeface="Consolas"/>
                <a:cs typeface="Consolas"/>
                <a:sym typeface="Consolas"/>
              </a:rPr>
              <a:t>"http://myserver.com/beacon?pageLoad=100&amp;dns=30"</a:t>
            </a:r>
            <a:r>
              <a:rPr lang="en" sz="1000">
                <a:solidFill>
                  <a:srgbClr val="F8F8F8"/>
                </a:solidFill>
                <a:latin typeface="Consolas"/>
                <a:ea typeface="Consolas"/>
                <a:cs typeface="Consolas"/>
                <a:sym typeface="Consolas"/>
              </a:rPr>
              <a:t>;</a:t>
            </a:r>
            <a:br>
              <a:rPr lang="en" sz="1000">
                <a:solidFill>
                  <a:srgbClr val="F8F8F8"/>
                </a:solidFill>
                <a:latin typeface="Consolas"/>
                <a:ea typeface="Consolas"/>
                <a:cs typeface="Consolas"/>
                <a:sym typeface="Consolas"/>
              </a:rPr>
            </a:br>
            <a:r>
              <a:rPr lang="en" sz="1000">
                <a:solidFill>
                  <a:srgbClr val="F8F8F8"/>
                </a:solidFill>
                <a:latin typeface="Consolas"/>
                <a:ea typeface="Consolas"/>
                <a:cs typeface="Consolas"/>
                <a:sym typeface="Consolas"/>
              </a:rPr>
              <a:t>// </a:t>
            </a:r>
            <a:r>
              <a:rPr lang="en" sz="1000">
                <a:solidFill>
                  <a:srgbClr val="E28964"/>
                </a:solidFill>
                <a:latin typeface="Consolas"/>
                <a:ea typeface="Consolas"/>
                <a:cs typeface="Consolas"/>
                <a:sym typeface="Consolas"/>
              </a:rPr>
              <a:t>your</a:t>
            </a:r>
            <a:r>
              <a:rPr lang="en" sz="1000">
                <a:solidFill>
                  <a:srgbClr val="F8F8F8"/>
                </a:solidFill>
                <a:latin typeface="Consolas"/>
                <a:ea typeface="Consolas"/>
                <a:cs typeface="Consolas"/>
                <a:sym typeface="Consolas"/>
              </a:rPr>
              <a:t> data has been sent!</a:t>
            </a:r>
            <a:br>
              <a:rPr lang="en" sz="1000">
                <a:solidFill>
                  <a:srgbClr val="F8F8F8"/>
                </a:solidFill>
                <a:latin typeface="Consolas"/>
                <a:ea typeface="Consolas"/>
                <a:cs typeface="Consolas"/>
                <a:sym typeface="Consolas"/>
              </a:rPr>
            </a:br>
            <a:r>
              <a:rPr lang="en" sz="1000">
                <a:solidFill>
                  <a:srgbClr val="89BDFF"/>
                </a:solidFill>
                <a:latin typeface="Consolas"/>
                <a:ea typeface="Consolas"/>
                <a:cs typeface="Consolas"/>
                <a:sym typeface="Consolas"/>
              </a:rPr>
              <a:t>&lt;/script&gt;</a:t>
            </a:r>
          </a:p>
          <a:p>
            <a:pPr indent="0" lvl="0" marL="0" marR="190500" rtl="0" algn="l">
              <a:lnSpc>
                <a:spcPct val="100000"/>
              </a:lnSpc>
              <a:spcBef>
                <a:spcPts val="1000"/>
              </a:spcBef>
              <a:spcAft>
                <a:spcPts val="1500"/>
              </a:spcAft>
              <a:buNone/>
            </a:pPr>
            <a:r>
              <a:rPr lang="en" sz="1800">
                <a:solidFill>
                  <a:schemeClr val="lt1"/>
                </a:solidFill>
                <a:latin typeface="Trebuchet MS"/>
                <a:ea typeface="Trebuchet MS"/>
                <a:cs typeface="Trebuchet MS"/>
                <a:sym typeface="Trebuchet MS"/>
              </a:rPr>
              <a:t>Pros:</a:t>
            </a:r>
          </a:p>
          <a:p>
            <a:pPr indent="-342900" lvl="0" marL="457200" marR="190500" rtl="0" algn="l">
              <a:lnSpc>
                <a:spcPct val="100000"/>
              </a:lnSpc>
              <a:spcBef>
                <a:spcPts val="1000"/>
              </a:spcBef>
              <a:spcAft>
                <a:spcPts val="1500"/>
              </a:spcAft>
              <a:buClr>
                <a:schemeClr val="lt1"/>
              </a:buClr>
              <a:buSzPct val="100000"/>
              <a:buFont typeface="Trebuchet MS"/>
            </a:pPr>
            <a:r>
              <a:rPr lang="en" sz="1800">
                <a:solidFill>
                  <a:srgbClr val="3387CC"/>
                </a:solidFill>
                <a:latin typeface="Trebuchet MS"/>
                <a:ea typeface="Trebuchet MS"/>
                <a:cs typeface="Trebuchet MS"/>
                <a:sym typeface="Trebuchet MS"/>
              </a:rPr>
              <a:t>Easy</a:t>
            </a:r>
            <a:r>
              <a:rPr lang="en" sz="1800">
                <a:solidFill>
                  <a:schemeClr val="lt1"/>
                </a:solidFill>
                <a:latin typeface="Trebuchet MS"/>
                <a:ea typeface="Trebuchet MS"/>
                <a:cs typeface="Trebuchet MS"/>
                <a:sym typeface="Trebuchet MS"/>
              </a:rPr>
              <a:t> and </a:t>
            </a:r>
            <a:r>
              <a:rPr lang="en" sz="1800">
                <a:solidFill>
                  <a:srgbClr val="3387CC"/>
                </a:solidFill>
                <a:latin typeface="Trebuchet MS"/>
                <a:ea typeface="Trebuchet MS"/>
                <a:cs typeface="Trebuchet MS"/>
                <a:sym typeface="Trebuchet MS"/>
              </a:rPr>
              <a:t>lightweight</a:t>
            </a:r>
            <a:r>
              <a:rPr lang="en" sz="1800">
                <a:solidFill>
                  <a:schemeClr val="lt1"/>
                </a:solidFill>
                <a:latin typeface="Trebuchet MS"/>
                <a:ea typeface="Trebuchet MS"/>
                <a:cs typeface="Trebuchet MS"/>
                <a:sym typeface="Trebuchet MS"/>
              </a:rPr>
              <a:t>!</a:t>
            </a:r>
          </a:p>
          <a:p>
            <a:pPr indent="-342900" lvl="0" marL="457200" marR="190500" rtl="0" algn="l">
              <a:lnSpc>
                <a:spcPct val="100000"/>
              </a:lnSpc>
              <a:spcBef>
                <a:spcPts val="1000"/>
              </a:spcBef>
              <a:spcAft>
                <a:spcPts val="1500"/>
              </a:spcAft>
              <a:buClr>
                <a:schemeClr val="lt1"/>
              </a:buClr>
              <a:buSzPct val="100000"/>
              <a:buFont typeface="Trebuchet MS"/>
            </a:pPr>
            <a:r>
              <a:rPr lang="en" sz="1800">
                <a:solidFill>
                  <a:srgbClr val="3387CC"/>
                </a:solidFill>
                <a:latin typeface="Trebuchet MS"/>
                <a:ea typeface="Trebuchet MS"/>
                <a:cs typeface="Trebuchet MS"/>
                <a:sym typeface="Trebuchet MS"/>
              </a:rPr>
              <a:t>100%</a:t>
            </a:r>
            <a:r>
              <a:rPr lang="en" sz="1800">
                <a:solidFill>
                  <a:schemeClr val="lt1"/>
                </a:solidFill>
                <a:latin typeface="Trebuchet MS"/>
                <a:ea typeface="Trebuchet MS"/>
                <a:cs typeface="Trebuchet MS"/>
                <a:sym typeface="Trebuchet MS"/>
              </a:rPr>
              <a:t> browser support</a:t>
            </a:r>
          </a:p>
          <a:p>
            <a:pPr indent="0" lvl="0" marL="0" marR="190500" rtl="0" algn="l">
              <a:lnSpc>
                <a:spcPct val="100000"/>
              </a:lnSpc>
              <a:spcBef>
                <a:spcPts val="1000"/>
              </a:spcBef>
              <a:spcAft>
                <a:spcPts val="1500"/>
              </a:spcAft>
              <a:buNone/>
            </a:pPr>
            <a:r>
              <a:rPr lang="en" sz="1800">
                <a:solidFill>
                  <a:schemeClr val="lt1"/>
                </a:solidFill>
                <a:latin typeface="Trebuchet MS"/>
                <a:ea typeface="Trebuchet MS"/>
                <a:cs typeface="Trebuchet MS"/>
                <a:sym typeface="Trebuchet MS"/>
              </a:rPr>
              <a:t>Hint: Return a </a:t>
            </a:r>
            <a:r>
              <a:rPr lang="en" sz="1800">
                <a:solidFill>
                  <a:srgbClr val="3387CC"/>
                </a:solidFill>
                <a:latin typeface="Consolas"/>
                <a:ea typeface="Consolas"/>
                <a:cs typeface="Consolas"/>
                <a:sym typeface="Consolas"/>
              </a:rPr>
              <a:t>204 No Content</a:t>
            </a:r>
            <a:r>
              <a:rPr lang="en" sz="1800">
                <a:solidFill>
                  <a:schemeClr val="lt1"/>
                </a:solidFill>
                <a:latin typeface="Trebuchet MS"/>
                <a:ea typeface="Trebuchet MS"/>
                <a:cs typeface="Trebuchet MS"/>
                <a:sym typeface="Trebuchet MS"/>
              </a:rPr>
              <a:t> HTTP response</a:t>
            </a:r>
          </a:p>
        </p:txBody>
      </p:sp>
    </p:spTree>
  </p:cSld>
  <p:clrMapOvr>
    <a:masterClrMapping/>
  </p:clrMapOvr>
</p:sld>
</file>

<file path=ppt/slides/slide1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45" name="Shape 1145"/>
        <p:cNvGrpSpPr/>
        <p:nvPr/>
      </p:nvGrpSpPr>
      <p:grpSpPr>
        <a:xfrm>
          <a:off x="0" y="0"/>
          <a:ext cx="0" cy="0"/>
          <a:chOff x="0" y="0"/>
          <a:chExt cx="0" cy="0"/>
        </a:xfrm>
      </p:grpSpPr>
      <p:sp>
        <p:nvSpPr>
          <p:cNvPr id="1146" name="Shape 1146"/>
          <p:cNvSpPr txBox="1"/>
          <p:nvPr>
            <p:ph type="title"/>
          </p:nvPr>
        </p:nvSpPr>
        <p:spPr>
          <a:xfrm>
            <a:off x="336921" y="133945"/>
            <a:ext cx="8470200" cy="771900"/>
          </a:xfrm>
          <a:prstGeom prst="rect">
            <a:avLst/>
          </a:prstGeom>
        </p:spPr>
        <p:txBody>
          <a:bodyPr anchorCtr="0" anchor="ctr" bIns="58925" lIns="58925" rIns="58925" tIns="58925">
            <a:noAutofit/>
          </a:bodyPr>
          <a:lstStyle/>
          <a:p>
            <a:pPr lvl="0" rtl="0">
              <a:spcBef>
                <a:spcPts val="0"/>
              </a:spcBef>
              <a:buNone/>
            </a:pPr>
            <a:r>
              <a:rPr i="0" lang="en">
                <a:latin typeface="Josefin Slab"/>
                <a:ea typeface="Josefin Slab"/>
                <a:cs typeface="Josefin Slab"/>
                <a:sym typeface="Josefin Slab"/>
              </a:rPr>
              <a:t>Image Beacon</a:t>
            </a:r>
          </a:p>
        </p:txBody>
      </p:sp>
      <p:sp>
        <p:nvSpPr>
          <p:cNvPr id="1147" name="Shape 1147"/>
          <p:cNvSpPr txBox="1"/>
          <p:nvPr>
            <p:ph idx="1" type="body"/>
          </p:nvPr>
        </p:nvSpPr>
        <p:spPr>
          <a:xfrm>
            <a:off x="669725" y="875376"/>
            <a:ext cx="7804500" cy="3805800"/>
          </a:xfrm>
          <a:prstGeom prst="rect">
            <a:avLst/>
          </a:prstGeom>
        </p:spPr>
        <p:txBody>
          <a:bodyPr anchorCtr="0" anchor="t" bIns="58925" lIns="58925" rIns="58925" tIns="58925">
            <a:noAutofit/>
          </a:bodyPr>
          <a:lstStyle/>
          <a:p>
            <a:pPr indent="0" lvl="0" marL="0" marR="190500" rtl="0">
              <a:spcBef>
                <a:spcPts val="0"/>
              </a:spcBef>
              <a:spcAft>
                <a:spcPts val="0"/>
              </a:spcAft>
              <a:buNone/>
            </a:pPr>
            <a:r>
              <a:rPr lang="en" sz="1600">
                <a:solidFill>
                  <a:schemeClr val="lt1"/>
                </a:solidFill>
                <a:latin typeface="Trebuchet MS"/>
                <a:ea typeface="Trebuchet MS"/>
                <a:cs typeface="Trebuchet MS"/>
                <a:sym typeface="Trebuchet MS"/>
              </a:rPr>
              <a:t>Cons:</a:t>
            </a:r>
          </a:p>
          <a:p>
            <a:pPr indent="-330200" lvl="0" marL="457200" marR="190500" rtl="0">
              <a:spcBef>
                <a:spcPts val="0"/>
              </a:spcBef>
              <a:spcAft>
                <a:spcPts val="1500"/>
              </a:spcAft>
              <a:buClr>
                <a:schemeClr val="lt1"/>
              </a:buClr>
              <a:buSzPct val="100000"/>
              <a:buFont typeface="Trebuchet MS"/>
            </a:pPr>
            <a:r>
              <a:rPr lang="en" sz="1600">
                <a:solidFill>
                  <a:schemeClr val="lt1"/>
                </a:solidFill>
                <a:latin typeface="Trebuchet MS"/>
                <a:ea typeface="Trebuchet MS"/>
                <a:cs typeface="Trebuchet MS"/>
                <a:sym typeface="Trebuchet MS"/>
              </a:rPr>
              <a:t>Must put data on the query string (</a:t>
            </a:r>
            <a:r>
              <a:rPr lang="en" sz="1600">
                <a:solidFill>
                  <a:schemeClr val="accent1"/>
                </a:solidFill>
                <a:latin typeface="Trebuchet MS"/>
                <a:ea typeface="Trebuchet MS"/>
                <a:cs typeface="Trebuchet MS"/>
                <a:sym typeface="Trebuchet MS"/>
              </a:rPr>
              <a:t>no POST</a:t>
            </a:r>
            <a:r>
              <a:rPr lang="en" sz="1600">
                <a:solidFill>
                  <a:schemeClr val="lt1"/>
                </a:solidFill>
                <a:latin typeface="Trebuchet MS"/>
                <a:ea typeface="Trebuchet MS"/>
                <a:cs typeface="Trebuchet MS"/>
                <a:sym typeface="Trebuchet MS"/>
              </a:rPr>
              <a:t>)</a:t>
            </a:r>
          </a:p>
          <a:p>
            <a:pPr indent="-330200" lvl="0" marL="457200" marR="190500" rtl="0">
              <a:spcBef>
                <a:spcPts val="1000"/>
              </a:spcBef>
              <a:spcAft>
                <a:spcPts val="1500"/>
              </a:spcAft>
              <a:buClr>
                <a:schemeClr val="lt1"/>
              </a:buClr>
              <a:buSzPct val="100000"/>
              <a:buFont typeface="Trebuchet MS"/>
            </a:pPr>
            <a:r>
              <a:rPr lang="en" sz="1600">
                <a:solidFill>
                  <a:schemeClr val="accent1"/>
                </a:solidFill>
                <a:latin typeface="Trebuchet MS"/>
                <a:ea typeface="Trebuchet MS"/>
                <a:cs typeface="Trebuchet MS"/>
                <a:sym typeface="Trebuchet MS"/>
              </a:rPr>
              <a:t>URL length</a:t>
            </a:r>
            <a:r>
              <a:rPr lang="en" sz="1600">
                <a:solidFill>
                  <a:schemeClr val="lt1"/>
                </a:solidFill>
                <a:latin typeface="Trebuchet MS"/>
                <a:ea typeface="Trebuchet MS"/>
                <a:cs typeface="Trebuchet MS"/>
                <a:sym typeface="Trebuchet MS"/>
              </a:rPr>
              <a:t> (payload) limitation:</a:t>
            </a:r>
          </a:p>
          <a:p>
            <a:pPr indent="-330200" lvl="1" marL="914400" marR="190500" rtl="0">
              <a:spcBef>
                <a:spcPts val="1000"/>
              </a:spcBef>
              <a:spcAft>
                <a:spcPts val="1500"/>
              </a:spcAft>
              <a:buClr>
                <a:schemeClr val="lt1"/>
              </a:buClr>
              <a:buSzPct val="100000"/>
              <a:buFont typeface="Trebuchet MS"/>
            </a:pPr>
            <a:r>
              <a:rPr lang="en" sz="1600">
                <a:solidFill>
                  <a:schemeClr val="lt1"/>
                </a:solidFill>
                <a:latin typeface="Trebuchet MS"/>
                <a:ea typeface="Trebuchet MS"/>
                <a:cs typeface="Trebuchet MS"/>
                <a:sym typeface="Trebuchet MS"/>
              </a:rPr>
              <a:t>Windows IE 6-8: </a:t>
            </a:r>
            <a:r>
              <a:rPr lang="en" sz="1600">
                <a:solidFill>
                  <a:srgbClr val="FF7F8B"/>
                </a:solidFill>
                <a:latin typeface="Trebuchet MS"/>
                <a:ea typeface="Trebuchet MS"/>
                <a:cs typeface="Trebuchet MS"/>
                <a:sym typeface="Trebuchet MS"/>
              </a:rPr>
              <a:t>2083 b</a:t>
            </a:r>
          </a:p>
          <a:p>
            <a:pPr indent="-330200" lvl="1" marL="914400" marR="190500" rtl="0">
              <a:spcBef>
                <a:spcPts val="1000"/>
              </a:spcBef>
              <a:spcAft>
                <a:spcPts val="1500"/>
              </a:spcAft>
              <a:buClr>
                <a:schemeClr val="lt1"/>
              </a:buClr>
              <a:buSzPct val="100000"/>
              <a:buFont typeface="Trebuchet MS"/>
            </a:pPr>
            <a:r>
              <a:rPr lang="en" sz="1600">
                <a:solidFill>
                  <a:schemeClr val="lt1"/>
                </a:solidFill>
                <a:latin typeface="Trebuchet MS"/>
                <a:ea typeface="Trebuchet MS"/>
                <a:cs typeface="Trebuchet MS"/>
                <a:sym typeface="Trebuchet MS"/>
              </a:rPr>
              <a:t>Windows Chrome, Safari, Opera, Firefox, IE9+: &gt;100 kb</a:t>
            </a:r>
          </a:p>
          <a:p>
            <a:pPr indent="-330200" lvl="1" marL="914400" marR="190500" rtl="0">
              <a:spcBef>
                <a:spcPts val="1000"/>
              </a:spcBef>
              <a:spcAft>
                <a:spcPts val="1500"/>
              </a:spcAft>
              <a:buClr>
                <a:schemeClr val="lt1"/>
              </a:buClr>
              <a:buSzPct val="100000"/>
              <a:buFont typeface="Trebuchet MS"/>
            </a:pPr>
            <a:r>
              <a:rPr lang="en" sz="1600">
                <a:solidFill>
                  <a:schemeClr val="lt1"/>
                </a:solidFill>
                <a:latin typeface="Trebuchet MS"/>
                <a:ea typeface="Trebuchet MS"/>
                <a:cs typeface="Trebuchet MS"/>
                <a:sym typeface="Trebuchet MS"/>
              </a:rPr>
              <a:t>Mac: Chrome, Opera, Firefox, Safari: &gt;100 kb</a:t>
            </a:r>
          </a:p>
          <a:p>
            <a:pPr indent="-330200" lvl="1" marL="914400" marR="190500" rtl="0">
              <a:spcBef>
                <a:spcPts val="1000"/>
              </a:spcBef>
              <a:spcAft>
                <a:spcPts val="1500"/>
              </a:spcAft>
              <a:buClr>
                <a:schemeClr val="lt1"/>
              </a:buClr>
              <a:buSzPct val="100000"/>
              <a:buFont typeface="Trebuchet MS"/>
            </a:pPr>
            <a:r>
              <a:rPr lang="en" sz="1600">
                <a:solidFill>
                  <a:schemeClr val="lt1"/>
                </a:solidFill>
                <a:latin typeface="Trebuchet MS"/>
                <a:ea typeface="Trebuchet MS"/>
                <a:cs typeface="Trebuchet MS"/>
                <a:sym typeface="Trebuchet MS"/>
              </a:rPr>
              <a:t>Android Chrome, Opera: </a:t>
            </a:r>
            <a:r>
              <a:rPr lang="en" sz="1600">
                <a:solidFill>
                  <a:srgbClr val="E28964"/>
                </a:solidFill>
                <a:latin typeface="Trebuchet MS"/>
                <a:ea typeface="Trebuchet MS"/>
                <a:cs typeface="Trebuchet MS"/>
                <a:sym typeface="Trebuchet MS"/>
              </a:rPr>
              <a:t>81,500 b</a:t>
            </a:r>
          </a:p>
          <a:p>
            <a:pPr indent="-330200" lvl="1" marL="914400" marR="190500" rtl="0">
              <a:spcBef>
                <a:spcPts val="1000"/>
              </a:spcBef>
              <a:spcAft>
                <a:spcPts val="1500"/>
              </a:spcAft>
              <a:buClr>
                <a:schemeClr val="lt1"/>
              </a:buClr>
              <a:buSzPct val="100000"/>
              <a:buFont typeface="Trebuchet MS"/>
            </a:pPr>
            <a:r>
              <a:rPr lang="en" sz="1600">
                <a:solidFill>
                  <a:schemeClr val="lt1"/>
                </a:solidFill>
                <a:latin typeface="Trebuchet MS"/>
                <a:ea typeface="Trebuchet MS"/>
                <a:cs typeface="Trebuchet MS"/>
                <a:sym typeface="Trebuchet MS"/>
              </a:rPr>
              <a:t>iOS Safari, Chrome: &gt;100 kb</a:t>
            </a:r>
          </a:p>
          <a:p>
            <a:pPr indent="-330200" lvl="1" marL="914400" marR="190500" rtl="0">
              <a:spcBef>
                <a:spcPts val="1000"/>
              </a:spcBef>
              <a:spcAft>
                <a:spcPts val="1500"/>
              </a:spcAft>
              <a:buClr>
                <a:schemeClr val="lt1"/>
              </a:buClr>
              <a:buSzPct val="100000"/>
              <a:buFont typeface="Trebuchet MS"/>
            </a:pPr>
            <a:r>
              <a:rPr lang="en" sz="1600">
                <a:solidFill>
                  <a:schemeClr val="lt1"/>
                </a:solidFill>
                <a:latin typeface="Trebuchet MS"/>
                <a:ea typeface="Trebuchet MS"/>
                <a:cs typeface="Trebuchet MS"/>
                <a:sym typeface="Trebuchet MS"/>
              </a:rPr>
              <a:t>Proxies? Beware</a:t>
            </a:r>
          </a:p>
          <a:p>
            <a:pPr indent="0" lvl="0" marL="0" marR="190500" rtl="0" algn="l">
              <a:lnSpc>
                <a:spcPct val="100000"/>
              </a:lnSpc>
              <a:spcBef>
                <a:spcPts val="1000"/>
              </a:spcBef>
              <a:spcAft>
                <a:spcPts val="1500"/>
              </a:spcAft>
              <a:buNone/>
            </a:pPr>
            <a:r>
              <a:t/>
            </a:r>
            <a:endParaRPr sz="1600">
              <a:solidFill>
                <a:schemeClr val="lt1"/>
              </a:solidFill>
              <a:latin typeface="Trebuchet MS"/>
              <a:ea typeface="Trebuchet MS"/>
              <a:cs typeface="Trebuchet MS"/>
              <a:sym typeface="Trebuchet MS"/>
            </a:endParaRPr>
          </a:p>
        </p:txBody>
      </p:sp>
    </p:spTree>
  </p:cSld>
  <p:clrMapOvr>
    <a:masterClrMapping/>
  </p:clrMapOvr>
</p:sld>
</file>

<file path=ppt/slides/slide1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51" name="Shape 1151"/>
        <p:cNvGrpSpPr/>
        <p:nvPr/>
      </p:nvGrpSpPr>
      <p:grpSpPr>
        <a:xfrm>
          <a:off x="0" y="0"/>
          <a:ext cx="0" cy="0"/>
          <a:chOff x="0" y="0"/>
          <a:chExt cx="0" cy="0"/>
        </a:xfrm>
      </p:grpSpPr>
      <p:sp>
        <p:nvSpPr>
          <p:cNvPr id="1152" name="Shape 1152"/>
          <p:cNvSpPr txBox="1"/>
          <p:nvPr>
            <p:ph type="title"/>
          </p:nvPr>
        </p:nvSpPr>
        <p:spPr>
          <a:xfrm>
            <a:off x="336921" y="133945"/>
            <a:ext cx="8470200" cy="771900"/>
          </a:xfrm>
          <a:prstGeom prst="rect">
            <a:avLst/>
          </a:prstGeom>
        </p:spPr>
        <p:txBody>
          <a:bodyPr anchorCtr="0" anchor="ctr" bIns="58925" lIns="58925" rIns="58925" tIns="58925">
            <a:noAutofit/>
          </a:bodyPr>
          <a:lstStyle/>
          <a:p>
            <a:pPr lvl="0" rtl="0">
              <a:spcBef>
                <a:spcPts val="0"/>
              </a:spcBef>
              <a:buNone/>
            </a:pPr>
            <a:r>
              <a:rPr i="0" lang="en">
                <a:latin typeface="Josefin Slab"/>
                <a:ea typeface="Josefin Slab"/>
                <a:cs typeface="Josefin Slab"/>
                <a:sym typeface="Josefin Slab"/>
              </a:rPr>
              <a:t>Image Beacon: URL Limit</a:t>
            </a:r>
          </a:p>
        </p:txBody>
      </p:sp>
      <p:sp>
        <p:nvSpPr>
          <p:cNvPr id="1153" name="Shape 1153"/>
          <p:cNvSpPr txBox="1"/>
          <p:nvPr>
            <p:ph idx="1" type="body"/>
          </p:nvPr>
        </p:nvSpPr>
        <p:spPr>
          <a:xfrm>
            <a:off x="669725" y="875376"/>
            <a:ext cx="7804500" cy="3805800"/>
          </a:xfrm>
          <a:prstGeom prst="rect">
            <a:avLst/>
          </a:prstGeom>
        </p:spPr>
        <p:txBody>
          <a:bodyPr anchorCtr="0" anchor="t" bIns="58925" lIns="58925" rIns="58925" tIns="58925">
            <a:noAutofit/>
          </a:bodyPr>
          <a:lstStyle/>
          <a:p>
            <a:pPr indent="0" lvl="0" marL="0" marR="190500" rtl="0">
              <a:spcBef>
                <a:spcPts val="1000"/>
              </a:spcBef>
              <a:spcAft>
                <a:spcPts val="1500"/>
              </a:spcAft>
              <a:buNone/>
            </a:pPr>
            <a:r>
              <a:rPr lang="en" sz="1600">
                <a:solidFill>
                  <a:schemeClr val="lt1"/>
                </a:solidFill>
                <a:latin typeface="Trebuchet MS"/>
                <a:ea typeface="Trebuchet MS"/>
                <a:cs typeface="Trebuchet MS"/>
                <a:sym typeface="Trebuchet MS"/>
              </a:rPr>
              <a:t>Need to update your </a:t>
            </a:r>
            <a:r>
              <a:rPr lang="en" sz="1600">
                <a:solidFill>
                  <a:schemeClr val="accent1"/>
                </a:solidFill>
                <a:latin typeface="Trebuchet MS"/>
                <a:ea typeface="Trebuchet MS"/>
                <a:cs typeface="Trebuchet MS"/>
                <a:sym typeface="Trebuchet MS"/>
              </a:rPr>
              <a:t>server config</a:t>
            </a:r>
            <a:r>
              <a:rPr lang="en" sz="1600">
                <a:solidFill>
                  <a:schemeClr val="lt1"/>
                </a:solidFill>
                <a:latin typeface="Trebuchet MS"/>
                <a:ea typeface="Trebuchet MS"/>
                <a:cs typeface="Trebuchet MS"/>
                <a:sym typeface="Trebuchet MS"/>
              </a:rPr>
              <a:t> config for &gt;8 KB URLs:</a:t>
            </a:r>
          </a:p>
          <a:p>
            <a:pPr indent="-69850" lvl="0" marL="0" marR="190500" rtl="0">
              <a:lnSpc>
                <a:spcPct val="142857"/>
              </a:lnSpc>
              <a:spcBef>
                <a:spcPts val="1500"/>
              </a:spcBef>
              <a:spcAft>
                <a:spcPts val="1500"/>
              </a:spcAft>
              <a:buClr>
                <a:schemeClr val="dk1"/>
              </a:buClr>
              <a:buSzPct val="110000"/>
              <a:buFont typeface="Arial"/>
              <a:buNone/>
            </a:pPr>
            <a:r>
              <a:rPr i="1" lang="en" sz="1000">
                <a:solidFill>
                  <a:srgbClr val="AEAEAE"/>
                </a:solidFill>
                <a:latin typeface="Consolas"/>
                <a:ea typeface="Consolas"/>
                <a:cs typeface="Consolas"/>
                <a:sym typeface="Consolas"/>
              </a:rPr>
              <a:t>// Apache</a:t>
            </a:r>
            <a:br>
              <a:rPr lang="en" sz="1000">
                <a:solidFill>
                  <a:srgbClr val="F8F8F8"/>
                </a:solidFill>
                <a:latin typeface="Consolas"/>
                <a:ea typeface="Consolas"/>
                <a:cs typeface="Consolas"/>
                <a:sym typeface="Consolas"/>
              </a:rPr>
            </a:br>
            <a:r>
              <a:rPr i="1" lang="en" sz="1000">
                <a:solidFill>
                  <a:srgbClr val="AEAEAE"/>
                </a:solidFill>
                <a:latin typeface="Consolas"/>
                <a:ea typeface="Consolas"/>
                <a:cs typeface="Consolas"/>
                <a:sym typeface="Consolas"/>
              </a:rPr>
              <a:t>// https://httpd.apache.org/docs/2.2/mod/core.html#limitrequestline</a:t>
            </a:r>
            <a:br>
              <a:rPr lang="en" sz="1000">
                <a:solidFill>
                  <a:srgbClr val="F8F8F8"/>
                </a:solidFill>
                <a:latin typeface="Consolas"/>
                <a:ea typeface="Consolas"/>
                <a:cs typeface="Consolas"/>
                <a:sym typeface="Consolas"/>
              </a:rPr>
            </a:br>
            <a:r>
              <a:rPr i="1" lang="en" sz="1000">
                <a:solidFill>
                  <a:srgbClr val="AEAEAE"/>
                </a:solidFill>
                <a:latin typeface="Consolas"/>
                <a:ea typeface="Consolas"/>
                <a:cs typeface="Consolas"/>
                <a:sym typeface="Consolas"/>
              </a:rPr>
              <a:t>// Default: LimitRequestLine 8190</a:t>
            </a:r>
            <a:br>
              <a:rPr lang="en" sz="1000">
                <a:solidFill>
                  <a:srgbClr val="F8F8F8"/>
                </a:solidFill>
                <a:latin typeface="Consolas"/>
                <a:ea typeface="Consolas"/>
                <a:cs typeface="Consolas"/>
                <a:sym typeface="Consolas"/>
              </a:rPr>
            </a:br>
            <a:r>
              <a:rPr lang="en" sz="1000">
                <a:solidFill>
                  <a:srgbClr val="F8F8F8"/>
                </a:solidFill>
                <a:latin typeface="Consolas"/>
                <a:ea typeface="Consolas"/>
                <a:cs typeface="Consolas"/>
                <a:sym typeface="Consolas"/>
              </a:rPr>
              <a:t>LimitRequestLine </a:t>
            </a:r>
            <a:r>
              <a:rPr lang="en" sz="1000">
                <a:solidFill>
                  <a:srgbClr val="3387CC"/>
                </a:solidFill>
                <a:latin typeface="Consolas"/>
                <a:ea typeface="Consolas"/>
                <a:cs typeface="Consolas"/>
                <a:sym typeface="Consolas"/>
              </a:rPr>
              <a:t>16380</a:t>
            </a:r>
            <a:br>
              <a:rPr lang="en" sz="1000">
                <a:solidFill>
                  <a:srgbClr val="F8F8F8"/>
                </a:solidFill>
                <a:latin typeface="Consolas"/>
                <a:ea typeface="Consolas"/>
                <a:cs typeface="Consolas"/>
                <a:sym typeface="Consolas"/>
              </a:rPr>
            </a:br>
            <a:br>
              <a:rPr lang="en" sz="1000">
                <a:solidFill>
                  <a:srgbClr val="F8F8F8"/>
                </a:solidFill>
                <a:latin typeface="Consolas"/>
                <a:ea typeface="Consolas"/>
                <a:cs typeface="Consolas"/>
                <a:sym typeface="Consolas"/>
              </a:rPr>
            </a:br>
            <a:r>
              <a:rPr i="1" lang="en" sz="1000">
                <a:solidFill>
                  <a:srgbClr val="AEAEAE"/>
                </a:solidFill>
                <a:latin typeface="Consolas"/>
                <a:ea typeface="Consolas"/>
                <a:cs typeface="Consolas"/>
                <a:sym typeface="Consolas"/>
              </a:rPr>
              <a:t>// nginx</a:t>
            </a:r>
            <a:br>
              <a:rPr lang="en" sz="1000">
                <a:solidFill>
                  <a:srgbClr val="F8F8F8"/>
                </a:solidFill>
                <a:latin typeface="Consolas"/>
                <a:ea typeface="Consolas"/>
                <a:cs typeface="Consolas"/>
                <a:sym typeface="Consolas"/>
              </a:rPr>
            </a:br>
            <a:r>
              <a:rPr i="1" lang="en" sz="1000">
                <a:solidFill>
                  <a:srgbClr val="AEAEAE"/>
                </a:solidFill>
                <a:latin typeface="Consolas"/>
                <a:ea typeface="Consolas"/>
                <a:cs typeface="Consolas"/>
                <a:sym typeface="Consolas"/>
              </a:rPr>
              <a:t>// https://nginx.org/en/docs/http/ngx_http_core_module.html#large_client_header_buffers</a:t>
            </a:r>
            <a:br>
              <a:rPr lang="en" sz="1000">
                <a:solidFill>
                  <a:srgbClr val="F8F8F8"/>
                </a:solidFill>
                <a:latin typeface="Consolas"/>
                <a:ea typeface="Consolas"/>
                <a:cs typeface="Consolas"/>
                <a:sym typeface="Consolas"/>
              </a:rPr>
            </a:br>
            <a:r>
              <a:rPr i="1" lang="en" sz="1000">
                <a:solidFill>
                  <a:srgbClr val="AEAEAE"/>
                </a:solidFill>
                <a:latin typeface="Consolas"/>
                <a:ea typeface="Consolas"/>
                <a:cs typeface="Consolas"/>
                <a:sym typeface="Consolas"/>
              </a:rPr>
              <a:t>// Default: large_client_header_buffers 4 8k;</a:t>
            </a:r>
            <a:br>
              <a:rPr lang="en" sz="1000">
                <a:solidFill>
                  <a:srgbClr val="F8F8F8"/>
                </a:solidFill>
                <a:latin typeface="Consolas"/>
                <a:ea typeface="Consolas"/>
                <a:cs typeface="Consolas"/>
                <a:sym typeface="Consolas"/>
              </a:rPr>
            </a:br>
            <a:r>
              <a:rPr lang="en" sz="1000">
                <a:solidFill>
                  <a:srgbClr val="F8F8F8"/>
                </a:solidFill>
                <a:latin typeface="Consolas"/>
                <a:ea typeface="Consolas"/>
                <a:cs typeface="Consolas"/>
                <a:sym typeface="Consolas"/>
              </a:rPr>
              <a:t>large_client_header_buffers </a:t>
            </a:r>
            <a:r>
              <a:rPr lang="en" sz="1000">
                <a:solidFill>
                  <a:srgbClr val="3387CC"/>
                </a:solidFill>
                <a:latin typeface="Consolas"/>
                <a:ea typeface="Consolas"/>
                <a:cs typeface="Consolas"/>
                <a:sym typeface="Consolas"/>
              </a:rPr>
              <a:t>4</a:t>
            </a:r>
            <a:r>
              <a:rPr lang="en" sz="1000">
                <a:solidFill>
                  <a:srgbClr val="F8F8F8"/>
                </a:solidFill>
                <a:latin typeface="Consolas"/>
                <a:ea typeface="Consolas"/>
                <a:cs typeface="Consolas"/>
                <a:sym typeface="Consolas"/>
              </a:rPr>
              <a:t> </a:t>
            </a:r>
            <a:r>
              <a:rPr lang="en" sz="1000">
                <a:solidFill>
                  <a:srgbClr val="3387CC"/>
                </a:solidFill>
                <a:latin typeface="Consolas"/>
                <a:ea typeface="Consolas"/>
                <a:cs typeface="Consolas"/>
                <a:sym typeface="Consolas"/>
              </a:rPr>
              <a:t>16</a:t>
            </a:r>
            <a:r>
              <a:rPr lang="en" sz="1000">
                <a:solidFill>
                  <a:srgbClr val="F8F8F8"/>
                </a:solidFill>
                <a:latin typeface="Consolas"/>
                <a:ea typeface="Consolas"/>
                <a:cs typeface="Consolas"/>
                <a:sym typeface="Consolas"/>
              </a:rPr>
              <a:t>k;</a:t>
            </a:r>
            <a:br>
              <a:rPr lang="en" sz="1000">
                <a:solidFill>
                  <a:srgbClr val="F8F8F8"/>
                </a:solidFill>
                <a:latin typeface="Consolas"/>
                <a:ea typeface="Consolas"/>
                <a:cs typeface="Consolas"/>
                <a:sym typeface="Consolas"/>
              </a:rPr>
            </a:br>
            <a:br>
              <a:rPr lang="en" sz="1000">
                <a:solidFill>
                  <a:srgbClr val="F8F8F8"/>
                </a:solidFill>
                <a:latin typeface="Consolas"/>
                <a:ea typeface="Consolas"/>
                <a:cs typeface="Consolas"/>
                <a:sym typeface="Consolas"/>
              </a:rPr>
            </a:br>
            <a:r>
              <a:rPr i="1" lang="en" sz="1000">
                <a:solidFill>
                  <a:srgbClr val="AEAEAE"/>
                </a:solidFill>
                <a:latin typeface="Consolas"/>
                <a:ea typeface="Consolas"/>
                <a:cs typeface="Consolas"/>
                <a:sym typeface="Consolas"/>
              </a:rPr>
              <a:t>// JBoss</a:t>
            </a:r>
            <a:br>
              <a:rPr lang="en" sz="1000">
                <a:solidFill>
                  <a:srgbClr val="F8F8F8"/>
                </a:solidFill>
                <a:latin typeface="Consolas"/>
                <a:ea typeface="Consolas"/>
                <a:cs typeface="Consolas"/>
                <a:sym typeface="Consolas"/>
              </a:rPr>
            </a:br>
            <a:r>
              <a:rPr i="1" lang="en" sz="1000">
                <a:solidFill>
                  <a:srgbClr val="AEAEAE"/>
                </a:solidFill>
                <a:latin typeface="Consolas"/>
                <a:ea typeface="Consolas"/>
                <a:cs typeface="Consolas"/>
                <a:sym typeface="Consolas"/>
              </a:rPr>
              <a:t>// https://docs.jboss.org/jbossweb/2.1.x/config/http.html</a:t>
            </a:r>
            <a:br>
              <a:rPr lang="en" sz="1000">
                <a:solidFill>
                  <a:srgbClr val="F8F8F8"/>
                </a:solidFill>
                <a:latin typeface="Consolas"/>
                <a:ea typeface="Consolas"/>
                <a:cs typeface="Consolas"/>
                <a:sym typeface="Consolas"/>
              </a:rPr>
            </a:br>
            <a:r>
              <a:rPr i="1" lang="en" sz="1000">
                <a:solidFill>
                  <a:srgbClr val="AEAEAE"/>
                </a:solidFill>
                <a:latin typeface="Consolas"/>
                <a:ea typeface="Consolas"/>
                <a:cs typeface="Consolas"/>
                <a:sym typeface="Consolas"/>
              </a:rPr>
              <a:t>// Default: maxHttpHeaderSize="8192"</a:t>
            </a:r>
            <a:br>
              <a:rPr lang="en" sz="1000">
                <a:solidFill>
                  <a:srgbClr val="F8F8F8"/>
                </a:solidFill>
                <a:latin typeface="Consolas"/>
                <a:ea typeface="Consolas"/>
                <a:cs typeface="Consolas"/>
                <a:sym typeface="Consolas"/>
              </a:rPr>
            </a:br>
            <a:r>
              <a:rPr lang="en" sz="1000">
                <a:solidFill>
                  <a:srgbClr val="F8F8F8"/>
                </a:solidFill>
                <a:latin typeface="Consolas"/>
                <a:ea typeface="Consolas"/>
                <a:cs typeface="Consolas"/>
                <a:sym typeface="Consolas"/>
              </a:rPr>
              <a:t>&lt;Connector ... maxHttpHeaderSize=</a:t>
            </a:r>
            <a:r>
              <a:rPr lang="en" sz="1000">
                <a:solidFill>
                  <a:srgbClr val="65B042"/>
                </a:solidFill>
                <a:latin typeface="Consolas"/>
                <a:ea typeface="Consolas"/>
                <a:cs typeface="Consolas"/>
                <a:sym typeface="Consolas"/>
              </a:rPr>
              <a:t>"16384"</a:t>
            </a:r>
            <a:r>
              <a:rPr lang="en" sz="1000">
                <a:solidFill>
                  <a:srgbClr val="F8F8F8"/>
                </a:solidFill>
                <a:latin typeface="Consolas"/>
                <a:ea typeface="Consolas"/>
                <a:cs typeface="Consolas"/>
                <a:sym typeface="Consolas"/>
              </a:rPr>
              <a:t>/&gt;</a:t>
            </a:r>
          </a:p>
          <a:p>
            <a:pPr indent="0" lvl="0" marL="0" marR="190500" rtl="0" algn="l">
              <a:lnSpc>
                <a:spcPct val="100000"/>
              </a:lnSpc>
              <a:spcBef>
                <a:spcPts val="1000"/>
              </a:spcBef>
              <a:spcAft>
                <a:spcPts val="1500"/>
              </a:spcAft>
              <a:buNone/>
            </a:pPr>
            <a:r>
              <a:t/>
            </a:r>
            <a:endParaRPr sz="1600">
              <a:solidFill>
                <a:schemeClr val="lt1"/>
              </a:solidFill>
              <a:latin typeface="Consolas"/>
              <a:ea typeface="Consolas"/>
              <a:cs typeface="Consolas"/>
              <a:sym typeface="Consolas"/>
            </a:endParaRPr>
          </a:p>
        </p:txBody>
      </p:sp>
    </p:spTree>
  </p:cSld>
  <p:clrMapOvr>
    <a:masterClrMapping/>
  </p:clrMapOvr>
</p:sld>
</file>

<file path=ppt/slides/slide1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57" name="Shape 1157"/>
        <p:cNvGrpSpPr/>
        <p:nvPr/>
      </p:nvGrpSpPr>
      <p:grpSpPr>
        <a:xfrm>
          <a:off x="0" y="0"/>
          <a:ext cx="0" cy="0"/>
          <a:chOff x="0" y="0"/>
          <a:chExt cx="0" cy="0"/>
        </a:xfrm>
      </p:grpSpPr>
      <p:sp>
        <p:nvSpPr>
          <p:cNvPr id="1158" name="Shape 1158"/>
          <p:cNvSpPr txBox="1"/>
          <p:nvPr>
            <p:ph type="title"/>
          </p:nvPr>
        </p:nvSpPr>
        <p:spPr>
          <a:xfrm>
            <a:off x="336921" y="133945"/>
            <a:ext cx="8470200" cy="771900"/>
          </a:xfrm>
          <a:prstGeom prst="rect">
            <a:avLst/>
          </a:prstGeom>
        </p:spPr>
        <p:txBody>
          <a:bodyPr anchorCtr="0" anchor="ctr" bIns="58925" lIns="58925" rIns="58925" tIns="58925">
            <a:noAutofit/>
          </a:bodyPr>
          <a:lstStyle/>
          <a:p>
            <a:pPr lvl="0" rtl="0">
              <a:spcBef>
                <a:spcPts val="0"/>
              </a:spcBef>
              <a:buNone/>
            </a:pPr>
            <a:r>
              <a:rPr i="0" lang="en">
                <a:latin typeface="Josefin Slab"/>
                <a:ea typeface="Josefin Slab"/>
                <a:cs typeface="Josefin Slab"/>
                <a:sym typeface="Josefin Slab"/>
              </a:rPr>
              <a:t>Form Beacon</a:t>
            </a:r>
          </a:p>
        </p:txBody>
      </p:sp>
      <p:sp>
        <p:nvSpPr>
          <p:cNvPr id="1159" name="Shape 1159"/>
          <p:cNvSpPr txBox="1"/>
          <p:nvPr>
            <p:ph idx="1" type="body"/>
          </p:nvPr>
        </p:nvSpPr>
        <p:spPr>
          <a:xfrm>
            <a:off x="336925" y="875375"/>
            <a:ext cx="7392600" cy="3805800"/>
          </a:xfrm>
          <a:prstGeom prst="rect">
            <a:avLst/>
          </a:prstGeom>
        </p:spPr>
        <p:txBody>
          <a:bodyPr anchorCtr="0" anchor="t" bIns="58925" lIns="58925" rIns="58925" tIns="58925">
            <a:noAutofit/>
          </a:bodyPr>
          <a:lstStyle/>
          <a:p>
            <a:pPr indent="0" lvl="0" marL="0" marR="190500" rtl="0">
              <a:lnSpc>
                <a:spcPct val="142857"/>
              </a:lnSpc>
              <a:spcBef>
                <a:spcPts val="1500"/>
              </a:spcBef>
              <a:spcAft>
                <a:spcPts val="1500"/>
              </a:spcAft>
              <a:buNone/>
            </a:pPr>
            <a:r>
              <a:rPr lang="en" sz="1800">
                <a:solidFill>
                  <a:schemeClr val="lt1"/>
                </a:solidFill>
                <a:latin typeface="Trebuchet MS"/>
                <a:ea typeface="Trebuchet MS"/>
                <a:cs typeface="Trebuchet MS"/>
                <a:sym typeface="Trebuchet MS"/>
              </a:rPr>
              <a:t>Create a </a:t>
            </a:r>
            <a:r>
              <a:rPr lang="en" sz="1800">
                <a:solidFill>
                  <a:schemeClr val="accent1"/>
                </a:solidFill>
                <a:latin typeface="Consolas"/>
                <a:ea typeface="Consolas"/>
                <a:cs typeface="Consolas"/>
                <a:sym typeface="Consolas"/>
              </a:rPr>
              <a:t>&lt;FORM&gt;</a:t>
            </a:r>
            <a:r>
              <a:rPr lang="en" sz="1800">
                <a:solidFill>
                  <a:schemeClr val="lt1"/>
                </a:solidFill>
                <a:latin typeface="Trebuchet MS"/>
                <a:ea typeface="Trebuchet MS"/>
                <a:cs typeface="Trebuchet MS"/>
                <a:sym typeface="Trebuchet MS"/>
              </a:rPr>
              <a:t> element, POST it to a hidden IFRAME</a:t>
            </a:r>
          </a:p>
          <a:p>
            <a:pPr indent="0" lvl="0" marL="0" marR="190500" rtl="0">
              <a:lnSpc>
                <a:spcPct val="100000"/>
              </a:lnSpc>
              <a:spcBef>
                <a:spcPts val="1500"/>
              </a:spcBef>
              <a:spcAft>
                <a:spcPts val="1500"/>
              </a:spcAft>
              <a:buNone/>
            </a:pPr>
            <a:r>
              <a:rPr lang="en" sz="800">
                <a:solidFill>
                  <a:srgbClr val="E28964"/>
                </a:solidFill>
                <a:latin typeface="Consolas"/>
                <a:ea typeface="Consolas"/>
                <a:cs typeface="Consolas"/>
                <a:sym typeface="Consolas"/>
              </a:rPr>
              <a:t>var</a:t>
            </a:r>
            <a:r>
              <a:rPr lang="en" sz="800">
                <a:solidFill>
                  <a:srgbClr val="F8F8F8"/>
                </a:solidFill>
                <a:latin typeface="Consolas"/>
                <a:ea typeface="Consolas"/>
                <a:cs typeface="Consolas"/>
                <a:sym typeface="Consolas"/>
              </a:rPr>
              <a:t> iframe, name = </a:t>
            </a:r>
            <a:r>
              <a:rPr lang="en" sz="800">
                <a:solidFill>
                  <a:srgbClr val="65B042"/>
                </a:solidFill>
                <a:latin typeface="Consolas"/>
                <a:ea typeface="Consolas"/>
                <a:cs typeface="Consolas"/>
                <a:sym typeface="Consolas"/>
              </a:rPr>
              <a:t>"beacon-"</a:t>
            </a:r>
            <a:r>
              <a:rPr lang="en" sz="800">
                <a:solidFill>
                  <a:srgbClr val="F8F8F8"/>
                </a:solidFill>
                <a:latin typeface="Consolas"/>
                <a:ea typeface="Consolas"/>
                <a:cs typeface="Consolas"/>
                <a:sym typeface="Consolas"/>
              </a:rPr>
              <a:t> + Math.random();</a:t>
            </a:r>
            <a:br>
              <a:rPr lang="en" sz="800">
                <a:solidFill>
                  <a:srgbClr val="F8F8F8"/>
                </a:solidFill>
                <a:latin typeface="Consolas"/>
                <a:ea typeface="Consolas"/>
                <a:cs typeface="Consolas"/>
                <a:sym typeface="Consolas"/>
              </a:rPr>
            </a:br>
            <a:r>
              <a:rPr lang="en" sz="800">
                <a:solidFill>
                  <a:srgbClr val="E28964"/>
                </a:solidFill>
                <a:latin typeface="Consolas"/>
                <a:ea typeface="Consolas"/>
                <a:cs typeface="Consolas"/>
                <a:sym typeface="Consolas"/>
              </a:rPr>
              <a:t>try</a:t>
            </a:r>
            <a:r>
              <a:rPr lang="en" sz="800">
                <a:solidFill>
                  <a:srgbClr val="F8F8F8"/>
                </a:solidFill>
                <a:latin typeface="Consolas"/>
                <a:ea typeface="Consolas"/>
                <a:cs typeface="Consolas"/>
                <a:sym typeface="Consolas"/>
              </a:rPr>
              <a:t> {</a:t>
            </a:r>
            <a:br>
              <a:rPr lang="en" sz="800">
                <a:solidFill>
                  <a:srgbClr val="F8F8F8"/>
                </a:solidFill>
                <a:latin typeface="Consolas"/>
                <a:ea typeface="Consolas"/>
                <a:cs typeface="Consolas"/>
                <a:sym typeface="Consolas"/>
              </a:rPr>
            </a:br>
            <a:r>
              <a:rPr lang="en" sz="800">
                <a:solidFill>
                  <a:srgbClr val="F8F8F8"/>
                </a:solidFill>
                <a:latin typeface="Consolas"/>
                <a:ea typeface="Consolas"/>
                <a:cs typeface="Consolas"/>
                <a:sym typeface="Consolas"/>
              </a:rPr>
              <a:t>  // IE &lt;= 8</a:t>
            </a:r>
            <a:br>
              <a:rPr lang="en" sz="800">
                <a:solidFill>
                  <a:srgbClr val="F8F8F8"/>
                </a:solidFill>
                <a:latin typeface="Consolas"/>
                <a:ea typeface="Consolas"/>
                <a:cs typeface="Consolas"/>
                <a:sym typeface="Consolas"/>
              </a:rPr>
            </a:br>
            <a:r>
              <a:rPr lang="en" sz="800">
                <a:solidFill>
                  <a:srgbClr val="F8F8F8"/>
                </a:solidFill>
                <a:latin typeface="Consolas"/>
                <a:ea typeface="Consolas"/>
                <a:cs typeface="Consolas"/>
                <a:sym typeface="Consolas"/>
              </a:rPr>
              <a:t>  </a:t>
            </a:r>
            <a:r>
              <a:rPr lang="en" sz="800">
                <a:solidFill>
                  <a:srgbClr val="E28964"/>
                </a:solidFill>
                <a:latin typeface="Consolas"/>
                <a:ea typeface="Consolas"/>
                <a:cs typeface="Consolas"/>
                <a:sym typeface="Consolas"/>
              </a:rPr>
              <a:t>iframe</a:t>
            </a:r>
            <a:r>
              <a:rPr lang="en" sz="800">
                <a:solidFill>
                  <a:srgbClr val="F8F8F8"/>
                </a:solidFill>
                <a:latin typeface="Consolas"/>
                <a:ea typeface="Consolas"/>
                <a:cs typeface="Consolas"/>
                <a:sym typeface="Consolas"/>
              </a:rPr>
              <a:t> = document.createElement('&lt;iframe name=</a:t>
            </a:r>
            <a:r>
              <a:rPr lang="en" sz="800">
                <a:solidFill>
                  <a:srgbClr val="65B042"/>
                </a:solidFill>
                <a:latin typeface="Consolas"/>
                <a:ea typeface="Consolas"/>
                <a:cs typeface="Consolas"/>
                <a:sym typeface="Consolas"/>
              </a:rPr>
              <a:t>"' + name + '"</a:t>
            </a:r>
            <a:r>
              <a:rPr lang="en" sz="800">
                <a:solidFill>
                  <a:srgbClr val="F8F8F8"/>
                </a:solidFill>
                <a:latin typeface="Consolas"/>
                <a:ea typeface="Consolas"/>
                <a:cs typeface="Consolas"/>
                <a:sym typeface="Consolas"/>
              </a:rPr>
              <a:t>&gt;');</a:t>
            </a:r>
            <a:br>
              <a:rPr lang="en" sz="800">
                <a:solidFill>
                  <a:srgbClr val="F8F8F8"/>
                </a:solidFill>
                <a:latin typeface="Consolas"/>
                <a:ea typeface="Consolas"/>
                <a:cs typeface="Consolas"/>
                <a:sym typeface="Consolas"/>
              </a:rPr>
            </a:br>
            <a:r>
              <a:rPr lang="en" sz="800">
                <a:solidFill>
                  <a:srgbClr val="F8F8F8"/>
                </a:solidFill>
                <a:latin typeface="Consolas"/>
                <a:ea typeface="Consolas"/>
                <a:cs typeface="Consolas"/>
                <a:sym typeface="Consolas"/>
              </a:rPr>
              <a:t>} </a:t>
            </a:r>
            <a:r>
              <a:rPr lang="en" sz="800">
                <a:solidFill>
                  <a:srgbClr val="E28964"/>
                </a:solidFill>
                <a:latin typeface="Consolas"/>
                <a:ea typeface="Consolas"/>
                <a:cs typeface="Consolas"/>
                <a:sym typeface="Consolas"/>
              </a:rPr>
              <a:t>catch</a:t>
            </a:r>
            <a:r>
              <a:rPr lang="en" sz="800">
                <a:solidFill>
                  <a:srgbClr val="F8F8F8"/>
                </a:solidFill>
                <a:latin typeface="Consolas"/>
                <a:ea typeface="Consolas"/>
                <a:cs typeface="Consolas"/>
                <a:sym typeface="Consolas"/>
              </a:rPr>
              <a:t> (ignore) {</a:t>
            </a:r>
            <a:br>
              <a:rPr lang="en" sz="800">
                <a:solidFill>
                  <a:srgbClr val="F8F8F8"/>
                </a:solidFill>
                <a:latin typeface="Consolas"/>
                <a:ea typeface="Consolas"/>
                <a:cs typeface="Consolas"/>
                <a:sym typeface="Consolas"/>
              </a:rPr>
            </a:br>
            <a:r>
              <a:rPr lang="en" sz="800">
                <a:solidFill>
                  <a:srgbClr val="F8F8F8"/>
                </a:solidFill>
                <a:latin typeface="Consolas"/>
                <a:ea typeface="Consolas"/>
                <a:cs typeface="Consolas"/>
                <a:sym typeface="Consolas"/>
              </a:rPr>
              <a:t>  // everything else</a:t>
            </a:r>
            <a:br>
              <a:rPr lang="en" sz="800">
                <a:solidFill>
                  <a:srgbClr val="F8F8F8"/>
                </a:solidFill>
                <a:latin typeface="Consolas"/>
                <a:ea typeface="Consolas"/>
                <a:cs typeface="Consolas"/>
                <a:sym typeface="Consolas"/>
              </a:rPr>
            </a:br>
            <a:r>
              <a:rPr lang="en" sz="800">
                <a:solidFill>
                  <a:srgbClr val="F8F8F8"/>
                </a:solidFill>
                <a:latin typeface="Consolas"/>
                <a:ea typeface="Consolas"/>
                <a:cs typeface="Consolas"/>
                <a:sym typeface="Consolas"/>
              </a:rPr>
              <a:t>  </a:t>
            </a:r>
            <a:r>
              <a:rPr lang="en" sz="800">
                <a:solidFill>
                  <a:srgbClr val="E28964"/>
                </a:solidFill>
                <a:latin typeface="Consolas"/>
                <a:ea typeface="Consolas"/>
                <a:cs typeface="Consolas"/>
                <a:sym typeface="Consolas"/>
              </a:rPr>
              <a:t>iframe</a:t>
            </a:r>
            <a:r>
              <a:rPr lang="en" sz="800">
                <a:solidFill>
                  <a:srgbClr val="F8F8F8"/>
                </a:solidFill>
                <a:latin typeface="Consolas"/>
                <a:ea typeface="Consolas"/>
                <a:cs typeface="Consolas"/>
                <a:sym typeface="Consolas"/>
              </a:rPr>
              <a:t> = document.createElement(</a:t>
            </a:r>
            <a:r>
              <a:rPr lang="en" sz="800">
                <a:solidFill>
                  <a:srgbClr val="65B042"/>
                </a:solidFill>
                <a:latin typeface="Consolas"/>
                <a:ea typeface="Consolas"/>
                <a:cs typeface="Consolas"/>
                <a:sym typeface="Consolas"/>
              </a:rPr>
              <a:t>"iframe"</a:t>
            </a:r>
            <a:r>
              <a:rPr lang="en" sz="800">
                <a:solidFill>
                  <a:srgbClr val="F8F8F8"/>
                </a:solidFill>
                <a:latin typeface="Consolas"/>
                <a:ea typeface="Consolas"/>
                <a:cs typeface="Consolas"/>
                <a:sym typeface="Consolas"/>
              </a:rPr>
              <a:t>);</a:t>
            </a:r>
            <a:br>
              <a:rPr lang="en" sz="800">
                <a:solidFill>
                  <a:srgbClr val="F8F8F8"/>
                </a:solidFill>
                <a:latin typeface="Consolas"/>
                <a:ea typeface="Consolas"/>
                <a:cs typeface="Consolas"/>
                <a:sym typeface="Consolas"/>
              </a:rPr>
            </a:br>
            <a:r>
              <a:rPr lang="en" sz="800">
                <a:solidFill>
                  <a:srgbClr val="F8F8F8"/>
                </a:solidFill>
                <a:latin typeface="Consolas"/>
                <a:ea typeface="Consolas"/>
                <a:cs typeface="Consolas"/>
                <a:sym typeface="Consolas"/>
              </a:rPr>
              <a:t>}</a:t>
            </a:r>
            <a:br>
              <a:rPr lang="en" sz="800">
                <a:solidFill>
                  <a:srgbClr val="F8F8F8"/>
                </a:solidFill>
                <a:latin typeface="Consolas"/>
                <a:ea typeface="Consolas"/>
                <a:cs typeface="Consolas"/>
                <a:sym typeface="Consolas"/>
              </a:rPr>
            </a:br>
            <a:br>
              <a:rPr lang="en" sz="800">
                <a:solidFill>
                  <a:srgbClr val="F8F8F8"/>
                </a:solidFill>
                <a:latin typeface="Consolas"/>
                <a:ea typeface="Consolas"/>
                <a:cs typeface="Consolas"/>
                <a:sym typeface="Consolas"/>
              </a:rPr>
            </a:br>
            <a:r>
              <a:rPr lang="en" sz="800">
                <a:solidFill>
                  <a:srgbClr val="E28964"/>
                </a:solidFill>
                <a:latin typeface="Consolas"/>
                <a:ea typeface="Consolas"/>
                <a:cs typeface="Consolas"/>
                <a:sym typeface="Consolas"/>
              </a:rPr>
              <a:t>form</a:t>
            </a:r>
            <a:r>
              <a:rPr lang="en" sz="800">
                <a:solidFill>
                  <a:srgbClr val="F8F8F8"/>
                </a:solidFill>
                <a:latin typeface="Consolas"/>
                <a:ea typeface="Consolas"/>
                <a:cs typeface="Consolas"/>
                <a:sym typeface="Consolas"/>
              </a:rPr>
              <a:t>.action = </a:t>
            </a:r>
            <a:r>
              <a:rPr lang="en" sz="800">
                <a:solidFill>
                  <a:srgbClr val="65B042"/>
                </a:solidFill>
                <a:latin typeface="Consolas"/>
                <a:ea typeface="Consolas"/>
                <a:cs typeface="Consolas"/>
                <a:sym typeface="Consolas"/>
              </a:rPr>
              <a:t>"https://my-server.com/beacon"</a:t>
            </a:r>
            <a:r>
              <a:rPr lang="en" sz="800">
                <a:solidFill>
                  <a:srgbClr val="F8F8F8"/>
                </a:solidFill>
                <a:latin typeface="Consolas"/>
                <a:ea typeface="Consolas"/>
                <a:cs typeface="Consolas"/>
                <a:sym typeface="Consolas"/>
              </a:rPr>
              <a:t>;</a:t>
            </a:r>
            <a:br>
              <a:rPr lang="en" sz="800">
                <a:solidFill>
                  <a:srgbClr val="F8F8F8"/>
                </a:solidFill>
                <a:latin typeface="Consolas"/>
                <a:ea typeface="Consolas"/>
                <a:cs typeface="Consolas"/>
                <a:sym typeface="Consolas"/>
              </a:rPr>
            </a:br>
            <a:r>
              <a:rPr lang="en" sz="800">
                <a:solidFill>
                  <a:srgbClr val="E28964"/>
                </a:solidFill>
                <a:latin typeface="Consolas"/>
                <a:ea typeface="Consolas"/>
                <a:cs typeface="Consolas"/>
                <a:sym typeface="Consolas"/>
              </a:rPr>
              <a:t>form</a:t>
            </a:r>
            <a:r>
              <a:rPr lang="en" sz="800">
                <a:solidFill>
                  <a:srgbClr val="F8F8F8"/>
                </a:solidFill>
                <a:latin typeface="Consolas"/>
                <a:ea typeface="Consolas"/>
                <a:cs typeface="Consolas"/>
                <a:sym typeface="Consolas"/>
              </a:rPr>
              <a:t>.target = iframe.name = iframe.id = name;</a:t>
            </a:r>
            <a:br>
              <a:rPr lang="en" sz="800">
                <a:solidFill>
                  <a:srgbClr val="F8F8F8"/>
                </a:solidFill>
                <a:latin typeface="Consolas"/>
                <a:ea typeface="Consolas"/>
                <a:cs typeface="Consolas"/>
                <a:sym typeface="Consolas"/>
              </a:rPr>
            </a:br>
            <a:r>
              <a:rPr lang="en" sz="800">
                <a:solidFill>
                  <a:srgbClr val="E28964"/>
                </a:solidFill>
                <a:latin typeface="Consolas"/>
                <a:ea typeface="Consolas"/>
                <a:cs typeface="Consolas"/>
                <a:sym typeface="Consolas"/>
              </a:rPr>
              <a:t>iframe</a:t>
            </a:r>
            <a:r>
              <a:rPr lang="en" sz="800">
                <a:solidFill>
                  <a:srgbClr val="F8F8F8"/>
                </a:solidFill>
                <a:latin typeface="Consolas"/>
                <a:ea typeface="Consolas"/>
                <a:cs typeface="Consolas"/>
                <a:sym typeface="Consolas"/>
              </a:rPr>
              <a:t>.style.display = form.style.display = </a:t>
            </a:r>
            <a:r>
              <a:rPr lang="en" sz="800">
                <a:solidFill>
                  <a:srgbClr val="65B042"/>
                </a:solidFill>
                <a:latin typeface="Consolas"/>
                <a:ea typeface="Consolas"/>
                <a:cs typeface="Consolas"/>
                <a:sym typeface="Consolas"/>
              </a:rPr>
              <a:t>"none"</a:t>
            </a:r>
            <a:r>
              <a:rPr lang="en" sz="800">
                <a:solidFill>
                  <a:srgbClr val="F8F8F8"/>
                </a:solidFill>
                <a:latin typeface="Consolas"/>
                <a:ea typeface="Consolas"/>
                <a:cs typeface="Consolas"/>
                <a:sym typeface="Consolas"/>
              </a:rPr>
              <a:t>;</a:t>
            </a:r>
            <a:br>
              <a:rPr lang="en" sz="800">
                <a:solidFill>
                  <a:srgbClr val="F8F8F8"/>
                </a:solidFill>
                <a:latin typeface="Consolas"/>
                <a:ea typeface="Consolas"/>
                <a:cs typeface="Consolas"/>
                <a:sym typeface="Consolas"/>
              </a:rPr>
            </a:br>
            <a:r>
              <a:rPr lang="en" sz="800">
                <a:solidFill>
                  <a:srgbClr val="E28964"/>
                </a:solidFill>
                <a:latin typeface="Consolas"/>
                <a:ea typeface="Consolas"/>
                <a:cs typeface="Consolas"/>
                <a:sym typeface="Consolas"/>
              </a:rPr>
              <a:t>iframe</a:t>
            </a:r>
            <a:r>
              <a:rPr lang="en" sz="800">
                <a:solidFill>
                  <a:srgbClr val="F8F8F8"/>
                </a:solidFill>
                <a:latin typeface="Consolas"/>
                <a:ea typeface="Consolas"/>
                <a:cs typeface="Consolas"/>
                <a:sym typeface="Consolas"/>
              </a:rPr>
              <a:t>.src = </a:t>
            </a:r>
            <a:r>
              <a:rPr lang="en" sz="800">
                <a:solidFill>
                  <a:srgbClr val="65B042"/>
                </a:solidFill>
                <a:latin typeface="Consolas"/>
                <a:ea typeface="Consolas"/>
                <a:cs typeface="Consolas"/>
                <a:sym typeface="Consolas"/>
              </a:rPr>
              <a:t>"javascript:false"</a:t>
            </a:r>
            <a:r>
              <a:rPr lang="en" sz="800">
                <a:solidFill>
                  <a:srgbClr val="F8F8F8"/>
                </a:solidFill>
                <a:latin typeface="Consolas"/>
                <a:ea typeface="Consolas"/>
                <a:cs typeface="Consolas"/>
                <a:sym typeface="Consolas"/>
              </a:rPr>
              <a:t>;</a:t>
            </a:r>
            <a:br>
              <a:rPr lang="en" sz="800">
                <a:solidFill>
                  <a:srgbClr val="F8F8F8"/>
                </a:solidFill>
                <a:latin typeface="Consolas"/>
                <a:ea typeface="Consolas"/>
                <a:cs typeface="Consolas"/>
                <a:sym typeface="Consolas"/>
              </a:rPr>
            </a:br>
            <a:br>
              <a:rPr lang="en" sz="800">
                <a:solidFill>
                  <a:srgbClr val="F8F8F8"/>
                </a:solidFill>
                <a:latin typeface="Consolas"/>
                <a:ea typeface="Consolas"/>
                <a:cs typeface="Consolas"/>
                <a:sym typeface="Consolas"/>
              </a:rPr>
            </a:br>
            <a:r>
              <a:rPr lang="en" sz="800">
                <a:solidFill>
                  <a:srgbClr val="E28964"/>
                </a:solidFill>
                <a:latin typeface="Consolas"/>
                <a:ea typeface="Consolas"/>
                <a:cs typeface="Consolas"/>
                <a:sym typeface="Consolas"/>
              </a:rPr>
              <a:t>remove</a:t>
            </a:r>
            <a:r>
              <a:rPr lang="en" sz="800">
                <a:solidFill>
                  <a:srgbClr val="F8F8F8"/>
                </a:solidFill>
                <a:latin typeface="Consolas"/>
                <a:ea typeface="Consolas"/>
                <a:cs typeface="Consolas"/>
                <a:sym typeface="Consolas"/>
              </a:rPr>
              <a:t>(iframe.id);</a:t>
            </a:r>
            <a:br>
              <a:rPr lang="en" sz="800">
                <a:solidFill>
                  <a:srgbClr val="F8F8F8"/>
                </a:solidFill>
                <a:latin typeface="Consolas"/>
                <a:ea typeface="Consolas"/>
                <a:cs typeface="Consolas"/>
                <a:sym typeface="Consolas"/>
              </a:rPr>
            </a:br>
            <a:r>
              <a:rPr lang="en" sz="800">
                <a:solidFill>
                  <a:srgbClr val="E28964"/>
                </a:solidFill>
                <a:latin typeface="Consolas"/>
                <a:ea typeface="Consolas"/>
                <a:cs typeface="Consolas"/>
                <a:sym typeface="Consolas"/>
              </a:rPr>
              <a:t>remove</a:t>
            </a:r>
            <a:r>
              <a:rPr lang="en" sz="800">
                <a:solidFill>
                  <a:srgbClr val="F8F8F8"/>
                </a:solidFill>
                <a:latin typeface="Consolas"/>
                <a:ea typeface="Consolas"/>
                <a:cs typeface="Consolas"/>
                <a:sym typeface="Consolas"/>
              </a:rPr>
              <a:t>(form.id);</a:t>
            </a:r>
          </a:p>
          <a:p>
            <a:pPr indent="0" lvl="0" marL="0" marR="190500" rtl="0">
              <a:spcBef>
                <a:spcPts val="1500"/>
              </a:spcBef>
              <a:spcAft>
                <a:spcPts val="1500"/>
              </a:spcAft>
              <a:buNone/>
            </a:pPr>
            <a:r>
              <a:rPr lang="en" sz="800">
                <a:solidFill>
                  <a:srgbClr val="E28964"/>
                </a:solidFill>
                <a:latin typeface="Consolas"/>
                <a:ea typeface="Consolas"/>
                <a:cs typeface="Consolas"/>
                <a:sym typeface="Consolas"/>
              </a:rPr>
              <a:t>document</a:t>
            </a:r>
            <a:r>
              <a:rPr lang="en" sz="800">
                <a:solidFill>
                  <a:srgbClr val="F8F8F8"/>
                </a:solidFill>
                <a:latin typeface="Consolas"/>
                <a:ea typeface="Consolas"/>
                <a:cs typeface="Consolas"/>
                <a:sym typeface="Consolas"/>
              </a:rPr>
              <a:t>.body.appendChild(iframe);</a:t>
            </a:r>
            <a:br>
              <a:rPr lang="en" sz="800">
                <a:solidFill>
                  <a:srgbClr val="F8F8F8"/>
                </a:solidFill>
                <a:latin typeface="Consolas"/>
                <a:ea typeface="Consolas"/>
                <a:cs typeface="Consolas"/>
                <a:sym typeface="Consolas"/>
              </a:rPr>
            </a:br>
            <a:r>
              <a:rPr lang="en" sz="800">
                <a:solidFill>
                  <a:srgbClr val="E28964"/>
                </a:solidFill>
                <a:latin typeface="Consolas"/>
                <a:ea typeface="Consolas"/>
                <a:cs typeface="Consolas"/>
                <a:sym typeface="Consolas"/>
              </a:rPr>
              <a:t>document</a:t>
            </a:r>
            <a:r>
              <a:rPr lang="en" sz="800">
                <a:solidFill>
                  <a:srgbClr val="F8F8F8"/>
                </a:solidFill>
                <a:latin typeface="Consolas"/>
                <a:ea typeface="Consolas"/>
                <a:cs typeface="Consolas"/>
                <a:sym typeface="Consolas"/>
              </a:rPr>
              <a:t>.body.appendChild(form);</a:t>
            </a:r>
            <a:br>
              <a:rPr lang="en" sz="800">
                <a:solidFill>
                  <a:srgbClr val="F8F8F8"/>
                </a:solidFill>
                <a:latin typeface="Consolas"/>
                <a:ea typeface="Consolas"/>
                <a:cs typeface="Consolas"/>
                <a:sym typeface="Consolas"/>
              </a:rPr>
            </a:br>
            <a:br>
              <a:rPr lang="en" sz="800">
                <a:solidFill>
                  <a:srgbClr val="F8F8F8"/>
                </a:solidFill>
                <a:latin typeface="Consolas"/>
                <a:ea typeface="Consolas"/>
                <a:cs typeface="Consolas"/>
                <a:sym typeface="Consolas"/>
              </a:rPr>
            </a:br>
            <a:r>
              <a:rPr lang="en" sz="800">
                <a:solidFill>
                  <a:srgbClr val="E28964"/>
                </a:solidFill>
                <a:latin typeface="Consolas"/>
                <a:ea typeface="Consolas"/>
                <a:cs typeface="Consolas"/>
                <a:sym typeface="Consolas"/>
              </a:rPr>
              <a:t>try</a:t>
            </a:r>
            <a:r>
              <a:rPr lang="en" sz="800">
                <a:solidFill>
                  <a:srgbClr val="F8F8F8"/>
                </a:solidFill>
                <a:latin typeface="Consolas"/>
                <a:ea typeface="Consolas"/>
                <a:cs typeface="Consolas"/>
                <a:sym typeface="Consolas"/>
              </a:rPr>
              <a:t> { form.submit(); }</a:t>
            </a:r>
            <a:br>
              <a:rPr lang="en" sz="800">
                <a:solidFill>
                  <a:srgbClr val="F8F8F8"/>
                </a:solidFill>
                <a:latin typeface="Consolas"/>
                <a:ea typeface="Consolas"/>
                <a:cs typeface="Consolas"/>
                <a:sym typeface="Consolas"/>
              </a:rPr>
            </a:br>
            <a:r>
              <a:rPr lang="en" sz="800">
                <a:solidFill>
                  <a:srgbClr val="E28964"/>
                </a:solidFill>
                <a:latin typeface="Consolas"/>
                <a:ea typeface="Consolas"/>
                <a:cs typeface="Consolas"/>
                <a:sym typeface="Consolas"/>
              </a:rPr>
              <a:t>catch</a:t>
            </a:r>
            <a:r>
              <a:rPr lang="en" sz="800">
                <a:solidFill>
                  <a:srgbClr val="F8F8F8"/>
                </a:solidFill>
                <a:latin typeface="Consolas"/>
                <a:ea typeface="Consolas"/>
                <a:cs typeface="Consolas"/>
                <a:sym typeface="Consolas"/>
              </a:rPr>
              <a:t> (ignore) {}</a:t>
            </a:r>
            <a:br>
              <a:rPr lang="en" sz="800">
                <a:solidFill>
                  <a:srgbClr val="F8F8F8"/>
                </a:solidFill>
                <a:latin typeface="Consolas"/>
                <a:ea typeface="Consolas"/>
                <a:cs typeface="Consolas"/>
                <a:sym typeface="Consolas"/>
              </a:rPr>
            </a:br>
          </a:p>
        </p:txBody>
      </p:sp>
      <p:sp>
        <p:nvSpPr>
          <p:cNvPr id="1160" name="Shape 1160"/>
          <p:cNvSpPr txBox="1"/>
          <p:nvPr>
            <p:ph idx="1" type="body"/>
          </p:nvPr>
        </p:nvSpPr>
        <p:spPr>
          <a:xfrm>
            <a:off x="4251025" y="905850"/>
            <a:ext cx="4667400" cy="3775500"/>
          </a:xfrm>
          <a:prstGeom prst="rect">
            <a:avLst/>
          </a:prstGeom>
        </p:spPr>
        <p:txBody>
          <a:bodyPr anchorCtr="0" anchor="t" bIns="58925" lIns="58925" rIns="58925" tIns="58925">
            <a:noAutofit/>
          </a:bodyPr>
          <a:lstStyle/>
          <a:p>
            <a:pPr indent="0" lvl="0" marL="0" marR="190500" rtl="0">
              <a:lnSpc>
                <a:spcPct val="100000"/>
              </a:lnSpc>
              <a:spcBef>
                <a:spcPts val="1500"/>
              </a:spcBef>
              <a:spcAft>
                <a:spcPts val="1500"/>
              </a:spcAft>
              <a:buNone/>
            </a:pPr>
            <a:r>
              <a:t/>
            </a:r>
            <a:endParaRPr sz="1800">
              <a:solidFill>
                <a:schemeClr val="lt1"/>
              </a:solidFill>
              <a:latin typeface="Trebuchet MS"/>
              <a:ea typeface="Trebuchet MS"/>
              <a:cs typeface="Trebuchet MS"/>
              <a:sym typeface="Trebuchet MS"/>
            </a:endParaRPr>
          </a:p>
          <a:p>
            <a:pPr indent="0" lvl="0" marL="0" marR="190500" rtl="0">
              <a:lnSpc>
                <a:spcPct val="100000"/>
              </a:lnSpc>
              <a:spcBef>
                <a:spcPts val="1500"/>
              </a:spcBef>
              <a:spcAft>
                <a:spcPts val="1500"/>
              </a:spcAft>
              <a:buNone/>
            </a:pPr>
            <a:r>
              <a:rPr lang="en" sz="800">
                <a:solidFill>
                  <a:srgbClr val="E28964"/>
                </a:solidFill>
                <a:latin typeface="Consolas"/>
                <a:ea typeface="Consolas"/>
                <a:cs typeface="Consolas"/>
                <a:sym typeface="Consolas"/>
              </a:rPr>
              <a:t>function</a:t>
            </a:r>
            <a:r>
              <a:rPr lang="en" sz="800">
                <a:solidFill>
                  <a:srgbClr val="F8F8F8"/>
                </a:solidFill>
                <a:latin typeface="Consolas"/>
                <a:ea typeface="Consolas"/>
                <a:cs typeface="Consolas"/>
                <a:sym typeface="Consolas"/>
              </a:rPr>
              <a:t> remove(id) {</a:t>
            </a:r>
            <a:br>
              <a:rPr lang="en" sz="800">
                <a:solidFill>
                  <a:srgbClr val="F8F8F8"/>
                </a:solidFill>
                <a:latin typeface="Consolas"/>
                <a:ea typeface="Consolas"/>
                <a:cs typeface="Consolas"/>
                <a:sym typeface="Consolas"/>
              </a:rPr>
            </a:br>
            <a:r>
              <a:rPr lang="en" sz="800">
                <a:solidFill>
                  <a:srgbClr val="F8F8F8"/>
                </a:solidFill>
                <a:latin typeface="Consolas"/>
                <a:ea typeface="Consolas"/>
                <a:cs typeface="Consolas"/>
                <a:sym typeface="Consolas"/>
              </a:rPr>
              <a:t>  </a:t>
            </a:r>
            <a:r>
              <a:rPr lang="en" sz="800">
                <a:solidFill>
                  <a:srgbClr val="E28964"/>
                </a:solidFill>
                <a:latin typeface="Consolas"/>
                <a:ea typeface="Consolas"/>
                <a:cs typeface="Consolas"/>
                <a:sym typeface="Consolas"/>
              </a:rPr>
              <a:t>var</a:t>
            </a:r>
            <a:r>
              <a:rPr lang="en" sz="800">
                <a:solidFill>
                  <a:srgbClr val="F8F8F8"/>
                </a:solidFill>
                <a:latin typeface="Consolas"/>
                <a:ea typeface="Consolas"/>
                <a:cs typeface="Consolas"/>
                <a:sym typeface="Consolas"/>
              </a:rPr>
              <a:t> el = document.getElementById(id);</a:t>
            </a:r>
            <a:br>
              <a:rPr lang="en" sz="800">
                <a:solidFill>
                  <a:srgbClr val="F8F8F8"/>
                </a:solidFill>
                <a:latin typeface="Consolas"/>
                <a:ea typeface="Consolas"/>
                <a:cs typeface="Consolas"/>
                <a:sym typeface="Consolas"/>
              </a:rPr>
            </a:br>
            <a:r>
              <a:rPr lang="en" sz="800">
                <a:solidFill>
                  <a:srgbClr val="F8F8F8"/>
                </a:solidFill>
                <a:latin typeface="Consolas"/>
                <a:ea typeface="Consolas"/>
                <a:cs typeface="Consolas"/>
                <a:sym typeface="Consolas"/>
              </a:rPr>
              <a:t>  </a:t>
            </a:r>
            <a:r>
              <a:rPr lang="en" sz="800">
                <a:solidFill>
                  <a:srgbClr val="E28964"/>
                </a:solidFill>
                <a:latin typeface="Consolas"/>
                <a:ea typeface="Consolas"/>
                <a:cs typeface="Consolas"/>
                <a:sym typeface="Consolas"/>
              </a:rPr>
              <a:t>if</a:t>
            </a:r>
            <a:r>
              <a:rPr lang="en" sz="800">
                <a:solidFill>
                  <a:srgbClr val="F8F8F8"/>
                </a:solidFill>
                <a:latin typeface="Consolas"/>
                <a:ea typeface="Consolas"/>
                <a:cs typeface="Consolas"/>
                <a:sym typeface="Consolas"/>
              </a:rPr>
              <a:t> (el) {</a:t>
            </a:r>
            <a:br>
              <a:rPr lang="en" sz="800">
                <a:solidFill>
                  <a:srgbClr val="F8F8F8"/>
                </a:solidFill>
                <a:latin typeface="Consolas"/>
                <a:ea typeface="Consolas"/>
                <a:cs typeface="Consolas"/>
                <a:sym typeface="Consolas"/>
              </a:rPr>
            </a:br>
            <a:r>
              <a:rPr lang="en" sz="800">
                <a:solidFill>
                  <a:srgbClr val="F8F8F8"/>
                </a:solidFill>
                <a:latin typeface="Consolas"/>
                <a:ea typeface="Consolas"/>
                <a:cs typeface="Consolas"/>
                <a:sym typeface="Consolas"/>
              </a:rPr>
              <a:t>    </a:t>
            </a:r>
            <a:r>
              <a:rPr lang="en" sz="800">
                <a:solidFill>
                  <a:srgbClr val="E28964"/>
                </a:solidFill>
                <a:latin typeface="Consolas"/>
                <a:ea typeface="Consolas"/>
                <a:cs typeface="Consolas"/>
                <a:sym typeface="Consolas"/>
              </a:rPr>
              <a:t>el</a:t>
            </a:r>
            <a:r>
              <a:rPr lang="en" sz="800">
                <a:solidFill>
                  <a:srgbClr val="F8F8F8"/>
                </a:solidFill>
                <a:latin typeface="Consolas"/>
                <a:ea typeface="Consolas"/>
                <a:cs typeface="Consolas"/>
                <a:sym typeface="Consolas"/>
              </a:rPr>
              <a:t>.parentNode.removeChild(el);</a:t>
            </a:r>
            <a:br>
              <a:rPr lang="en" sz="800">
                <a:solidFill>
                  <a:srgbClr val="F8F8F8"/>
                </a:solidFill>
                <a:latin typeface="Consolas"/>
                <a:ea typeface="Consolas"/>
                <a:cs typeface="Consolas"/>
                <a:sym typeface="Consolas"/>
              </a:rPr>
            </a:br>
            <a:r>
              <a:rPr lang="en" sz="800">
                <a:solidFill>
                  <a:srgbClr val="F8F8F8"/>
                </a:solidFill>
                <a:latin typeface="Consolas"/>
                <a:ea typeface="Consolas"/>
                <a:cs typeface="Consolas"/>
                <a:sym typeface="Consolas"/>
              </a:rPr>
              <a:t>  }</a:t>
            </a:r>
            <a:br>
              <a:rPr lang="en" sz="800">
                <a:solidFill>
                  <a:srgbClr val="F8F8F8"/>
                </a:solidFill>
                <a:latin typeface="Consolas"/>
                <a:ea typeface="Consolas"/>
                <a:cs typeface="Consolas"/>
                <a:sym typeface="Consolas"/>
              </a:rPr>
            </a:br>
            <a:r>
              <a:rPr lang="en" sz="800">
                <a:solidFill>
                  <a:srgbClr val="F8F8F8"/>
                </a:solidFill>
                <a:latin typeface="Consolas"/>
                <a:ea typeface="Consolas"/>
                <a:cs typeface="Consolas"/>
                <a:sym typeface="Consolas"/>
              </a:rPr>
              <a:t>}</a:t>
            </a:r>
            <a:br>
              <a:rPr lang="en" sz="800">
                <a:solidFill>
                  <a:srgbClr val="F8F8F8"/>
                </a:solidFill>
                <a:latin typeface="Consolas"/>
                <a:ea typeface="Consolas"/>
                <a:cs typeface="Consolas"/>
                <a:sym typeface="Consolas"/>
              </a:rPr>
            </a:br>
            <a:br>
              <a:rPr lang="en" sz="800">
                <a:solidFill>
                  <a:srgbClr val="F8F8F8"/>
                </a:solidFill>
                <a:latin typeface="Consolas"/>
                <a:ea typeface="Consolas"/>
                <a:cs typeface="Consolas"/>
                <a:sym typeface="Consolas"/>
              </a:rPr>
            </a:br>
            <a:r>
              <a:rPr lang="en" sz="800">
                <a:solidFill>
                  <a:srgbClr val="F8F8F8"/>
                </a:solidFill>
                <a:latin typeface="Consolas"/>
                <a:ea typeface="Consolas"/>
                <a:cs typeface="Consolas"/>
                <a:sym typeface="Consolas"/>
              </a:rPr>
              <a:t>// </a:t>
            </a:r>
            <a:r>
              <a:rPr lang="en" sz="800">
                <a:solidFill>
                  <a:srgbClr val="E28964"/>
                </a:solidFill>
                <a:latin typeface="Consolas"/>
                <a:ea typeface="Consolas"/>
                <a:cs typeface="Consolas"/>
                <a:sym typeface="Consolas"/>
              </a:rPr>
              <a:t>cleanup</a:t>
            </a:r>
            <a:br>
              <a:rPr lang="en" sz="800">
                <a:solidFill>
                  <a:srgbClr val="F8F8F8"/>
                </a:solidFill>
                <a:latin typeface="Consolas"/>
                <a:ea typeface="Consolas"/>
                <a:cs typeface="Consolas"/>
                <a:sym typeface="Consolas"/>
              </a:rPr>
            </a:br>
            <a:r>
              <a:rPr lang="en" sz="800">
                <a:solidFill>
                  <a:srgbClr val="E28964"/>
                </a:solidFill>
                <a:latin typeface="Consolas"/>
                <a:ea typeface="Consolas"/>
                <a:cs typeface="Consolas"/>
                <a:sym typeface="Consolas"/>
              </a:rPr>
              <a:t>setTimeout</a:t>
            </a:r>
            <a:r>
              <a:rPr lang="en" sz="800">
                <a:solidFill>
                  <a:srgbClr val="F8F8F8"/>
                </a:solidFill>
                <a:latin typeface="Consolas"/>
                <a:ea typeface="Consolas"/>
                <a:cs typeface="Consolas"/>
                <a:sym typeface="Consolas"/>
              </a:rPr>
              <a:t>(function() { remove(iframe.id); }, 10000);</a:t>
            </a:r>
          </a:p>
          <a:p>
            <a:pPr indent="0" lvl="0" marL="0" marR="190500" rtl="0">
              <a:lnSpc>
                <a:spcPct val="100000"/>
              </a:lnSpc>
              <a:spcBef>
                <a:spcPts val="1500"/>
              </a:spcBef>
              <a:spcAft>
                <a:spcPts val="1500"/>
              </a:spcAft>
              <a:buNone/>
            </a:pPr>
            <a:r>
              <a:t/>
            </a:r>
            <a:endParaRPr sz="800">
              <a:solidFill>
                <a:srgbClr val="F8F8F8"/>
              </a:solidFill>
              <a:latin typeface="Consolas"/>
              <a:ea typeface="Consolas"/>
              <a:cs typeface="Consolas"/>
              <a:sym typeface="Consolas"/>
            </a:endParaRPr>
          </a:p>
          <a:p>
            <a:pPr indent="0" lvl="0" marL="0" marR="190500" rtl="0">
              <a:lnSpc>
                <a:spcPct val="100000"/>
              </a:lnSpc>
              <a:spcBef>
                <a:spcPts val="1500"/>
              </a:spcBef>
              <a:spcAft>
                <a:spcPts val="1500"/>
              </a:spcAft>
              <a:buNone/>
            </a:pPr>
            <a:r>
              <a:t/>
            </a:r>
            <a:endParaRPr sz="800">
              <a:solidFill>
                <a:srgbClr val="F8F8F8"/>
              </a:solidFill>
              <a:latin typeface="Consolas"/>
              <a:ea typeface="Consolas"/>
              <a:cs typeface="Consolas"/>
              <a:sym typeface="Consolas"/>
            </a:endParaRPr>
          </a:p>
          <a:p>
            <a:pPr indent="0" lvl="0" marL="0" marR="190500" rtl="0">
              <a:lnSpc>
                <a:spcPct val="100000"/>
              </a:lnSpc>
              <a:spcBef>
                <a:spcPts val="1500"/>
              </a:spcBef>
              <a:spcAft>
                <a:spcPts val="1500"/>
              </a:spcAft>
              <a:buNone/>
            </a:pPr>
            <a:r>
              <a:t/>
            </a:r>
            <a:endParaRPr sz="800">
              <a:solidFill>
                <a:srgbClr val="F8F8F8"/>
              </a:solidFill>
              <a:latin typeface="Consolas"/>
              <a:ea typeface="Consolas"/>
              <a:cs typeface="Consolas"/>
              <a:sym typeface="Consolas"/>
            </a:endParaRPr>
          </a:p>
          <a:p>
            <a:pPr indent="0" lvl="0" marL="0" marR="190500" rtl="0">
              <a:lnSpc>
                <a:spcPct val="100000"/>
              </a:lnSpc>
              <a:spcBef>
                <a:spcPts val="1500"/>
              </a:spcBef>
              <a:spcAft>
                <a:spcPts val="1500"/>
              </a:spcAft>
              <a:buNone/>
            </a:pPr>
            <a:r>
              <a:t/>
            </a:r>
            <a:endParaRPr sz="800">
              <a:solidFill>
                <a:srgbClr val="F8F8F8"/>
              </a:solidFill>
              <a:latin typeface="Consolas"/>
              <a:ea typeface="Consolas"/>
              <a:cs typeface="Consolas"/>
              <a:sym typeface="Consolas"/>
            </a:endParaRPr>
          </a:p>
          <a:p>
            <a:pPr indent="0" lvl="0" marL="0" marR="190500" rtl="0">
              <a:lnSpc>
                <a:spcPct val="100000"/>
              </a:lnSpc>
              <a:spcBef>
                <a:spcPts val="1500"/>
              </a:spcBef>
              <a:spcAft>
                <a:spcPts val="1500"/>
              </a:spcAft>
              <a:buNone/>
            </a:pPr>
            <a:r>
              <a:t/>
            </a:r>
            <a:endParaRPr sz="800">
              <a:solidFill>
                <a:srgbClr val="F8F8F8"/>
              </a:solidFill>
              <a:latin typeface="Consolas"/>
              <a:ea typeface="Consolas"/>
              <a:cs typeface="Consolas"/>
              <a:sym typeface="Consolas"/>
            </a:endParaRPr>
          </a:p>
          <a:p>
            <a:pPr indent="0" lvl="0" marL="0" marR="190500" rtl="0">
              <a:lnSpc>
                <a:spcPct val="100000"/>
              </a:lnSpc>
              <a:spcBef>
                <a:spcPts val="1000"/>
              </a:spcBef>
              <a:spcAft>
                <a:spcPts val="1500"/>
              </a:spcAft>
              <a:buNone/>
            </a:pPr>
            <a:r>
              <a:rPr lang="en" sz="800" u="sng">
                <a:solidFill>
                  <a:schemeClr val="lt1"/>
                </a:solidFill>
                <a:latin typeface="Consolas"/>
                <a:ea typeface="Consolas"/>
                <a:cs typeface="Consolas"/>
                <a:sym typeface="Consolas"/>
              </a:rPr>
              <a:t>https://github.com/SOASTA/boomerang/blob/master/boomerang.js#L710-L761</a:t>
            </a: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36" name="Shape 236"/>
        <p:cNvGrpSpPr/>
        <p:nvPr/>
      </p:nvGrpSpPr>
      <p:grpSpPr>
        <a:xfrm>
          <a:off x="0" y="0"/>
          <a:ext cx="0" cy="0"/>
          <a:chOff x="0" y="0"/>
          <a:chExt cx="0" cy="0"/>
        </a:xfrm>
      </p:grpSpPr>
      <p:sp>
        <p:nvSpPr>
          <p:cNvPr id="237" name="Shape 237"/>
          <p:cNvSpPr txBox="1"/>
          <p:nvPr>
            <p:ph type="title"/>
          </p:nvPr>
        </p:nvSpPr>
        <p:spPr>
          <a:xfrm>
            <a:off x="336921" y="133945"/>
            <a:ext cx="8470200" cy="771900"/>
          </a:xfrm>
          <a:prstGeom prst="rect">
            <a:avLst/>
          </a:prstGeom>
        </p:spPr>
        <p:txBody>
          <a:bodyPr anchorCtr="0" anchor="ctr" bIns="58925" lIns="58925" rIns="58925" tIns="58925">
            <a:noAutofit/>
          </a:bodyPr>
          <a:lstStyle/>
          <a:p>
            <a:pPr lvl="0" rtl="0">
              <a:spcBef>
                <a:spcPts val="0"/>
              </a:spcBef>
              <a:buNone/>
            </a:pPr>
            <a:r>
              <a:rPr i="0" lang="en">
                <a:latin typeface="Josefin Slab"/>
                <a:ea typeface="Josefin Slab"/>
                <a:cs typeface="Josefin Slab"/>
                <a:sym typeface="Josefin Slab"/>
              </a:rPr>
              <a:t>NavigationTiming: Timestamps</a:t>
            </a:r>
          </a:p>
        </p:txBody>
      </p:sp>
      <p:sp>
        <p:nvSpPr>
          <p:cNvPr id="238" name="Shape 238"/>
          <p:cNvSpPr txBox="1"/>
          <p:nvPr>
            <p:ph idx="1" type="body"/>
          </p:nvPr>
        </p:nvSpPr>
        <p:spPr>
          <a:xfrm>
            <a:off x="669725" y="875374"/>
            <a:ext cx="7804500" cy="4268100"/>
          </a:xfrm>
          <a:prstGeom prst="rect">
            <a:avLst/>
          </a:prstGeom>
        </p:spPr>
        <p:txBody>
          <a:bodyPr anchorCtr="0" anchor="t" bIns="58925" lIns="58925" rIns="58925" tIns="58925">
            <a:noAutofit/>
          </a:bodyPr>
          <a:lstStyle/>
          <a:p>
            <a:pPr indent="0" lvl="0" marL="0" rtl="0" algn="ctr">
              <a:spcBef>
                <a:spcPts val="0"/>
              </a:spcBef>
              <a:buNone/>
            </a:pPr>
            <a:r>
              <a:rPr lang="en" sz="1500">
                <a:solidFill>
                  <a:srgbClr val="E3CEAB"/>
                </a:solidFill>
                <a:latin typeface="Consolas"/>
                <a:ea typeface="Consolas"/>
                <a:cs typeface="Consolas"/>
                <a:sym typeface="Consolas"/>
              </a:rPr>
              <a:t>w</a:t>
            </a:r>
            <a:r>
              <a:rPr lang="en" sz="1500">
                <a:solidFill>
                  <a:srgbClr val="E3CEAB"/>
                </a:solidFill>
                <a:latin typeface="Consolas"/>
                <a:ea typeface="Consolas"/>
                <a:cs typeface="Consolas"/>
                <a:sym typeface="Consolas"/>
              </a:rPr>
              <a:t>indow.performance.timing</a:t>
            </a:r>
          </a:p>
          <a:p>
            <a:pPr indent="0" lvl="0" marL="0" rtl="0">
              <a:spcBef>
                <a:spcPts val="0"/>
              </a:spcBef>
              <a:buNone/>
            </a:pPr>
            <a:r>
              <a:rPr lang="en" sz="1800">
                <a:solidFill>
                  <a:schemeClr val="lt1"/>
                </a:solidFill>
                <a:latin typeface="Trebuchet MS"/>
                <a:ea typeface="Trebuchet MS"/>
                <a:cs typeface="Trebuchet MS"/>
                <a:sym typeface="Trebuchet MS"/>
              </a:rPr>
              <a:t>Navigation timestamps:</a:t>
            </a:r>
          </a:p>
          <a:p>
            <a:pPr indent="-69850" lvl="0" marL="190500" marR="190500" rtl="0">
              <a:lnSpc>
                <a:spcPct val="100000"/>
              </a:lnSpc>
              <a:spcBef>
                <a:spcPts val="0"/>
              </a:spcBef>
              <a:spcAft>
                <a:spcPts val="1500"/>
              </a:spcAft>
              <a:buClr>
                <a:schemeClr val="dk1"/>
              </a:buClr>
              <a:buSzPct val="137500"/>
              <a:buFont typeface="Arial"/>
              <a:buNone/>
            </a:pPr>
            <a:r>
              <a:t/>
            </a:r>
            <a:endParaRPr sz="800">
              <a:solidFill>
                <a:srgbClr val="DCDCDC"/>
              </a:solidFill>
              <a:highlight>
                <a:srgbClr val="3F3F3F"/>
              </a:highlight>
              <a:latin typeface="Consolas"/>
              <a:ea typeface="Consolas"/>
              <a:cs typeface="Consolas"/>
              <a:sym typeface="Consolas"/>
            </a:endParaRPr>
          </a:p>
        </p:txBody>
      </p:sp>
      <p:pic>
        <p:nvPicPr>
          <p:cNvPr id="239" name="Shape 239"/>
          <p:cNvPicPr preferRelativeResize="0"/>
          <p:nvPr/>
        </p:nvPicPr>
        <p:blipFill>
          <a:blip r:embed="rId3">
            <a:alphaModFix/>
          </a:blip>
          <a:stretch>
            <a:fillRect/>
          </a:stretch>
        </p:blipFill>
        <p:spPr>
          <a:xfrm>
            <a:off x="84700" y="1744950"/>
            <a:ext cx="8974600" cy="2898799"/>
          </a:xfrm>
          <a:prstGeom prst="rect">
            <a:avLst/>
          </a:prstGeom>
          <a:noFill/>
          <a:ln>
            <a:noFill/>
          </a:ln>
        </p:spPr>
      </p:pic>
    </p:spTree>
  </p:cSld>
  <p:clrMapOvr>
    <a:masterClrMapping/>
  </p:clrMapOvr>
</p:sld>
</file>

<file path=ppt/slides/slide1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64" name="Shape 1164"/>
        <p:cNvGrpSpPr/>
        <p:nvPr/>
      </p:nvGrpSpPr>
      <p:grpSpPr>
        <a:xfrm>
          <a:off x="0" y="0"/>
          <a:ext cx="0" cy="0"/>
          <a:chOff x="0" y="0"/>
          <a:chExt cx="0" cy="0"/>
        </a:xfrm>
      </p:grpSpPr>
      <p:sp>
        <p:nvSpPr>
          <p:cNvPr id="1165" name="Shape 1165"/>
          <p:cNvSpPr txBox="1"/>
          <p:nvPr>
            <p:ph type="title"/>
          </p:nvPr>
        </p:nvSpPr>
        <p:spPr>
          <a:xfrm>
            <a:off x="336921" y="133945"/>
            <a:ext cx="8470200" cy="771900"/>
          </a:xfrm>
          <a:prstGeom prst="rect">
            <a:avLst/>
          </a:prstGeom>
        </p:spPr>
        <p:txBody>
          <a:bodyPr anchorCtr="0" anchor="ctr" bIns="58925" lIns="58925" rIns="58925" tIns="58925">
            <a:noAutofit/>
          </a:bodyPr>
          <a:lstStyle/>
          <a:p>
            <a:pPr lvl="0" rtl="0">
              <a:spcBef>
                <a:spcPts val="0"/>
              </a:spcBef>
              <a:buNone/>
            </a:pPr>
            <a:r>
              <a:rPr i="0" lang="en">
                <a:latin typeface="Josefin Slab"/>
                <a:ea typeface="Josefin Slab"/>
                <a:cs typeface="Josefin Slab"/>
                <a:sym typeface="Josefin Slab"/>
              </a:rPr>
              <a:t>Form Beacon</a:t>
            </a:r>
          </a:p>
        </p:txBody>
      </p:sp>
      <p:sp>
        <p:nvSpPr>
          <p:cNvPr id="1166" name="Shape 1166"/>
          <p:cNvSpPr txBox="1"/>
          <p:nvPr>
            <p:ph idx="1" type="body"/>
          </p:nvPr>
        </p:nvSpPr>
        <p:spPr>
          <a:xfrm>
            <a:off x="669725" y="875376"/>
            <a:ext cx="7804500" cy="3805800"/>
          </a:xfrm>
          <a:prstGeom prst="rect">
            <a:avLst/>
          </a:prstGeom>
        </p:spPr>
        <p:txBody>
          <a:bodyPr anchorCtr="0" anchor="t" bIns="58925" lIns="58925" rIns="58925" tIns="58925">
            <a:noAutofit/>
          </a:bodyPr>
          <a:lstStyle/>
          <a:p>
            <a:pPr indent="0" lvl="0" marL="0" marR="190500" rtl="0">
              <a:spcBef>
                <a:spcPts val="1000"/>
              </a:spcBef>
              <a:spcAft>
                <a:spcPts val="1500"/>
              </a:spcAft>
              <a:buNone/>
            </a:pPr>
            <a:r>
              <a:rPr lang="en" sz="1800">
                <a:solidFill>
                  <a:schemeClr val="lt1"/>
                </a:solidFill>
                <a:latin typeface="Trebuchet MS"/>
                <a:ea typeface="Trebuchet MS"/>
                <a:cs typeface="Trebuchet MS"/>
                <a:sym typeface="Trebuchet MS"/>
              </a:rPr>
              <a:t>Server Implementation:</a:t>
            </a:r>
          </a:p>
          <a:p>
            <a:pPr indent="-342900" lvl="0" marL="457200" marR="190500" rtl="0">
              <a:spcBef>
                <a:spcPts val="0"/>
              </a:spcBef>
              <a:spcAft>
                <a:spcPts val="1500"/>
              </a:spcAft>
              <a:buClr>
                <a:schemeClr val="lt1"/>
              </a:buClr>
              <a:buSzPct val="100000"/>
              <a:buFont typeface="Trebuchet MS"/>
            </a:pPr>
            <a:r>
              <a:rPr lang="en" sz="1800">
                <a:solidFill>
                  <a:schemeClr val="lt1"/>
                </a:solidFill>
                <a:latin typeface="Trebuchet MS"/>
                <a:ea typeface="Trebuchet MS"/>
                <a:cs typeface="Trebuchet MS"/>
                <a:sym typeface="Trebuchet MS"/>
              </a:rPr>
              <a:t>IE 10 </a:t>
            </a:r>
            <a:r>
              <a:rPr i="1" lang="en" sz="1800">
                <a:solidFill>
                  <a:schemeClr val="lt1"/>
                </a:solidFill>
                <a:latin typeface="Trebuchet MS"/>
                <a:ea typeface="Trebuchet MS"/>
                <a:cs typeface="Trebuchet MS"/>
                <a:sym typeface="Trebuchet MS"/>
              </a:rPr>
              <a:t>can </a:t>
            </a:r>
            <a:r>
              <a:rPr lang="en" sz="1800">
                <a:solidFill>
                  <a:schemeClr val="accent1"/>
                </a:solidFill>
                <a:latin typeface="Trebuchet MS"/>
                <a:ea typeface="Trebuchet MS"/>
                <a:cs typeface="Trebuchet MS"/>
                <a:sym typeface="Trebuchet MS"/>
              </a:rPr>
              <a:t>hang </a:t>
            </a:r>
            <a:r>
              <a:rPr lang="en" sz="1800">
                <a:solidFill>
                  <a:schemeClr val="lt1"/>
                </a:solidFill>
                <a:latin typeface="Trebuchet MS"/>
                <a:ea typeface="Trebuchet MS"/>
                <a:cs typeface="Trebuchet MS"/>
                <a:sym typeface="Trebuchet MS"/>
              </a:rPr>
              <a:t>if given a 200 response.  For best compat:</a:t>
            </a:r>
          </a:p>
          <a:p>
            <a:pPr indent="-342900" lvl="1" marL="914400" marR="190500" rtl="0">
              <a:spcBef>
                <a:spcPts val="0"/>
              </a:spcBef>
              <a:spcAft>
                <a:spcPts val="0"/>
              </a:spcAft>
              <a:buClr>
                <a:schemeClr val="lt1"/>
              </a:buClr>
              <a:buSzPct val="100000"/>
              <a:buFont typeface="Trebuchet MS"/>
            </a:pPr>
            <a:r>
              <a:rPr lang="en" sz="1800">
                <a:solidFill>
                  <a:schemeClr val="lt1"/>
                </a:solidFill>
                <a:latin typeface="Consolas"/>
                <a:ea typeface="Consolas"/>
                <a:cs typeface="Consolas"/>
                <a:sym typeface="Consolas"/>
              </a:rPr>
              <a:t>204 No Content</a:t>
            </a:r>
          </a:p>
          <a:p>
            <a:pPr indent="-342900" lvl="1" marL="914400" marR="190500" rtl="0">
              <a:spcBef>
                <a:spcPts val="0"/>
              </a:spcBef>
              <a:spcAft>
                <a:spcPts val="0"/>
              </a:spcAft>
              <a:buClr>
                <a:schemeClr val="lt1"/>
              </a:buClr>
              <a:buSzPct val="100000"/>
              <a:buFont typeface="Trebuchet MS"/>
            </a:pPr>
            <a:r>
              <a:rPr lang="en" sz="1800">
                <a:solidFill>
                  <a:schemeClr val="lt1"/>
                </a:solidFill>
                <a:latin typeface="Consolas"/>
                <a:ea typeface="Consolas"/>
                <a:cs typeface="Consolas"/>
                <a:sym typeface="Consolas"/>
              </a:rPr>
              <a:t>Content-Length: 0</a:t>
            </a:r>
          </a:p>
          <a:p>
            <a:pPr indent="-342900" lvl="1" marL="914400" marR="190500" rtl="0">
              <a:spcBef>
                <a:spcPts val="0"/>
              </a:spcBef>
              <a:spcAft>
                <a:spcPts val="0"/>
              </a:spcAft>
              <a:buClr>
                <a:schemeClr val="lt1"/>
              </a:buClr>
              <a:buSzPct val="100000"/>
              <a:buFont typeface="Trebuchet MS"/>
            </a:pPr>
            <a:r>
              <a:rPr lang="en" sz="1800">
                <a:solidFill>
                  <a:schemeClr val="lt1"/>
                </a:solidFill>
                <a:latin typeface="Consolas"/>
                <a:ea typeface="Consolas"/>
                <a:cs typeface="Consolas"/>
                <a:sym typeface="Consolas"/>
              </a:rPr>
              <a:t>Content-Type: image/gif</a:t>
            </a:r>
          </a:p>
          <a:p>
            <a:pPr indent="-342900" lvl="1" marL="914400" marR="190500" rtl="0">
              <a:spcBef>
                <a:spcPts val="0"/>
              </a:spcBef>
              <a:spcAft>
                <a:spcPts val="1500"/>
              </a:spcAft>
              <a:buClr>
                <a:schemeClr val="lt1"/>
              </a:buClr>
              <a:buSzPct val="100000"/>
              <a:buFont typeface="Consolas"/>
            </a:pPr>
            <a:r>
              <a:rPr lang="en" sz="1800">
                <a:solidFill>
                  <a:schemeClr val="lt1"/>
                </a:solidFill>
                <a:latin typeface="Consolas"/>
                <a:ea typeface="Consolas"/>
                <a:cs typeface="Consolas"/>
                <a:sym typeface="Consolas"/>
              </a:rPr>
              <a:t>X-XSS-Protection: 0</a:t>
            </a:r>
          </a:p>
          <a:p>
            <a:pPr indent="-342900" lvl="0" marL="457200" marR="190500" rtl="0">
              <a:spcBef>
                <a:spcPts val="0"/>
              </a:spcBef>
              <a:spcAft>
                <a:spcPts val="1500"/>
              </a:spcAft>
              <a:buClr>
                <a:schemeClr val="lt1"/>
              </a:buClr>
              <a:buSzPct val="100000"/>
              <a:buFont typeface="Consolas"/>
            </a:pPr>
            <a:r>
              <a:rPr lang="en" sz="1800">
                <a:solidFill>
                  <a:schemeClr val="lt1"/>
                </a:solidFill>
                <a:latin typeface="Consolas"/>
                <a:ea typeface="Consolas"/>
                <a:cs typeface="Consolas"/>
                <a:sym typeface="Consolas"/>
              </a:rPr>
              <a:t>Timing-Allow-Origin: *</a:t>
            </a:r>
          </a:p>
          <a:p>
            <a:pPr indent="-342900" lvl="1" marL="914400" marR="190500" rtl="0">
              <a:spcBef>
                <a:spcPts val="0"/>
              </a:spcBef>
              <a:spcAft>
                <a:spcPts val="1500"/>
              </a:spcAft>
              <a:buClr>
                <a:schemeClr val="lt1"/>
              </a:buClr>
              <a:buSzPct val="100000"/>
              <a:buFont typeface="Trebuchet MS"/>
            </a:pPr>
            <a:r>
              <a:rPr lang="en" sz="1800">
                <a:solidFill>
                  <a:schemeClr val="lt1"/>
                </a:solidFill>
                <a:latin typeface="Trebuchet MS"/>
                <a:ea typeface="Trebuchet MS"/>
                <a:cs typeface="Trebuchet MS"/>
                <a:sym typeface="Trebuchet MS"/>
              </a:rPr>
              <a:t>To be able to capture </a:t>
            </a:r>
            <a:r>
              <a:rPr lang="en" sz="1800">
                <a:solidFill>
                  <a:schemeClr val="accent1"/>
                </a:solidFill>
                <a:latin typeface="Trebuchet MS"/>
                <a:ea typeface="Trebuchet MS"/>
                <a:cs typeface="Trebuchet MS"/>
                <a:sym typeface="Trebuchet MS"/>
              </a:rPr>
              <a:t>ResourceTiming </a:t>
            </a:r>
            <a:r>
              <a:rPr lang="en" sz="1800">
                <a:solidFill>
                  <a:schemeClr val="lt1"/>
                </a:solidFill>
                <a:latin typeface="Trebuchet MS"/>
                <a:ea typeface="Trebuchet MS"/>
                <a:cs typeface="Trebuchet MS"/>
                <a:sym typeface="Trebuchet MS"/>
              </a:rPr>
              <a:t>data</a:t>
            </a:r>
          </a:p>
          <a:p>
            <a:pPr indent="-342900" lvl="0" marL="457200" marR="190500" rtl="0">
              <a:spcBef>
                <a:spcPts val="0"/>
              </a:spcBef>
              <a:spcAft>
                <a:spcPts val="1500"/>
              </a:spcAft>
              <a:buClr>
                <a:schemeClr val="lt1"/>
              </a:buClr>
              <a:buSzPct val="100000"/>
              <a:buFont typeface="Consolas"/>
            </a:pPr>
            <a:r>
              <a:rPr lang="en" sz="1800">
                <a:solidFill>
                  <a:schemeClr val="lt1"/>
                </a:solidFill>
                <a:latin typeface="Consolas"/>
                <a:ea typeface="Consolas"/>
                <a:cs typeface="Consolas"/>
                <a:sym typeface="Consolas"/>
              </a:rPr>
              <a:t>Access-Control-Allow-Origin: [*|domain]</a:t>
            </a:r>
          </a:p>
          <a:p>
            <a:pPr indent="-342900" lvl="1" marL="914400" marR="190500" rtl="0">
              <a:spcBef>
                <a:spcPts val="0"/>
              </a:spcBef>
              <a:spcAft>
                <a:spcPts val="1500"/>
              </a:spcAft>
              <a:buClr>
                <a:schemeClr val="lt1"/>
              </a:buClr>
              <a:buSzPct val="100000"/>
              <a:buFont typeface="Trebuchet MS"/>
            </a:pPr>
            <a:r>
              <a:rPr lang="en" sz="1800">
                <a:solidFill>
                  <a:schemeClr val="lt1"/>
                </a:solidFill>
                <a:latin typeface="Trebuchet MS"/>
                <a:ea typeface="Trebuchet MS"/>
                <a:cs typeface="Trebuchet MS"/>
                <a:sym typeface="Trebuchet MS"/>
              </a:rPr>
              <a:t>If sent from </a:t>
            </a:r>
            <a:r>
              <a:rPr lang="en" sz="1800">
                <a:solidFill>
                  <a:schemeClr val="accent1"/>
                </a:solidFill>
                <a:latin typeface="Trebuchet MS"/>
                <a:ea typeface="Trebuchet MS"/>
                <a:cs typeface="Trebuchet MS"/>
                <a:sym typeface="Trebuchet MS"/>
              </a:rPr>
              <a:t>another origin</a:t>
            </a:r>
          </a:p>
          <a:p>
            <a:pPr indent="0" lvl="0" marL="0" marR="190500" rtl="0">
              <a:spcBef>
                <a:spcPts val="1000"/>
              </a:spcBef>
              <a:spcAft>
                <a:spcPts val="1500"/>
              </a:spcAft>
              <a:buNone/>
            </a:pPr>
            <a:r>
              <a:t/>
            </a:r>
            <a:endParaRPr sz="1800">
              <a:solidFill>
                <a:schemeClr val="lt1"/>
              </a:solidFill>
              <a:latin typeface="Trebuchet MS"/>
              <a:ea typeface="Trebuchet MS"/>
              <a:cs typeface="Trebuchet MS"/>
              <a:sym typeface="Trebuchet MS"/>
            </a:endParaRPr>
          </a:p>
        </p:txBody>
      </p:sp>
    </p:spTree>
  </p:cSld>
  <p:clrMapOvr>
    <a:masterClrMapping/>
  </p:clrMapOvr>
</p:sld>
</file>

<file path=ppt/slides/slide1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70" name="Shape 1170"/>
        <p:cNvGrpSpPr/>
        <p:nvPr/>
      </p:nvGrpSpPr>
      <p:grpSpPr>
        <a:xfrm>
          <a:off x="0" y="0"/>
          <a:ext cx="0" cy="0"/>
          <a:chOff x="0" y="0"/>
          <a:chExt cx="0" cy="0"/>
        </a:xfrm>
      </p:grpSpPr>
      <p:sp>
        <p:nvSpPr>
          <p:cNvPr id="1171" name="Shape 1171"/>
          <p:cNvSpPr txBox="1"/>
          <p:nvPr>
            <p:ph type="title"/>
          </p:nvPr>
        </p:nvSpPr>
        <p:spPr>
          <a:xfrm>
            <a:off x="336921" y="133945"/>
            <a:ext cx="8470200" cy="771900"/>
          </a:xfrm>
          <a:prstGeom prst="rect">
            <a:avLst/>
          </a:prstGeom>
        </p:spPr>
        <p:txBody>
          <a:bodyPr anchorCtr="0" anchor="ctr" bIns="58925" lIns="58925" rIns="58925" tIns="58925">
            <a:noAutofit/>
          </a:bodyPr>
          <a:lstStyle/>
          <a:p>
            <a:pPr lvl="0" rtl="0">
              <a:spcBef>
                <a:spcPts val="0"/>
              </a:spcBef>
              <a:buNone/>
            </a:pPr>
            <a:r>
              <a:rPr i="0" lang="en">
                <a:latin typeface="Josefin Slab"/>
                <a:ea typeface="Josefin Slab"/>
                <a:cs typeface="Josefin Slab"/>
                <a:sym typeface="Josefin Slab"/>
              </a:rPr>
              <a:t>Form Beacon</a:t>
            </a:r>
          </a:p>
        </p:txBody>
      </p:sp>
      <p:sp>
        <p:nvSpPr>
          <p:cNvPr id="1172" name="Shape 1172"/>
          <p:cNvSpPr txBox="1"/>
          <p:nvPr>
            <p:ph idx="1" type="body"/>
          </p:nvPr>
        </p:nvSpPr>
        <p:spPr>
          <a:xfrm>
            <a:off x="669725" y="875376"/>
            <a:ext cx="7804500" cy="3805800"/>
          </a:xfrm>
          <a:prstGeom prst="rect">
            <a:avLst/>
          </a:prstGeom>
        </p:spPr>
        <p:txBody>
          <a:bodyPr anchorCtr="0" anchor="t" bIns="58925" lIns="58925" rIns="58925" tIns="58925">
            <a:noAutofit/>
          </a:bodyPr>
          <a:lstStyle/>
          <a:p>
            <a:pPr indent="0" lvl="0" marL="0" marR="190500" rtl="0">
              <a:spcBef>
                <a:spcPts val="1000"/>
              </a:spcBef>
              <a:spcAft>
                <a:spcPts val="1500"/>
              </a:spcAft>
              <a:buNone/>
            </a:pPr>
            <a:r>
              <a:rPr lang="en" sz="1800">
                <a:solidFill>
                  <a:schemeClr val="lt1"/>
                </a:solidFill>
                <a:latin typeface="Trebuchet MS"/>
                <a:ea typeface="Trebuchet MS"/>
                <a:cs typeface="Trebuchet MS"/>
                <a:sym typeface="Trebuchet MS"/>
              </a:rPr>
              <a:t>Pros:</a:t>
            </a:r>
          </a:p>
          <a:p>
            <a:pPr indent="-228600" lvl="0" marL="457200" marR="190500" rtl="0">
              <a:spcBef>
                <a:spcPts val="1000"/>
              </a:spcBef>
              <a:spcAft>
                <a:spcPts val="1500"/>
              </a:spcAft>
              <a:buClr>
                <a:schemeClr val="lt1"/>
              </a:buClr>
              <a:buFont typeface="Trebuchet MS"/>
            </a:pPr>
            <a:r>
              <a:rPr lang="en" sz="1800">
                <a:solidFill>
                  <a:schemeClr val="lt1"/>
                </a:solidFill>
                <a:latin typeface="Trebuchet MS"/>
                <a:ea typeface="Trebuchet MS"/>
                <a:cs typeface="Trebuchet MS"/>
                <a:sym typeface="Trebuchet MS"/>
              </a:rPr>
              <a:t>POST data </a:t>
            </a:r>
            <a:r>
              <a:rPr lang="en" sz="1800">
                <a:solidFill>
                  <a:schemeClr val="accent1"/>
                </a:solidFill>
                <a:latin typeface="Trebuchet MS"/>
                <a:ea typeface="Trebuchet MS"/>
                <a:cs typeface="Trebuchet MS"/>
                <a:sym typeface="Trebuchet MS"/>
              </a:rPr>
              <a:t>&gt; 2,083 bytes</a:t>
            </a:r>
            <a:r>
              <a:rPr lang="en" sz="1800">
                <a:solidFill>
                  <a:schemeClr val="lt1"/>
                </a:solidFill>
                <a:latin typeface="Trebuchet MS"/>
                <a:ea typeface="Trebuchet MS"/>
                <a:cs typeface="Trebuchet MS"/>
                <a:sym typeface="Trebuchet MS"/>
              </a:rPr>
              <a:t> (works in IE &lt;= 8)</a:t>
            </a:r>
          </a:p>
          <a:p>
            <a:pPr indent="0" lvl="0" marL="0" marR="190500" rtl="0">
              <a:spcBef>
                <a:spcPts val="1000"/>
              </a:spcBef>
              <a:spcAft>
                <a:spcPts val="1500"/>
              </a:spcAft>
              <a:buNone/>
            </a:pPr>
            <a:r>
              <a:rPr lang="en" sz="1800">
                <a:solidFill>
                  <a:schemeClr val="lt1"/>
                </a:solidFill>
                <a:latin typeface="Trebuchet MS"/>
                <a:ea typeface="Trebuchet MS"/>
                <a:cs typeface="Trebuchet MS"/>
                <a:sym typeface="Trebuchet MS"/>
              </a:rPr>
              <a:t>Cons:</a:t>
            </a:r>
          </a:p>
          <a:p>
            <a:pPr indent="-342900" lvl="0" marL="457200" marR="190500" rtl="0">
              <a:spcBef>
                <a:spcPts val="0"/>
              </a:spcBef>
              <a:spcAft>
                <a:spcPts val="1500"/>
              </a:spcAft>
              <a:buClr>
                <a:schemeClr val="lt1"/>
              </a:buClr>
              <a:buSzPct val="100000"/>
              <a:buFont typeface="Trebuchet MS"/>
            </a:pPr>
            <a:r>
              <a:rPr lang="en" sz="1800">
                <a:solidFill>
                  <a:schemeClr val="accent1"/>
                </a:solidFill>
                <a:latin typeface="Trebuchet MS"/>
                <a:ea typeface="Trebuchet MS"/>
                <a:cs typeface="Trebuchet MS"/>
                <a:sym typeface="Trebuchet MS"/>
              </a:rPr>
              <a:t>Complex </a:t>
            </a:r>
            <a:r>
              <a:rPr lang="en" sz="1800">
                <a:solidFill>
                  <a:schemeClr val="lt1"/>
                </a:solidFill>
                <a:latin typeface="Trebuchet MS"/>
                <a:ea typeface="Trebuchet MS"/>
                <a:cs typeface="Trebuchet MS"/>
                <a:sym typeface="Trebuchet MS"/>
              </a:rPr>
              <a:t>JavaScript</a:t>
            </a:r>
          </a:p>
          <a:p>
            <a:pPr indent="-342900" lvl="0" marL="457200" marR="190500" rtl="0">
              <a:spcBef>
                <a:spcPts val="0"/>
              </a:spcBef>
              <a:spcAft>
                <a:spcPts val="1500"/>
              </a:spcAft>
              <a:buClr>
                <a:schemeClr val="lt1"/>
              </a:buClr>
              <a:buSzPct val="100000"/>
              <a:buFont typeface="Trebuchet MS"/>
            </a:pPr>
            <a:r>
              <a:rPr lang="en" sz="1800">
                <a:solidFill>
                  <a:schemeClr val="accent1"/>
                </a:solidFill>
                <a:latin typeface="Trebuchet MS"/>
                <a:ea typeface="Trebuchet MS"/>
                <a:cs typeface="Trebuchet MS"/>
                <a:sym typeface="Trebuchet MS"/>
              </a:rPr>
              <a:t>Less efficient</a:t>
            </a:r>
            <a:r>
              <a:rPr lang="en" sz="1800">
                <a:solidFill>
                  <a:schemeClr val="lt1"/>
                </a:solidFill>
                <a:latin typeface="Trebuchet MS"/>
                <a:ea typeface="Trebuchet MS"/>
                <a:cs typeface="Trebuchet MS"/>
                <a:sym typeface="Trebuchet MS"/>
              </a:rPr>
              <a:t> than an Image beacon</a:t>
            </a:r>
          </a:p>
          <a:p>
            <a:pPr indent="-342900" lvl="0" marL="457200" marR="190500" rtl="0">
              <a:spcBef>
                <a:spcPts val="0"/>
              </a:spcBef>
              <a:spcAft>
                <a:spcPts val="1500"/>
              </a:spcAft>
              <a:buClr>
                <a:schemeClr val="lt1"/>
              </a:buClr>
              <a:buSzPct val="100000"/>
              <a:buFont typeface="Trebuchet MS"/>
            </a:pPr>
            <a:r>
              <a:rPr lang="en" sz="1800">
                <a:solidFill>
                  <a:schemeClr val="lt1"/>
                </a:solidFill>
                <a:latin typeface="Trebuchet MS"/>
                <a:ea typeface="Trebuchet MS"/>
                <a:cs typeface="Trebuchet MS"/>
                <a:sym typeface="Trebuchet MS"/>
              </a:rPr>
              <a:t>Lots of potential for browser bugs and </a:t>
            </a:r>
            <a:r>
              <a:rPr lang="en" sz="1800">
                <a:solidFill>
                  <a:schemeClr val="accent1"/>
                </a:solidFill>
                <a:latin typeface="Trebuchet MS"/>
                <a:ea typeface="Trebuchet MS"/>
                <a:cs typeface="Trebuchet MS"/>
                <a:sym typeface="Trebuchet MS"/>
              </a:rPr>
              <a:t>incompatibilities</a:t>
            </a:r>
            <a:r>
              <a:rPr lang="en" sz="1800">
                <a:solidFill>
                  <a:schemeClr val="lt1"/>
                </a:solidFill>
                <a:latin typeface="Trebuchet MS"/>
                <a:ea typeface="Trebuchet MS"/>
                <a:cs typeface="Trebuchet MS"/>
                <a:sym typeface="Trebuchet MS"/>
              </a:rPr>
              <a:t>! We've seen browser hangs, beacons opening in new windows, beacon URL in the status bar, etc.  Use the boomerang.js code to avoid these.</a:t>
            </a:r>
          </a:p>
        </p:txBody>
      </p:sp>
    </p:spTree>
  </p:cSld>
  <p:clrMapOvr>
    <a:masterClrMapping/>
  </p:clrMapOvr>
</p:sld>
</file>

<file path=ppt/slides/slide1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76" name="Shape 1176"/>
        <p:cNvGrpSpPr/>
        <p:nvPr/>
      </p:nvGrpSpPr>
      <p:grpSpPr>
        <a:xfrm>
          <a:off x="0" y="0"/>
          <a:ext cx="0" cy="0"/>
          <a:chOff x="0" y="0"/>
          <a:chExt cx="0" cy="0"/>
        </a:xfrm>
      </p:grpSpPr>
      <p:sp>
        <p:nvSpPr>
          <p:cNvPr id="1177" name="Shape 1177"/>
          <p:cNvSpPr txBox="1"/>
          <p:nvPr>
            <p:ph type="title"/>
          </p:nvPr>
        </p:nvSpPr>
        <p:spPr>
          <a:xfrm>
            <a:off x="336921" y="133945"/>
            <a:ext cx="8470200" cy="771900"/>
          </a:xfrm>
          <a:prstGeom prst="rect">
            <a:avLst/>
          </a:prstGeom>
        </p:spPr>
        <p:txBody>
          <a:bodyPr anchorCtr="0" anchor="ctr" bIns="58925" lIns="58925" rIns="58925" tIns="58925">
            <a:noAutofit/>
          </a:bodyPr>
          <a:lstStyle/>
          <a:p>
            <a:pPr lvl="0" rtl="0">
              <a:spcBef>
                <a:spcPts val="0"/>
              </a:spcBef>
              <a:buNone/>
            </a:pPr>
            <a:r>
              <a:rPr i="0" lang="en">
                <a:latin typeface="Josefin Slab"/>
                <a:ea typeface="Josefin Slab"/>
                <a:cs typeface="Josefin Slab"/>
                <a:sym typeface="Josefin Slab"/>
              </a:rPr>
              <a:t>XMLHttpRequest Beacon</a:t>
            </a:r>
          </a:p>
        </p:txBody>
      </p:sp>
      <p:sp>
        <p:nvSpPr>
          <p:cNvPr id="1178" name="Shape 1178"/>
          <p:cNvSpPr txBox="1"/>
          <p:nvPr>
            <p:ph idx="1" type="body"/>
          </p:nvPr>
        </p:nvSpPr>
        <p:spPr>
          <a:xfrm>
            <a:off x="669725" y="875376"/>
            <a:ext cx="7804500" cy="3805800"/>
          </a:xfrm>
          <a:prstGeom prst="rect">
            <a:avLst/>
          </a:prstGeom>
        </p:spPr>
        <p:txBody>
          <a:bodyPr anchorCtr="0" anchor="t" bIns="58925" lIns="58925" rIns="58925" tIns="58925">
            <a:noAutofit/>
          </a:bodyPr>
          <a:lstStyle/>
          <a:p>
            <a:pPr indent="-69850" lvl="0" marL="0" marR="190500" rtl="0">
              <a:lnSpc>
                <a:spcPct val="142857"/>
              </a:lnSpc>
              <a:spcBef>
                <a:spcPts val="1500"/>
              </a:spcBef>
              <a:spcAft>
                <a:spcPts val="1500"/>
              </a:spcAft>
              <a:buClr>
                <a:schemeClr val="dk1"/>
              </a:buClr>
              <a:buSzPct val="61111"/>
              <a:buFont typeface="Arial"/>
              <a:buNone/>
            </a:pPr>
            <a:r>
              <a:rPr lang="en" sz="1800">
                <a:solidFill>
                  <a:schemeClr val="lt1"/>
                </a:solidFill>
                <a:latin typeface="Trebuchet MS"/>
                <a:ea typeface="Trebuchet MS"/>
                <a:cs typeface="Trebuchet MS"/>
                <a:sym typeface="Trebuchet MS"/>
              </a:rPr>
              <a:t>Create an </a:t>
            </a:r>
            <a:r>
              <a:rPr lang="en" sz="1800">
                <a:solidFill>
                  <a:schemeClr val="accent1"/>
                </a:solidFill>
                <a:latin typeface="Consolas"/>
                <a:ea typeface="Consolas"/>
                <a:cs typeface="Consolas"/>
                <a:sym typeface="Consolas"/>
              </a:rPr>
              <a:t>XMLHttpRequest</a:t>
            </a:r>
            <a:r>
              <a:rPr lang="en" sz="1800">
                <a:solidFill>
                  <a:schemeClr val="lt1"/>
                </a:solidFill>
                <a:latin typeface="Consolas"/>
                <a:ea typeface="Consolas"/>
                <a:cs typeface="Consolas"/>
                <a:sym typeface="Consolas"/>
              </a:rPr>
              <a:t> </a:t>
            </a:r>
            <a:r>
              <a:rPr lang="en" sz="1800">
                <a:solidFill>
                  <a:schemeClr val="lt1"/>
                </a:solidFill>
                <a:latin typeface="Trebuchet MS"/>
                <a:ea typeface="Trebuchet MS"/>
                <a:cs typeface="Trebuchet MS"/>
                <a:sym typeface="Trebuchet MS"/>
              </a:rPr>
              <a:t>object</a:t>
            </a:r>
          </a:p>
          <a:p>
            <a:pPr indent="-69850" lvl="0" marL="190500" marR="190500" rtl="0">
              <a:lnSpc>
                <a:spcPct val="142857"/>
              </a:lnSpc>
              <a:spcBef>
                <a:spcPts val="1500"/>
              </a:spcBef>
              <a:spcAft>
                <a:spcPts val="1500"/>
              </a:spcAft>
              <a:buClr>
                <a:schemeClr val="dk1"/>
              </a:buClr>
              <a:buSzPct val="110000"/>
              <a:buFont typeface="Arial"/>
              <a:buNone/>
            </a:pPr>
            <a:r>
              <a:rPr lang="en" sz="1000">
                <a:solidFill>
                  <a:srgbClr val="89BDFF"/>
                </a:solidFill>
                <a:latin typeface="Consolas"/>
                <a:ea typeface="Consolas"/>
                <a:cs typeface="Consolas"/>
                <a:sym typeface="Consolas"/>
              </a:rPr>
              <a:t>&lt;script&gt;</a:t>
            </a:r>
            <a:br>
              <a:rPr lang="en" sz="1000">
                <a:solidFill>
                  <a:srgbClr val="F8F8F8"/>
                </a:solidFill>
                <a:latin typeface="Consolas"/>
                <a:ea typeface="Consolas"/>
                <a:cs typeface="Consolas"/>
                <a:sym typeface="Consolas"/>
              </a:rPr>
            </a:br>
            <a:r>
              <a:rPr lang="en" sz="1000">
                <a:solidFill>
                  <a:srgbClr val="E28964"/>
                </a:solidFill>
                <a:latin typeface="Consolas"/>
                <a:ea typeface="Consolas"/>
                <a:cs typeface="Consolas"/>
                <a:sym typeface="Consolas"/>
              </a:rPr>
              <a:t>var</a:t>
            </a:r>
            <a:r>
              <a:rPr lang="en" sz="1000">
                <a:solidFill>
                  <a:srgbClr val="F8F8F8"/>
                </a:solidFill>
                <a:latin typeface="Consolas"/>
                <a:ea typeface="Consolas"/>
                <a:cs typeface="Consolas"/>
                <a:sym typeface="Consolas"/>
              </a:rPr>
              <a:t> xhr = new XMLHttpRequest();</a:t>
            </a:r>
            <a:br>
              <a:rPr lang="en" sz="1000">
                <a:solidFill>
                  <a:srgbClr val="F8F8F8"/>
                </a:solidFill>
                <a:latin typeface="Consolas"/>
                <a:ea typeface="Consolas"/>
                <a:cs typeface="Consolas"/>
                <a:sym typeface="Consolas"/>
              </a:rPr>
            </a:br>
            <a:r>
              <a:rPr lang="en" sz="1000">
                <a:solidFill>
                  <a:srgbClr val="E28964"/>
                </a:solidFill>
                <a:latin typeface="Consolas"/>
                <a:ea typeface="Consolas"/>
                <a:cs typeface="Consolas"/>
                <a:sym typeface="Consolas"/>
              </a:rPr>
              <a:t>xhr</a:t>
            </a:r>
            <a:r>
              <a:rPr lang="en" sz="1000">
                <a:solidFill>
                  <a:srgbClr val="F8F8F8"/>
                </a:solidFill>
                <a:latin typeface="Consolas"/>
                <a:ea typeface="Consolas"/>
                <a:cs typeface="Consolas"/>
                <a:sym typeface="Consolas"/>
              </a:rPr>
              <a:t>.open(</a:t>
            </a:r>
            <a:r>
              <a:rPr lang="en" sz="1000">
                <a:solidFill>
                  <a:srgbClr val="65B042"/>
                </a:solidFill>
                <a:latin typeface="Consolas"/>
                <a:ea typeface="Consolas"/>
                <a:cs typeface="Consolas"/>
                <a:sym typeface="Consolas"/>
              </a:rPr>
              <a:t>"GET"</a:t>
            </a:r>
            <a:r>
              <a:rPr lang="en" sz="1000">
                <a:solidFill>
                  <a:srgbClr val="F8F8F8"/>
                </a:solidFill>
                <a:latin typeface="Consolas"/>
                <a:ea typeface="Consolas"/>
                <a:cs typeface="Consolas"/>
                <a:sym typeface="Consolas"/>
              </a:rPr>
              <a:t>, </a:t>
            </a:r>
            <a:r>
              <a:rPr lang="en" sz="1000">
                <a:solidFill>
                  <a:srgbClr val="65B042"/>
                </a:solidFill>
                <a:latin typeface="Consolas"/>
                <a:ea typeface="Consolas"/>
                <a:cs typeface="Consolas"/>
                <a:sym typeface="Consolas"/>
              </a:rPr>
              <a:t>"https://my-server.com/beacon?pageLoad=100"</a:t>
            </a:r>
            <a:r>
              <a:rPr lang="en" sz="1000">
                <a:solidFill>
                  <a:srgbClr val="F8F8F8"/>
                </a:solidFill>
                <a:latin typeface="Consolas"/>
                <a:ea typeface="Consolas"/>
                <a:cs typeface="Consolas"/>
                <a:sym typeface="Consolas"/>
              </a:rPr>
              <a:t>, true);</a:t>
            </a:r>
            <a:br>
              <a:rPr lang="en" sz="1000">
                <a:solidFill>
                  <a:srgbClr val="F8F8F8"/>
                </a:solidFill>
                <a:latin typeface="Consolas"/>
                <a:ea typeface="Consolas"/>
                <a:cs typeface="Consolas"/>
                <a:sym typeface="Consolas"/>
              </a:rPr>
            </a:br>
            <a:r>
              <a:rPr lang="en" sz="1000">
                <a:solidFill>
                  <a:srgbClr val="E28964"/>
                </a:solidFill>
                <a:latin typeface="Consolas"/>
                <a:ea typeface="Consolas"/>
                <a:cs typeface="Consolas"/>
                <a:sym typeface="Consolas"/>
              </a:rPr>
              <a:t>xhr</a:t>
            </a:r>
            <a:r>
              <a:rPr lang="en" sz="1000">
                <a:solidFill>
                  <a:srgbClr val="F8F8F8"/>
                </a:solidFill>
                <a:latin typeface="Consolas"/>
                <a:ea typeface="Consolas"/>
                <a:cs typeface="Consolas"/>
                <a:sym typeface="Consolas"/>
              </a:rPr>
              <a:t>.send();</a:t>
            </a:r>
            <a:br>
              <a:rPr lang="en" sz="1000">
                <a:solidFill>
                  <a:srgbClr val="F8F8F8"/>
                </a:solidFill>
                <a:latin typeface="Consolas"/>
                <a:ea typeface="Consolas"/>
                <a:cs typeface="Consolas"/>
                <a:sym typeface="Consolas"/>
              </a:rPr>
            </a:br>
            <a:r>
              <a:rPr lang="en" sz="1000">
                <a:solidFill>
                  <a:srgbClr val="89BDFF"/>
                </a:solidFill>
                <a:latin typeface="Consolas"/>
                <a:ea typeface="Consolas"/>
                <a:cs typeface="Consolas"/>
                <a:sym typeface="Consolas"/>
              </a:rPr>
              <a:t>&lt;/script&gt;</a:t>
            </a:r>
          </a:p>
          <a:p>
            <a:pPr indent="-69850" lvl="0" marL="0" marR="190500" rtl="0">
              <a:spcBef>
                <a:spcPts val="1000"/>
              </a:spcBef>
              <a:spcAft>
                <a:spcPts val="1500"/>
              </a:spcAft>
              <a:buClr>
                <a:schemeClr val="dk1"/>
              </a:buClr>
              <a:buSzPct val="61111"/>
              <a:buFont typeface="Arial"/>
              <a:buNone/>
            </a:pPr>
            <a:r>
              <a:rPr lang="en" sz="1800">
                <a:solidFill>
                  <a:schemeClr val="lt1"/>
                </a:solidFill>
                <a:latin typeface="Trebuchet MS"/>
                <a:ea typeface="Trebuchet MS"/>
                <a:cs typeface="Trebuchet MS"/>
                <a:sym typeface="Trebuchet MS"/>
              </a:rPr>
              <a:t>Pros:</a:t>
            </a:r>
          </a:p>
          <a:p>
            <a:pPr indent="-228600" lvl="0" marL="457200" marR="190500" rtl="0">
              <a:spcBef>
                <a:spcPts val="0"/>
              </a:spcBef>
              <a:spcAft>
                <a:spcPts val="0"/>
              </a:spcAft>
              <a:buClr>
                <a:schemeClr val="lt1"/>
              </a:buClr>
              <a:buFont typeface="Trebuchet MS"/>
            </a:pPr>
            <a:r>
              <a:rPr lang="en" sz="1800">
                <a:solidFill>
                  <a:schemeClr val="accent1"/>
                </a:solidFill>
                <a:latin typeface="Trebuchet MS"/>
                <a:ea typeface="Trebuchet MS"/>
                <a:cs typeface="Trebuchet MS"/>
                <a:sym typeface="Trebuchet MS"/>
              </a:rPr>
              <a:t>Easy</a:t>
            </a:r>
            <a:r>
              <a:rPr lang="en" sz="1800">
                <a:solidFill>
                  <a:schemeClr val="lt1"/>
                </a:solidFill>
                <a:latin typeface="Trebuchet MS"/>
                <a:ea typeface="Trebuchet MS"/>
                <a:cs typeface="Trebuchet MS"/>
                <a:sym typeface="Trebuchet MS"/>
              </a:rPr>
              <a:t> and relatively </a:t>
            </a:r>
            <a:r>
              <a:rPr lang="en" sz="1800">
                <a:solidFill>
                  <a:schemeClr val="accent1"/>
                </a:solidFill>
                <a:latin typeface="Trebuchet MS"/>
                <a:ea typeface="Trebuchet MS"/>
                <a:cs typeface="Trebuchet MS"/>
                <a:sym typeface="Trebuchet MS"/>
              </a:rPr>
              <a:t>lightweight</a:t>
            </a:r>
            <a:r>
              <a:rPr lang="en" sz="1800">
                <a:solidFill>
                  <a:schemeClr val="lt1"/>
                </a:solidFill>
                <a:latin typeface="Trebuchet MS"/>
                <a:ea typeface="Trebuchet MS"/>
                <a:cs typeface="Trebuchet MS"/>
                <a:sym typeface="Trebuchet MS"/>
              </a:rPr>
              <a:t>!</a:t>
            </a:r>
          </a:p>
          <a:p>
            <a:pPr indent="-342900" lvl="0" marL="457200" marR="190500" rtl="0">
              <a:spcBef>
                <a:spcPts val="0"/>
              </a:spcBef>
              <a:spcAft>
                <a:spcPts val="0"/>
              </a:spcAft>
              <a:buClr>
                <a:schemeClr val="lt1"/>
              </a:buClr>
              <a:buSzPct val="100000"/>
              <a:buFont typeface="Trebuchet MS"/>
            </a:pPr>
            <a:r>
              <a:rPr lang="en" sz="1800">
                <a:solidFill>
                  <a:schemeClr val="accent1"/>
                </a:solidFill>
                <a:latin typeface="Trebuchet MS"/>
                <a:ea typeface="Trebuchet MS"/>
                <a:cs typeface="Trebuchet MS"/>
                <a:sym typeface="Trebuchet MS"/>
              </a:rPr>
              <a:t>GET </a:t>
            </a:r>
            <a:r>
              <a:rPr lang="en" sz="1800">
                <a:solidFill>
                  <a:schemeClr val="lt1"/>
                </a:solidFill>
                <a:latin typeface="Trebuchet MS"/>
                <a:ea typeface="Trebuchet MS"/>
                <a:cs typeface="Trebuchet MS"/>
                <a:sym typeface="Trebuchet MS"/>
              </a:rPr>
              <a:t>and </a:t>
            </a:r>
            <a:r>
              <a:rPr lang="en" sz="1800">
                <a:solidFill>
                  <a:schemeClr val="accent1"/>
                </a:solidFill>
                <a:latin typeface="Trebuchet MS"/>
                <a:ea typeface="Trebuchet MS"/>
                <a:cs typeface="Trebuchet MS"/>
                <a:sym typeface="Trebuchet MS"/>
              </a:rPr>
              <a:t>POST </a:t>
            </a:r>
            <a:r>
              <a:rPr lang="en" sz="1800">
                <a:solidFill>
                  <a:schemeClr val="lt1"/>
                </a:solidFill>
                <a:latin typeface="Trebuchet MS"/>
                <a:ea typeface="Trebuchet MS"/>
                <a:cs typeface="Trebuchet MS"/>
                <a:sym typeface="Trebuchet MS"/>
              </a:rPr>
              <a:t>support</a:t>
            </a:r>
          </a:p>
          <a:p>
            <a:pPr indent="-342900" lvl="0" marL="457200" marR="190500" rtl="0">
              <a:spcBef>
                <a:spcPts val="0"/>
              </a:spcBef>
              <a:spcAft>
                <a:spcPts val="0"/>
              </a:spcAft>
              <a:buClr>
                <a:schemeClr val="lt1"/>
              </a:buClr>
              <a:buSzPct val="100000"/>
              <a:buFont typeface="Trebuchet MS"/>
            </a:pPr>
            <a:r>
              <a:rPr lang="en" sz="1800">
                <a:solidFill>
                  <a:schemeClr val="accent1"/>
                </a:solidFill>
                <a:latin typeface="Trebuchet MS"/>
                <a:ea typeface="Trebuchet MS"/>
                <a:cs typeface="Trebuchet MS"/>
                <a:sym typeface="Trebuchet MS"/>
              </a:rPr>
              <a:t>Large payload</a:t>
            </a:r>
            <a:r>
              <a:rPr lang="en" sz="1800">
                <a:solidFill>
                  <a:schemeClr val="lt1"/>
                </a:solidFill>
                <a:latin typeface="Trebuchet MS"/>
                <a:ea typeface="Trebuchet MS"/>
                <a:cs typeface="Trebuchet MS"/>
                <a:sym typeface="Trebuchet MS"/>
              </a:rPr>
              <a:t> support</a:t>
            </a:r>
          </a:p>
          <a:p>
            <a:pPr indent="-69850" lvl="0" marL="0" marR="190500" rtl="0">
              <a:spcBef>
                <a:spcPts val="1000"/>
              </a:spcBef>
              <a:spcAft>
                <a:spcPts val="1500"/>
              </a:spcAft>
              <a:buClr>
                <a:schemeClr val="dk1"/>
              </a:buClr>
              <a:buSzPct val="61111"/>
              <a:buFont typeface="Arial"/>
              <a:buNone/>
            </a:pPr>
            <a:r>
              <a:rPr lang="en" sz="1800">
                <a:solidFill>
                  <a:schemeClr val="lt1"/>
                </a:solidFill>
                <a:latin typeface="Trebuchet MS"/>
                <a:ea typeface="Trebuchet MS"/>
                <a:cs typeface="Trebuchet MS"/>
                <a:sym typeface="Trebuchet MS"/>
              </a:rPr>
              <a:t>Hint: Return a </a:t>
            </a:r>
            <a:r>
              <a:rPr lang="en" sz="1800">
                <a:solidFill>
                  <a:schemeClr val="accent1"/>
                </a:solidFill>
                <a:latin typeface="Consolas"/>
                <a:ea typeface="Consolas"/>
                <a:cs typeface="Consolas"/>
                <a:sym typeface="Consolas"/>
              </a:rPr>
              <a:t>204 No Content</a:t>
            </a:r>
            <a:r>
              <a:rPr lang="en" sz="1800">
                <a:solidFill>
                  <a:schemeClr val="lt1"/>
                </a:solidFill>
                <a:latin typeface="Trebuchet MS"/>
                <a:ea typeface="Trebuchet MS"/>
                <a:cs typeface="Trebuchet MS"/>
                <a:sym typeface="Trebuchet MS"/>
              </a:rPr>
              <a:t> HTTP response</a:t>
            </a:r>
          </a:p>
          <a:p>
            <a:pPr indent="0" lvl="0" marL="0" marR="190500" rtl="0">
              <a:spcBef>
                <a:spcPts val="1000"/>
              </a:spcBef>
              <a:spcAft>
                <a:spcPts val="1500"/>
              </a:spcAft>
              <a:buNone/>
            </a:pPr>
            <a:r>
              <a:t/>
            </a:r>
            <a:endParaRPr sz="1800">
              <a:solidFill>
                <a:schemeClr val="lt1"/>
              </a:solidFill>
              <a:latin typeface="Trebuchet MS"/>
              <a:ea typeface="Trebuchet MS"/>
              <a:cs typeface="Trebuchet MS"/>
              <a:sym typeface="Trebuchet MS"/>
            </a:endParaRPr>
          </a:p>
        </p:txBody>
      </p:sp>
    </p:spTree>
  </p:cSld>
  <p:clrMapOvr>
    <a:masterClrMapping/>
  </p:clrMapOvr>
</p:sld>
</file>

<file path=ppt/slides/slide1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82" name="Shape 1182"/>
        <p:cNvGrpSpPr/>
        <p:nvPr/>
      </p:nvGrpSpPr>
      <p:grpSpPr>
        <a:xfrm>
          <a:off x="0" y="0"/>
          <a:ext cx="0" cy="0"/>
          <a:chOff x="0" y="0"/>
          <a:chExt cx="0" cy="0"/>
        </a:xfrm>
      </p:grpSpPr>
      <p:sp>
        <p:nvSpPr>
          <p:cNvPr id="1183" name="Shape 1183"/>
          <p:cNvSpPr txBox="1"/>
          <p:nvPr>
            <p:ph type="title"/>
          </p:nvPr>
        </p:nvSpPr>
        <p:spPr>
          <a:xfrm>
            <a:off x="336921" y="133945"/>
            <a:ext cx="8470200" cy="771900"/>
          </a:xfrm>
          <a:prstGeom prst="rect">
            <a:avLst/>
          </a:prstGeom>
        </p:spPr>
        <p:txBody>
          <a:bodyPr anchorCtr="0" anchor="ctr" bIns="58925" lIns="58925" rIns="58925" tIns="58925">
            <a:noAutofit/>
          </a:bodyPr>
          <a:lstStyle/>
          <a:p>
            <a:pPr lvl="0" rtl="0">
              <a:spcBef>
                <a:spcPts val="0"/>
              </a:spcBef>
              <a:buNone/>
            </a:pPr>
            <a:r>
              <a:rPr i="0" lang="en">
                <a:solidFill>
                  <a:schemeClr val="lt1"/>
                </a:solidFill>
                <a:latin typeface="Josefin Slab"/>
                <a:ea typeface="Josefin Slab"/>
                <a:cs typeface="Josefin Slab"/>
                <a:sym typeface="Josefin Slab"/>
              </a:rPr>
              <a:t>XMLHttpRequest Beacon</a:t>
            </a:r>
          </a:p>
        </p:txBody>
      </p:sp>
      <p:sp>
        <p:nvSpPr>
          <p:cNvPr id="1184" name="Shape 1184"/>
          <p:cNvSpPr txBox="1"/>
          <p:nvPr>
            <p:ph idx="1" type="body"/>
          </p:nvPr>
        </p:nvSpPr>
        <p:spPr>
          <a:xfrm>
            <a:off x="669725" y="875376"/>
            <a:ext cx="7804500" cy="3805800"/>
          </a:xfrm>
          <a:prstGeom prst="rect">
            <a:avLst/>
          </a:prstGeom>
        </p:spPr>
        <p:txBody>
          <a:bodyPr anchorCtr="0" anchor="t" bIns="58925" lIns="58925" rIns="58925" tIns="58925">
            <a:noAutofit/>
          </a:bodyPr>
          <a:lstStyle/>
          <a:p>
            <a:pPr indent="0" lvl="0" marL="0" marR="190500" rtl="0">
              <a:spcBef>
                <a:spcPts val="1000"/>
              </a:spcBef>
              <a:spcAft>
                <a:spcPts val="1500"/>
              </a:spcAft>
              <a:buNone/>
            </a:pPr>
            <a:r>
              <a:rPr lang="en" sz="1800">
                <a:solidFill>
                  <a:schemeClr val="lt1"/>
                </a:solidFill>
                <a:latin typeface="Trebuchet MS"/>
                <a:ea typeface="Trebuchet MS"/>
                <a:cs typeface="Trebuchet MS"/>
                <a:sym typeface="Trebuchet MS"/>
              </a:rPr>
              <a:t>Server Implementation:</a:t>
            </a:r>
          </a:p>
          <a:p>
            <a:pPr indent="-342900" lvl="0" marL="457200" marR="190500" rtl="0">
              <a:spcBef>
                <a:spcPts val="0"/>
              </a:spcBef>
              <a:spcAft>
                <a:spcPts val="1500"/>
              </a:spcAft>
              <a:buClr>
                <a:schemeClr val="lt1"/>
              </a:buClr>
              <a:buSzPct val="100000"/>
              <a:buFont typeface="Trebuchet MS"/>
            </a:pPr>
            <a:r>
              <a:rPr lang="en" sz="1800">
                <a:solidFill>
                  <a:schemeClr val="lt1"/>
                </a:solidFill>
                <a:latin typeface="Trebuchet MS"/>
                <a:ea typeface="Trebuchet MS"/>
                <a:cs typeface="Trebuchet MS"/>
                <a:sym typeface="Trebuchet MS"/>
              </a:rPr>
              <a:t>For </a:t>
            </a:r>
            <a:r>
              <a:rPr lang="en" sz="1800">
                <a:solidFill>
                  <a:schemeClr val="accent1"/>
                </a:solidFill>
                <a:latin typeface="Trebuchet MS"/>
                <a:ea typeface="Trebuchet MS"/>
                <a:cs typeface="Trebuchet MS"/>
                <a:sym typeface="Trebuchet MS"/>
              </a:rPr>
              <a:t>best performance</a:t>
            </a:r>
            <a:r>
              <a:rPr lang="en" sz="1800">
                <a:solidFill>
                  <a:schemeClr val="lt1"/>
                </a:solidFill>
                <a:latin typeface="Trebuchet MS"/>
                <a:ea typeface="Trebuchet MS"/>
                <a:cs typeface="Trebuchet MS"/>
                <a:sym typeface="Trebuchet MS"/>
              </a:rPr>
              <a:t>:</a:t>
            </a:r>
          </a:p>
          <a:p>
            <a:pPr indent="-342900" lvl="1" marL="914400" marR="190500" rtl="0">
              <a:spcBef>
                <a:spcPts val="0"/>
              </a:spcBef>
              <a:spcAft>
                <a:spcPts val="0"/>
              </a:spcAft>
              <a:buClr>
                <a:schemeClr val="lt1"/>
              </a:buClr>
              <a:buSzPct val="100000"/>
              <a:buFont typeface="Trebuchet MS"/>
            </a:pPr>
            <a:r>
              <a:rPr lang="en" sz="1800">
                <a:solidFill>
                  <a:schemeClr val="lt1"/>
                </a:solidFill>
                <a:latin typeface="Consolas"/>
                <a:ea typeface="Consolas"/>
                <a:cs typeface="Consolas"/>
                <a:sym typeface="Consolas"/>
              </a:rPr>
              <a:t>204 No Content</a:t>
            </a:r>
          </a:p>
          <a:p>
            <a:pPr indent="-342900" lvl="1" marL="914400" marR="190500" rtl="0">
              <a:spcBef>
                <a:spcPts val="0"/>
              </a:spcBef>
              <a:spcAft>
                <a:spcPts val="0"/>
              </a:spcAft>
              <a:buClr>
                <a:schemeClr val="lt1"/>
              </a:buClr>
              <a:buSzPct val="100000"/>
              <a:buFont typeface="Trebuchet MS"/>
            </a:pPr>
            <a:r>
              <a:rPr lang="en" sz="1800">
                <a:solidFill>
                  <a:schemeClr val="lt1"/>
                </a:solidFill>
                <a:latin typeface="Consolas"/>
                <a:ea typeface="Consolas"/>
                <a:cs typeface="Consolas"/>
                <a:sym typeface="Consolas"/>
              </a:rPr>
              <a:t>Content-Length: 0</a:t>
            </a:r>
            <a:br>
              <a:rPr lang="en" sz="1800">
                <a:solidFill>
                  <a:schemeClr val="lt1"/>
                </a:solidFill>
                <a:latin typeface="Trebuchet MS"/>
                <a:ea typeface="Trebuchet MS"/>
                <a:cs typeface="Trebuchet MS"/>
                <a:sym typeface="Trebuchet MS"/>
              </a:rPr>
            </a:br>
          </a:p>
          <a:p>
            <a:pPr indent="-342900" lvl="0" marL="457200" marR="190500" rtl="0">
              <a:spcBef>
                <a:spcPts val="0"/>
              </a:spcBef>
              <a:spcAft>
                <a:spcPts val="1500"/>
              </a:spcAft>
              <a:buClr>
                <a:schemeClr val="lt1"/>
              </a:buClr>
              <a:buSzPct val="100000"/>
              <a:buFont typeface="Consolas"/>
            </a:pPr>
            <a:r>
              <a:rPr lang="en" sz="1800">
                <a:solidFill>
                  <a:schemeClr val="lt1"/>
                </a:solidFill>
                <a:latin typeface="Consolas"/>
                <a:ea typeface="Consolas"/>
                <a:cs typeface="Consolas"/>
                <a:sym typeface="Consolas"/>
              </a:rPr>
              <a:t>Timi</a:t>
            </a:r>
            <a:r>
              <a:rPr lang="en" sz="1800">
                <a:solidFill>
                  <a:schemeClr val="lt1"/>
                </a:solidFill>
                <a:latin typeface="Consolas"/>
                <a:ea typeface="Consolas"/>
                <a:cs typeface="Consolas"/>
                <a:sym typeface="Consolas"/>
              </a:rPr>
              <a:t>ng-Allow-Origin: *</a:t>
            </a:r>
          </a:p>
          <a:p>
            <a:pPr indent="-342900" lvl="1" marL="914400" marR="190500" rtl="0">
              <a:spcBef>
                <a:spcPts val="0"/>
              </a:spcBef>
              <a:spcAft>
                <a:spcPts val="1500"/>
              </a:spcAft>
              <a:buClr>
                <a:schemeClr val="lt1"/>
              </a:buClr>
              <a:buSzPct val="100000"/>
              <a:buFont typeface="Trebuchet MS"/>
            </a:pPr>
            <a:r>
              <a:rPr lang="en" sz="1800">
                <a:solidFill>
                  <a:schemeClr val="lt1"/>
                </a:solidFill>
                <a:latin typeface="Trebuchet MS"/>
                <a:ea typeface="Trebuchet MS"/>
                <a:cs typeface="Trebuchet MS"/>
                <a:sym typeface="Trebuchet MS"/>
              </a:rPr>
              <a:t>To be able to capture </a:t>
            </a:r>
            <a:r>
              <a:rPr lang="en" sz="1800">
                <a:solidFill>
                  <a:schemeClr val="accent1"/>
                </a:solidFill>
                <a:latin typeface="Trebuchet MS"/>
                <a:ea typeface="Trebuchet MS"/>
                <a:cs typeface="Trebuchet MS"/>
                <a:sym typeface="Trebuchet MS"/>
              </a:rPr>
              <a:t>ResourceTiming </a:t>
            </a:r>
            <a:r>
              <a:rPr lang="en" sz="1800">
                <a:solidFill>
                  <a:schemeClr val="lt1"/>
                </a:solidFill>
                <a:latin typeface="Trebuchet MS"/>
                <a:ea typeface="Trebuchet MS"/>
                <a:cs typeface="Trebuchet MS"/>
                <a:sym typeface="Trebuchet MS"/>
              </a:rPr>
              <a:t>data</a:t>
            </a:r>
          </a:p>
          <a:p>
            <a:pPr indent="-342900" lvl="0" marL="457200" marR="190500" rtl="0">
              <a:spcBef>
                <a:spcPts val="0"/>
              </a:spcBef>
              <a:spcAft>
                <a:spcPts val="1500"/>
              </a:spcAft>
              <a:buClr>
                <a:schemeClr val="lt1"/>
              </a:buClr>
              <a:buSzPct val="100000"/>
              <a:buFont typeface="Consolas"/>
            </a:pPr>
            <a:r>
              <a:rPr lang="en" sz="1800">
                <a:solidFill>
                  <a:schemeClr val="lt1"/>
                </a:solidFill>
                <a:latin typeface="Consolas"/>
                <a:ea typeface="Consolas"/>
                <a:cs typeface="Consolas"/>
                <a:sym typeface="Consolas"/>
              </a:rPr>
              <a:t>Access-Control-Allow-Origin: [*|domain]</a:t>
            </a:r>
          </a:p>
          <a:p>
            <a:pPr indent="-342900" lvl="1" marL="914400" marR="190500" rtl="0">
              <a:spcBef>
                <a:spcPts val="0"/>
              </a:spcBef>
              <a:spcAft>
                <a:spcPts val="1500"/>
              </a:spcAft>
              <a:buClr>
                <a:schemeClr val="lt1"/>
              </a:buClr>
              <a:buSzPct val="100000"/>
              <a:buFont typeface="Trebuchet MS"/>
            </a:pPr>
            <a:r>
              <a:rPr lang="en" sz="1800">
                <a:solidFill>
                  <a:schemeClr val="lt1"/>
                </a:solidFill>
                <a:latin typeface="Trebuchet MS"/>
                <a:ea typeface="Trebuchet MS"/>
                <a:cs typeface="Trebuchet MS"/>
                <a:sym typeface="Trebuchet MS"/>
              </a:rPr>
              <a:t>If sent from </a:t>
            </a:r>
            <a:r>
              <a:rPr lang="en" sz="1800">
                <a:solidFill>
                  <a:schemeClr val="accent1"/>
                </a:solidFill>
                <a:latin typeface="Trebuchet MS"/>
                <a:ea typeface="Trebuchet MS"/>
                <a:cs typeface="Trebuchet MS"/>
                <a:sym typeface="Trebuchet MS"/>
              </a:rPr>
              <a:t>another origin</a:t>
            </a:r>
          </a:p>
          <a:p>
            <a:pPr indent="0" lvl="0" marL="0" marR="190500" rtl="0">
              <a:spcBef>
                <a:spcPts val="1000"/>
              </a:spcBef>
              <a:spcAft>
                <a:spcPts val="1500"/>
              </a:spcAft>
              <a:buNone/>
            </a:pPr>
            <a:r>
              <a:t/>
            </a:r>
            <a:endParaRPr sz="1800">
              <a:solidFill>
                <a:schemeClr val="lt1"/>
              </a:solidFill>
              <a:latin typeface="Trebuchet MS"/>
              <a:ea typeface="Trebuchet MS"/>
              <a:cs typeface="Trebuchet MS"/>
              <a:sym typeface="Trebuchet MS"/>
            </a:endParaRPr>
          </a:p>
        </p:txBody>
      </p:sp>
    </p:spTree>
  </p:cSld>
  <p:clrMapOvr>
    <a:masterClrMapping/>
  </p:clrMapOvr>
</p:sld>
</file>

<file path=ppt/slides/slide1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88" name="Shape 1188"/>
        <p:cNvGrpSpPr/>
        <p:nvPr/>
      </p:nvGrpSpPr>
      <p:grpSpPr>
        <a:xfrm>
          <a:off x="0" y="0"/>
          <a:ext cx="0" cy="0"/>
          <a:chOff x="0" y="0"/>
          <a:chExt cx="0" cy="0"/>
        </a:xfrm>
      </p:grpSpPr>
      <p:sp>
        <p:nvSpPr>
          <p:cNvPr id="1189" name="Shape 1189"/>
          <p:cNvSpPr txBox="1"/>
          <p:nvPr>
            <p:ph type="title"/>
          </p:nvPr>
        </p:nvSpPr>
        <p:spPr>
          <a:xfrm>
            <a:off x="336921" y="133945"/>
            <a:ext cx="8470200" cy="771900"/>
          </a:xfrm>
          <a:prstGeom prst="rect">
            <a:avLst/>
          </a:prstGeom>
        </p:spPr>
        <p:txBody>
          <a:bodyPr anchorCtr="0" anchor="ctr" bIns="58925" lIns="58925" rIns="58925" tIns="58925">
            <a:noAutofit/>
          </a:bodyPr>
          <a:lstStyle/>
          <a:p>
            <a:pPr lvl="0" rtl="0">
              <a:spcBef>
                <a:spcPts val="0"/>
              </a:spcBef>
              <a:buNone/>
            </a:pPr>
            <a:r>
              <a:rPr i="0" lang="en">
                <a:latin typeface="Josefin Slab"/>
                <a:ea typeface="Josefin Slab"/>
                <a:cs typeface="Josefin Slab"/>
                <a:sym typeface="Josefin Slab"/>
              </a:rPr>
              <a:t>XMLHttpRequest Beacon</a:t>
            </a:r>
          </a:p>
        </p:txBody>
      </p:sp>
      <p:sp>
        <p:nvSpPr>
          <p:cNvPr id="1190" name="Shape 1190"/>
          <p:cNvSpPr txBox="1"/>
          <p:nvPr>
            <p:ph idx="1" type="body"/>
          </p:nvPr>
        </p:nvSpPr>
        <p:spPr>
          <a:xfrm>
            <a:off x="669725" y="875376"/>
            <a:ext cx="7804500" cy="3805800"/>
          </a:xfrm>
          <a:prstGeom prst="rect">
            <a:avLst/>
          </a:prstGeom>
        </p:spPr>
        <p:txBody>
          <a:bodyPr anchorCtr="0" anchor="t" bIns="58925" lIns="58925" rIns="58925" tIns="58925">
            <a:noAutofit/>
          </a:bodyPr>
          <a:lstStyle/>
          <a:p>
            <a:pPr indent="0" lvl="0" marL="0" marR="190500" rtl="0">
              <a:spcBef>
                <a:spcPts val="0"/>
              </a:spcBef>
              <a:buNone/>
            </a:pPr>
            <a:r>
              <a:rPr lang="en" sz="1600">
                <a:solidFill>
                  <a:schemeClr val="lt1"/>
                </a:solidFill>
                <a:latin typeface="Trebuchet MS"/>
                <a:ea typeface="Trebuchet MS"/>
                <a:cs typeface="Trebuchet MS"/>
                <a:sym typeface="Trebuchet MS"/>
              </a:rPr>
              <a:t>Cons:</a:t>
            </a:r>
          </a:p>
          <a:p>
            <a:pPr indent="-330200" lvl="0" marL="457200" marR="190500" rtl="0">
              <a:spcBef>
                <a:spcPts val="1000"/>
              </a:spcBef>
              <a:spcAft>
                <a:spcPts val="1500"/>
              </a:spcAft>
              <a:buSzPct val="100000"/>
              <a:buFont typeface="Trebuchet MS"/>
            </a:pPr>
            <a:r>
              <a:rPr lang="en" sz="1600">
                <a:solidFill>
                  <a:schemeClr val="lt1"/>
                </a:solidFill>
                <a:latin typeface="Trebuchet MS"/>
                <a:ea typeface="Trebuchet MS"/>
                <a:cs typeface="Trebuchet MS"/>
                <a:sym typeface="Trebuchet MS"/>
              </a:rPr>
              <a:t>Not supported in IE 8/9.  Requires </a:t>
            </a:r>
            <a:r>
              <a:rPr lang="en" sz="1600">
                <a:solidFill>
                  <a:schemeClr val="accent1"/>
                </a:solidFill>
                <a:latin typeface="Consolas"/>
                <a:ea typeface="Consolas"/>
                <a:cs typeface="Consolas"/>
                <a:sym typeface="Consolas"/>
              </a:rPr>
              <a:t>XDomainRequest</a:t>
            </a:r>
          </a:p>
          <a:p>
            <a:pPr indent="-330200" lvl="1" marL="914400" marR="190500" rtl="0">
              <a:spcBef>
                <a:spcPts val="1000"/>
              </a:spcBef>
              <a:spcAft>
                <a:spcPts val="1500"/>
              </a:spcAft>
              <a:buClr>
                <a:schemeClr val="lt1"/>
              </a:buClr>
              <a:buSzPct val="100000"/>
              <a:buFont typeface="Trebuchet MS"/>
            </a:pPr>
            <a:r>
              <a:rPr lang="en" sz="1600">
                <a:solidFill>
                  <a:schemeClr val="lt1"/>
                </a:solidFill>
                <a:latin typeface="Trebuchet MS"/>
                <a:ea typeface="Trebuchet MS"/>
                <a:cs typeface="Trebuchet MS"/>
                <a:sym typeface="Trebuchet MS"/>
              </a:rPr>
              <a:t>GET/POST only</a:t>
            </a:r>
          </a:p>
          <a:p>
            <a:pPr indent="-330200" lvl="1" marL="914400" marR="190500" rtl="0">
              <a:spcBef>
                <a:spcPts val="1000"/>
              </a:spcBef>
              <a:spcAft>
                <a:spcPts val="1500"/>
              </a:spcAft>
              <a:buClr>
                <a:schemeClr val="lt1"/>
              </a:buClr>
              <a:buSzPct val="100000"/>
              <a:buFont typeface="Trebuchet MS"/>
            </a:pPr>
            <a:r>
              <a:rPr lang="en" sz="1600">
                <a:solidFill>
                  <a:schemeClr val="lt1"/>
                </a:solidFill>
                <a:latin typeface="Trebuchet MS"/>
                <a:ea typeface="Trebuchet MS"/>
                <a:cs typeface="Trebuchet MS"/>
                <a:sym typeface="Trebuchet MS"/>
              </a:rPr>
              <a:t>No </a:t>
            </a:r>
            <a:r>
              <a:rPr lang="en" sz="1600">
                <a:solidFill>
                  <a:schemeClr val="accent1"/>
                </a:solidFill>
                <a:latin typeface="Trebuchet MS"/>
                <a:ea typeface="Trebuchet MS"/>
                <a:cs typeface="Trebuchet MS"/>
                <a:sym typeface="Trebuchet MS"/>
              </a:rPr>
              <a:t>custom headers</a:t>
            </a:r>
          </a:p>
          <a:p>
            <a:pPr indent="-330200" lvl="1" marL="914400" marR="190500" rtl="0">
              <a:spcBef>
                <a:spcPts val="1000"/>
              </a:spcBef>
              <a:spcAft>
                <a:spcPts val="1500"/>
              </a:spcAft>
              <a:buClr>
                <a:schemeClr val="lt1"/>
              </a:buClr>
              <a:buSzPct val="100000"/>
              <a:buFont typeface="Consolas"/>
            </a:pPr>
            <a:r>
              <a:rPr lang="en" sz="1600">
                <a:solidFill>
                  <a:schemeClr val="lt1"/>
                </a:solidFill>
                <a:latin typeface="Trebuchet MS"/>
                <a:ea typeface="Trebuchet MS"/>
                <a:cs typeface="Trebuchet MS"/>
                <a:sym typeface="Trebuchet MS"/>
              </a:rPr>
              <a:t>Only </a:t>
            </a:r>
            <a:r>
              <a:rPr lang="en" sz="1600">
                <a:solidFill>
                  <a:schemeClr val="accent1"/>
                </a:solidFill>
                <a:latin typeface="Consolas"/>
                <a:ea typeface="Consolas"/>
                <a:cs typeface="Consolas"/>
                <a:sym typeface="Consolas"/>
              </a:rPr>
              <a:t>text/plain</a:t>
            </a:r>
            <a:r>
              <a:rPr lang="en" sz="1600">
                <a:solidFill>
                  <a:schemeClr val="lt1"/>
                </a:solidFill>
                <a:latin typeface="Trebuchet MS"/>
                <a:ea typeface="Trebuchet MS"/>
                <a:cs typeface="Trebuchet MS"/>
                <a:sym typeface="Trebuchet MS"/>
              </a:rPr>
              <a:t> requests</a:t>
            </a:r>
          </a:p>
          <a:p>
            <a:pPr indent="-330200" lvl="1" marL="914400" marR="190500" rtl="0">
              <a:spcBef>
                <a:spcPts val="1000"/>
              </a:spcBef>
              <a:spcAft>
                <a:spcPts val="1500"/>
              </a:spcAft>
              <a:buClr>
                <a:schemeClr val="lt1"/>
              </a:buClr>
              <a:buSzPct val="100000"/>
              <a:buFont typeface="Trebuchet MS"/>
            </a:pPr>
            <a:r>
              <a:rPr lang="en" sz="1600">
                <a:solidFill>
                  <a:schemeClr val="accent1"/>
                </a:solidFill>
                <a:latin typeface="Trebuchet MS"/>
                <a:ea typeface="Trebuchet MS"/>
                <a:cs typeface="Trebuchet MS"/>
                <a:sym typeface="Trebuchet MS"/>
              </a:rPr>
              <a:t>No authentication</a:t>
            </a:r>
            <a:r>
              <a:rPr lang="en" sz="1600">
                <a:solidFill>
                  <a:schemeClr val="lt1"/>
                </a:solidFill>
                <a:latin typeface="Trebuchet MS"/>
                <a:ea typeface="Trebuchet MS"/>
                <a:cs typeface="Trebuchet MS"/>
                <a:sym typeface="Trebuchet MS"/>
              </a:rPr>
              <a:t> or cookies</a:t>
            </a:r>
          </a:p>
          <a:p>
            <a:pPr indent="-330200" lvl="1" marL="914400" marR="190500" rtl="0">
              <a:spcBef>
                <a:spcPts val="1000"/>
              </a:spcBef>
              <a:spcAft>
                <a:spcPts val="1500"/>
              </a:spcAft>
              <a:buClr>
                <a:schemeClr val="lt1"/>
              </a:buClr>
              <a:buSzPct val="100000"/>
              <a:buFont typeface="Trebuchet MS"/>
            </a:pPr>
            <a:r>
              <a:rPr lang="en" sz="1600">
                <a:solidFill>
                  <a:schemeClr val="lt1"/>
                </a:solidFill>
                <a:latin typeface="Trebuchet MS"/>
                <a:ea typeface="Trebuchet MS"/>
                <a:cs typeface="Trebuchet MS"/>
                <a:sym typeface="Trebuchet MS"/>
              </a:rPr>
              <a:t>Restricted to </a:t>
            </a:r>
            <a:r>
              <a:rPr lang="en" sz="1600">
                <a:solidFill>
                  <a:schemeClr val="accent1"/>
                </a:solidFill>
                <a:latin typeface="Trebuchet MS"/>
                <a:ea typeface="Trebuchet MS"/>
                <a:cs typeface="Trebuchet MS"/>
                <a:sym typeface="Trebuchet MS"/>
              </a:rPr>
              <a:t>same scheme</a:t>
            </a:r>
            <a:r>
              <a:rPr lang="en" sz="1600">
                <a:solidFill>
                  <a:schemeClr val="lt1"/>
                </a:solidFill>
                <a:latin typeface="Trebuchet MS"/>
                <a:ea typeface="Trebuchet MS"/>
                <a:cs typeface="Trebuchet MS"/>
                <a:sym typeface="Trebuchet MS"/>
              </a:rPr>
              <a:t> as host page</a:t>
            </a:r>
          </a:p>
          <a:p>
            <a:pPr indent="0" lvl="0" marL="0" marR="190500" rtl="0">
              <a:spcBef>
                <a:spcPts val="1000"/>
              </a:spcBef>
              <a:spcAft>
                <a:spcPts val="1500"/>
              </a:spcAft>
              <a:buNone/>
            </a:pPr>
            <a:r>
              <a:t/>
            </a:r>
            <a:endParaRPr sz="1800">
              <a:solidFill>
                <a:schemeClr val="lt1"/>
              </a:solidFill>
              <a:latin typeface="Trebuchet MS"/>
              <a:ea typeface="Trebuchet MS"/>
              <a:cs typeface="Trebuchet MS"/>
              <a:sym typeface="Trebuchet MS"/>
            </a:endParaRPr>
          </a:p>
        </p:txBody>
      </p:sp>
    </p:spTree>
  </p:cSld>
  <p:clrMapOvr>
    <a:masterClrMapping/>
  </p:clrMapOvr>
</p:sld>
</file>

<file path=ppt/slides/slide1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94" name="Shape 1194"/>
        <p:cNvGrpSpPr/>
        <p:nvPr/>
      </p:nvGrpSpPr>
      <p:grpSpPr>
        <a:xfrm>
          <a:off x="0" y="0"/>
          <a:ext cx="0" cy="0"/>
          <a:chOff x="0" y="0"/>
          <a:chExt cx="0" cy="0"/>
        </a:xfrm>
      </p:grpSpPr>
      <p:sp>
        <p:nvSpPr>
          <p:cNvPr id="1195" name="Shape 1195"/>
          <p:cNvSpPr txBox="1"/>
          <p:nvPr>
            <p:ph type="title"/>
          </p:nvPr>
        </p:nvSpPr>
        <p:spPr>
          <a:xfrm>
            <a:off x="336921" y="133945"/>
            <a:ext cx="8470200" cy="771900"/>
          </a:xfrm>
          <a:prstGeom prst="rect">
            <a:avLst/>
          </a:prstGeom>
        </p:spPr>
        <p:txBody>
          <a:bodyPr anchorCtr="0" anchor="ctr" bIns="58925" lIns="58925" rIns="58925" tIns="58925">
            <a:noAutofit/>
          </a:bodyPr>
          <a:lstStyle/>
          <a:p>
            <a:pPr lvl="0" rtl="0">
              <a:spcBef>
                <a:spcPts val="0"/>
              </a:spcBef>
              <a:buNone/>
            </a:pPr>
            <a:r>
              <a:rPr i="0" lang="en">
                <a:latin typeface="Josefin Slab"/>
                <a:ea typeface="Josefin Slab"/>
                <a:cs typeface="Josefin Slab"/>
                <a:sym typeface="Josefin Slab"/>
              </a:rPr>
              <a:t>Beacon API</a:t>
            </a:r>
          </a:p>
        </p:txBody>
      </p:sp>
      <p:sp>
        <p:nvSpPr>
          <p:cNvPr id="1196" name="Shape 1196"/>
          <p:cNvSpPr txBox="1"/>
          <p:nvPr>
            <p:ph idx="1" type="body"/>
          </p:nvPr>
        </p:nvSpPr>
        <p:spPr>
          <a:xfrm>
            <a:off x="669725" y="875376"/>
            <a:ext cx="7804500" cy="3805800"/>
          </a:xfrm>
          <a:prstGeom prst="rect">
            <a:avLst/>
          </a:prstGeom>
        </p:spPr>
        <p:txBody>
          <a:bodyPr anchorCtr="0" anchor="t" bIns="58925" lIns="58925" rIns="58925" tIns="58925">
            <a:noAutofit/>
          </a:bodyPr>
          <a:lstStyle/>
          <a:p>
            <a:pPr indent="0" lvl="0" marL="0" marR="190500" rtl="0">
              <a:lnSpc>
                <a:spcPct val="100000"/>
              </a:lnSpc>
              <a:spcBef>
                <a:spcPts val="1000"/>
              </a:spcBef>
              <a:spcAft>
                <a:spcPts val="1500"/>
              </a:spcAft>
              <a:buNone/>
            </a:pPr>
            <a:r>
              <a:rPr lang="en" sz="1800">
                <a:solidFill>
                  <a:schemeClr val="lt1"/>
                </a:solidFill>
                <a:latin typeface="Trebuchet MS"/>
                <a:ea typeface="Trebuchet MS"/>
                <a:cs typeface="Trebuchet MS"/>
                <a:sym typeface="Trebuchet MS"/>
              </a:rPr>
              <a:t>How do we </a:t>
            </a:r>
            <a:r>
              <a:rPr lang="en" sz="1800">
                <a:solidFill>
                  <a:schemeClr val="accent1"/>
                </a:solidFill>
                <a:latin typeface="Trebuchet MS"/>
                <a:ea typeface="Trebuchet MS"/>
                <a:cs typeface="Trebuchet MS"/>
                <a:sym typeface="Trebuchet MS"/>
              </a:rPr>
              <a:t>guarantee </a:t>
            </a:r>
            <a:r>
              <a:rPr lang="en" sz="1800">
                <a:solidFill>
                  <a:schemeClr val="lt1"/>
                </a:solidFill>
                <a:latin typeface="Trebuchet MS"/>
                <a:ea typeface="Trebuchet MS"/>
                <a:cs typeface="Trebuchet MS"/>
                <a:sym typeface="Trebuchet MS"/>
              </a:rPr>
              <a:t>an beacon is sent when the user is leaving the page?</a:t>
            </a:r>
          </a:p>
          <a:p>
            <a:pPr indent="0" lvl="0" marL="0" marR="190500" rtl="0">
              <a:lnSpc>
                <a:spcPct val="142857"/>
              </a:lnSpc>
              <a:spcBef>
                <a:spcPts val="1500"/>
              </a:spcBef>
              <a:spcAft>
                <a:spcPts val="1500"/>
              </a:spcAft>
              <a:buNone/>
            </a:pPr>
            <a:r>
              <a:rPr lang="en" sz="1000">
                <a:solidFill>
                  <a:srgbClr val="E28964"/>
                </a:solidFill>
                <a:latin typeface="Consolas"/>
                <a:ea typeface="Consolas"/>
                <a:cs typeface="Consolas"/>
                <a:sym typeface="Consolas"/>
              </a:rPr>
              <a:t>window</a:t>
            </a:r>
            <a:r>
              <a:rPr lang="en" sz="1000">
                <a:solidFill>
                  <a:srgbClr val="F8F8F8"/>
                </a:solidFill>
                <a:latin typeface="Consolas"/>
                <a:ea typeface="Consolas"/>
                <a:cs typeface="Consolas"/>
                <a:sym typeface="Consolas"/>
              </a:rPr>
              <a:t>.addEventListener('unload', logData, false);</a:t>
            </a:r>
            <a:br>
              <a:rPr lang="en" sz="1000">
                <a:solidFill>
                  <a:srgbClr val="F8F8F8"/>
                </a:solidFill>
                <a:latin typeface="Consolas"/>
                <a:ea typeface="Consolas"/>
                <a:cs typeface="Consolas"/>
                <a:sym typeface="Consolas"/>
              </a:rPr>
            </a:br>
            <a:br>
              <a:rPr lang="en" sz="1000">
                <a:solidFill>
                  <a:srgbClr val="F8F8F8"/>
                </a:solidFill>
                <a:latin typeface="Consolas"/>
                <a:ea typeface="Consolas"/>
                <a:cs typeface="Consolas"/>
                <a:sym typeface="Consolas"/>
              </a:rPr>
            </a:br>
            <a:r>
              <a:rPr lang="en" sz="1000">
                <a:solidFill>
                  <a:srgbClr val="E28964"/>
                </a:solidFill>
                <a:latin typeface="Consolas"/>
                <a:ea typeface="Consolas"/>
                <a:cs typeface="Consolas"/>
                <a:sym typeface="Consolas"/>
              </a:rPr>
              <a:t>function</a:t>
            </a:r>
            <a:r>
              <a:rPr lang="en" sz="1000">
                <a:solidFill>
                  <a:srgbClr val="F8F8F8"/>
                </a:solidFill>
                <a:latin typeface="Consolas"/>
                <a:ea typeface="Consolas"/>
                <a:cs typeface="Consolas"/>
                <a:sym typeface="Consolas"/>
              </a:rPr>
              <a:t> logData() {</a:t>
            </a:r>
            <a:br>
              <a:rPr lang="en" sz="1000">
                <a:solidFill>
                  <a:srgbClr val="F8F8F8"/>
                </a:solidFill>
                <a:latin typeface="Consolas"/>
                <a:ea typeface="Consolas"/>
                <a:cs typeface="Consolas"/>
                <a:sym typeface="Consolas"/>
              </a:rPr>
            </a:br>
            <a:r>
              <a:rPr lang="en" sz="1000">
                <a:solidFill>
                  <a:srgbClr val="F8F8F8"/>
                </a:solidFill>
                <a:latin typeface="Consolas"/>
                <a:ea typeface="Consolas"/>
                <a:cs typeface="Consolas"/>
                <a:sym typeface="Consolas"/>
              </a:rPr>
              <a:t>    </a:t>
            </a:r>
            <a:r>
              <a:rPr lang="en" sz="1000">
                <a:solidFill>
                  <a:srgbClr val="E28964"/>
                </a:solidFill>
                <a:latin typeface="Consolas"/>
                <a:ea typeface="Consolas"/>
                <a:cs typeface="Consolas"/>
                <a:sym typeface="Consolas"/>
              </a:rPr>
              <a:t>var</a:t>
            </a:r>
            <a:r>
              <a:rPr lang="en" sz="1000">
                <a:solidFill>
                  <a:srgbClr val="F8F8F8"/>
                </a:solidFill>
                <a:latin typeface="Consolas"/>
                <a:ea typeface="Consolas"/>
                <a:cs typeface="Consolas"/>
                <a:sym typeface="Consolas"/>
              </a:rPr>
              <a:t> client = new XMLHttpRequest();</a:t>
            </a:r>
            <a:br>
              <a:rPr lang="en" sz="1000">
                <a:solidFill>
                  <a:srgbClr val="F8F8F8"/>
                </a:solidFill>
                <a:latin typeface="Consolas"/>
                <a:ea typeface="Consolas"/>
                <a:cs typeface="Consolas"/>
                <a:sym typeface="Consolas"/>
              </a:rPr>
            </a:br>
            <a:r>
              <a:rPr lang="en" sz="1000">
                <a:solidFill>
                  <a:srgbClr val="F8F8F8"/>
                </a:solidFill>
                <a:latin typeface="Consolas"/>
                <a:ea typeface="Consolas"/>
                <a:cs typeface="Consolas"/>
                <a:sym typeface="Consolas"/>
              </a:rPr>
              <a:t>    </a:t>
            </a:r>
            <a:r>
              <a:rPr lang="en" sz="1000">
                <a:solidFill>
                  <a:srgbClr val="E28964"/>
                </a:solidFill>
                <a:latin typeface="Consolas"/>
                <a:ea typeface="Consolas"/>
                <a:cs typeface="Consolas"/>
                <a:sym typeface="Consolas"/>
              </a:rPr>
              <a:t>client</a:t>
            </a:r>
            <a:r>
              <a:rPr lang="en" sz="1000">
                <a:solidFill>
                  <a:srgbClr val="F8F8F8"/>
                </a:solidFill>
                <a:latin typeface="Consolas"/>
                <a:ea typeface="Consolas"/>
                <a:cs typeface="Consolas"/>
                <a:sym typeface="Consolas"/>
              </a:rPr>
              <a:t>.open(</a:t>
            </a:r>
            <a:r>
              <a:rPr lang="en" sz="1000">
                <a:solidFill>
                  <a:srgbClr val="65B042"/>
                </a:solidFill>
                <a:latin typeface="Consolas"/>
                <a:ea typeface="Consolas"/>
                <a:cs typeface="Consolas"/>
                <a:sym typeface="Consolas"/>
              </a:rPr>
              <a:t>"POST"</a:t>
            </a:r>
            <a:r>
              <a:rPr lang="en" sz="1000">
                <a:solidFill>
                  <a:srgbClr val="F8F8F8"/>
                </a:solidFill>
                <a:latin typeface="Consolas"/>
                <a:ea typeface="Consolas"/>
                <a:cs typeface="Consolas"/>
                <a:sym typeface="Consolas"/>
              </a:rPr>
              <a:t>, </a:t>
            </a:r>
            <a:r>
              <a:rPr lang="en" sz="1000">
                <a:solidFill>
                  <a:srgbClr val="65B042"/>
                </a:solidFill>
                <a:latin typeface="Consolas"/>
                <a:ea typeface="Consolas"/>
                <a:cs typeface="Consolas"/>
                <a:sym typeface="Consolas"/>
              </a:rPr>
              <a:t>"/log"</a:t>
            </a:r>
            <a:r>
              <a:rPr lang="en" sz="1000">
                <a:solidFill>
                  <a:srgbClr val="F8F8F8"/>
                </a:solidFill>
                <a:latin typeface="Consolas"/>
                <a:ea typeface="Consolas"/>
                <a:cs typeface="Consolas"/>
                <a:sym typeface="Consolas"/>
              </a:rPr>
              <a:t>, false); // third parameter indicates sync xhr. :(</a:t>
            </a:r>
            <a:br>
              <a:rPr lang="en" sz="1000">
                <a:solidFill>
                  <a:srgbClr val="F8F8F8"/>
                </a:solidFill>
                <a:latin typeface="Consolas"/>
                <a:ea typeface="Consolas"/>
                <a:cs typeface="Consolas"/>
                <a:sym typeface="Consolas"/>
              </a:rPr>
            </a:br>
            <a:r>
              <a:rPr lang="en" sz="1000">
                <a:solidFill>
                  <a:srgbClr val="F8F8F8"/>
                </a:solidFill>
                <a:latin typeface="Consolas"/>
                <a:ea typeface="Consolas"/>
                <a:cs typeface="Consolas"/>
                <a:sym typeface="Consolas"/>
              </a:rPr>
              <a:t>    </a:t>
            </a:r>
            <a:r>
              <a:rPr lang="en" sz="1000">
                <a:solidFill>
                  <a:srgbClr val="E28964"/>
                </a:solidFill>
                <a:latin typeface="Consolas"/>
                <a:ea typeface="Consolas"/>
                <a:cs typeface="Consolas"/>
                <a:sym typeface="Consolas"/>
              </a:rPr>
              <a:t>client</a:t>
            </a:r>
            <a:r>
              <a:rPr lang="en" sz="1000">
                <a:solidFill>
                  <a:srgbClr val="F8F8F8"/>
                </a:solidFill>
                <a:latin typeface="Consolas"/>
                <a:ea typeface="Consolas"/>
                <a:cs typeface="Consolas"/>
                <a:sym typeface="Consolas"/>
              </a:rPr>
              <a:t>.setRequestHeader(</a:t>
            </a:r>
            <a:r>
              <a:rPr lang="en" sz="1000">
                <a:solidFill>
                  <a:srgbClr val="65B042"/>
                </a:solidFill>
                <a:latin typeface="Consolas"/>
                <a:ea typeface="Consolas"/>
                <a:cs typeface="Consolas"/>
                <a:sym typeface="Consolas"/>
              </a:rPr>
              <a:t>"Content-Type"</a:t>
            </a:r>
            <a:r>
              <a:rPr lang="en" sz="1000">
                <a:solidFill>
                  <a:srgbClr val="F8F8F8"/>
                </a:solidFill>
                <a:latin typeface="Consolas"/>
                <a:ea typeface="Consolas"/>
                <a:cs typeface="Consolas"/>
                <a:sym typeface="Consolas"/>
              </a:rPr>
              <a:t>, </a:t>
            </a:r>
            <a:r>
              <a:rPr lang="en" sz="1000">
                <a:solidFill>
                  <a:srgbClr val="65B042"/>
                </a:solidFill>
                <a:latin typeface="Consolas"/>
                <a:ea typeface="Consolas"/>
                <a:cs typeface="Consolas"/>
                <a:sym typeface="Consolas"/>
              </a:rPr>
              <a:t>"text/plain;charset=UTF-8"</a:t>
            </a:r>
            <a:r>
              <a:rPr lang="en" sz="1000">
                <a:solidFill>
                  <a:srgbClr val="F8F8F8"/>
                </a:solidFill>
                <a:latin typeface="Consolas"/>
                <a:ea typeface="Consolas"/>
                <a:cs typeface="Consolas"/>
                <a:sym typeface="Consolas"/>
              </a:rPr>
              <a:t>);</a:t>
            </a:r>
            <a:br>
              <a:rPr lang="en" sz="1000">
                <a:solidFill>
                  <a:srgbClr val="F8F8F8"/>
                </a:solidFill>
                <a:latin typeface="Consolas"/>
                <a:ea typeface="Consolas"/>
                <a:cs typeface="Consolas"/>
                <a:sym typeface="Consolas"/>
              </a:rPr>
            </a:br>
            <a:r>
              <a:rPr lang="en" sz="1000">
                <a:solidFill>
                  <a:srgbClr val="F8F8F8"/>
                </a:solidFill>
                <a:latin typeface="Consolas"/>
                <a:ea typeface="Consolas"/>
                <a:cs typeface="Consolas"/>
                <a:sym typeface="Consolas"/>
              </a:rPr>
              <a:t>    </a:t>
            </a:r>
            <a:r>
              <a:rPr lang="en" sz="1000">
                <a:solidFill>
                  <a:srgbClr val="E28964"/>
                </a:solidFill>
                <a:latin typeface="Consolas"/>
                <a:ea typeface="Consolas"/>
                <a:cs typeface="Consolas"/>
                <a:sym typeface="Consolas"/>
              </a:rPr>
              <a:t>client</a:t>
            </a:r>
            <a:r>
              <a:rPr lang="en" sz="1000">
                <a:solidFill>
                  <a:srgbClr val="F8F8F8"/>
                </a:solidFill>
                <a:latin typeface="Consolas"/>
                <a:ea typeface="Consolas"/>
                <a:cs typeface="Consolas"/>
                <a:sym typeface="Consolas"/>
              </a:rPr>
              <a:t>.send(analyticsData);</a:t>
            </a:r>
            <a:br>
              <a:rPr lang="en" sz="1000">
                <a:solidFill>
                  <a:srgbClr val="F8F8F8"/>
                </a:solidFill>
                <a:latin typeface="Consolas"/>
                <a:ea typeface="Consolas"/>
                <a:cs typeface="Consolas"/>
                <a:sym typeface="Consolas"/>
              </a:rPr>
            </a:br>
            <a:r>
              <a:rPr lang="en" sz="1000">
                <a:solidFill>
                  <a:srgbClr val="F8F8F8"/>
                </a:solidFill>
                <a:latin typeface="Consolas"/>
                <a:ea typeface="Consolas"/>
                <a:cs typeface="Consolas"/>
                <a:sym typeface="Consolas"/>
              </a:rPr>
              <a:t>}</a:t>
            </a:r>
          </a:p>
          <a:p>
            <a:pPr indent="0" lvl="0" marL="0" marR="190500" rtl="0">
              <a:spcBef>
                <a:spcPts val="1000"/>
              </a:spcBef>
              <a:spcAft>
                <a:spcPts val="1500"/>
              </a:spcAft>
              <a:buNone/>
            </a:pPr>
            <a:r>
              <a:rPr lang="en" sz="1800">
                <a:solidFill>
                  <a:schemeClr val="lt1"/>
                </a:solidFill>
                <a:latin typeface="Trebuchet MS"/>
                <a:ea typeface="Trebuchet MS"/>
                <a:cs typeface="Trebuchet MS"/>
                <a:sym typeface="Trebuchet MS"/>
              </a:rPr>
              <a:t>This is </a:t>
            </a:r>
            <a:r>
              <a:rPr lang="en" sz="1800">
                <a:solidFill>
                  <a:srgbClr val="FF7F8B"/>
                </a:solidFill>
                <a:latin typeface="Trebuchet MS"/>
                <a:ea typeface="Trebuchet MS"/>
                <a:cs typeface="Trebuchet MS"/>
                <a:sym typeface="Trebuchet MS"/>
              </a:rPr>
              <a:t>bad </a:t>
            </a:r>
            <a:r>
              <a:rPr lang="en" sz="1800">
                <a:solidFill>
                  <a:schemeClr val="lt1"/>
                </a:solidFill>
                <a:latin typeface="Trebuchet MS"/>
                <a:ea typeface="Trebuchet MS"/>
                <a:cs typeface="Trebuchet MS"/>
                <a:sym typeface="Trebuchet MS"/>
              </a:rPr>
              <a:t>because it is </a:t>
            </a:r>
            <a:r>
              <a:rPr lang="en" sz="1800">
                <a:solidFill>
                  <a:srgbClr val="FF7F8B"/>
                </a:solidFill>
                <a:latin typeface="Trebuchet MS"/>
                <a:ea typeface="Trebuchet MS"/>
                <a:cs typeface="Trebuchet MS"/>
                <a:sym typeface="Trebuchet MS"/>
              </a:rPr>
              <a:t>synchronous </a:t>
            </a:r>
            <a:r>
              <a:rPr lang="en" sz="1800">
                <a:solidFill>
                  <a:schemeClr val="lt1"/>
                </a:solidFill>
                <a:latin typeface="Trebuchet MS"/>
                <a:ea typeface="Trebuchet MS"/>
                <a:cs typeface="Trebuchet MS"/>
                <a:sym typeface="Trebuchet MS"/>
              </a:rPr>
              <a:t>and </a:t>
            </a:r>
            <a:r>
              <a:rPr lang="en" sz="1800">
                <a:solidFill>
                  <a:srgbClr val="FF7F8B"/>
                </a:solidFill>
                <a:latin typeface="Trebuchet MS"/>
                <a:ea typeface="Trebuchet MS"/>
                <a:cs typeface="Trebuchet MS"/>
                <a:sym typeface="Trebuchet MS"/>
              </a:rPr>
              <a:t>blocks </a:t>
            </a:r>
            <a:r>
              <a:rPr lang="en" sz="1800">
                <a:solidFill>
                  <a:schemeClr val="lt1"/>
                </a:solidFill>
                <a:latin typeface="Trebuchet MS"/>
                <a:ea typeface="Trebuchet MS"/>
                <a:cs typeface="Trebuchet MS"/>
                <a:sym typeface="Trebuchet MS"/>
              </a:rPr>
              <a:t>the browser UI.</a:t>
            </a:r>
          </a:p>
          <a:p>
            <a:pPr indent="0" lvl="0" marL="0" marR="190500" rtl="0">
              <a:spcBef>
                <a:spcPts val="1000"/>
              </a:spcBef>
              <a:spcAft>
                <a:spcPts val="1500"/>
              </a:spcAft>
              <a:buNone/>
            </a:pPr>
            <a:r>
              <a:rPr lang="en" sz="1800">
                <a:solidFill>
                  <a:schemeClr val="lt1"/>
                </a:solidFill>
                <a:latin typeface="Trebuchet MS"/>
                <a:ea typeface="Trebuchet MS"/>
                <a:cs typeface="Trebuchet MS"/>
                <a:sym typeface="Trebuchet MS"/>
              </a:rPr>
              <a:t>Async XHRs and Images can be </a:t>
            </a:r>
            <a:r>
              <a:rPr lang="en" sz="1800">
                <a:solidFill>
                  <a:schemeClr val="accent1"/>
                </a:solidFill>
                <a:latin typeface="Trebuchet MS"/>
                <a:ea typeface="Trebuchet MS"/>
                <a:cs typeface="Trebuchet MS"/>
                <a:sym typeface="Trebuchet MS"/>
              </a:rPr>
              <a:t>cancelled </a:t>
            </a:r>
            <a:r>
              <a:rPr lang="en" sz="1800">
                <a:solidFill>
                  <a:schemeClr val="lt1"/>
                </a:solidFill>
                <a:latin typeface="Trebuchet MS"/>
                <a:ea typeface="Trebuchet MS"/>
                <a:cs typeface="Trebuchet MS"/>
                <a:sym typeface="Trebuchet MS"/>
              </a:rPr>
              <a:t>in unload.</a:t>
            </a:r>
          </a:p>
          <a:p>
            <a:pPr indent="-69850" lvl="0" marL="0" marR="190500" rtl="0">
              <a:spcBef>
                <a:spcPts val="1000"/>
              </a:spcBef>
              <a:spcAft>
                <a:spcPts val="1500"/>
              </a:spcAft>
              <a:buClr>
                <a:schemeClr val="dk1"/>
              </a:buClr>
              <a:buSzPct val="61111"/>
              <a:buFont typeface="Arial"/>
              <a:buNone/>
            </a:pPr>
            <a:r>
              <a:rPr lang="en" sz="1800">
                <a:solidFill>
                  <a:schemeClr val="accent1"/>
                </a:solidFill>
                <a:latin typeface="Consolas"/>
                <a:ea typeface="Consolas"/>
                <a:cs typeface="Consolas"/>
                <a:sym typeface="Consolas"/>
              </a:rPr>
              <a:t>onbeforeunload </a:t>
            </a:r>
            <a:r>
              <a:rPr lang="en" sz="1800">
                <a:solidFill>
                  <a:schemeClr val="lt1"/>
                </a:solidFill>
                <a:latin typeface="Trebuchet MS"/>
                <a:ea typeface="Trebuchet MS"/>
                <a:cs typeface="Trebuchet MS"/>
                <a:sym typeface="Trebuchet MS"/>
              </a:rPr>
              <a:t>is not supported by Safari.</a:t>
            </a:r>
          </a:p>
          <a:p>
            <a:pPr indent="0" lvl="0" marL="0" marR="190500" rtl="0">
              <a:lnSpc>
                <a:spcPct val="100000"/>
              </a:lnSpc>
              <a:spcBef>
                <a:spcPts val="1000"/>
              </a:spcBef>
              <a:spcAft>
                <a:spcPts val="1500"/>
              </a:spcAft>
              <a:buNone/>
            </a:pPr>
            <a:r>
              <a:t/>
            </a:r>
            <a:endParaRPr sz="1800">
              <a:solidFill>
                <a:schemeClr val="lt1"/>
              </a:solidFill>
              <a:latin typeface="Trebuchet MS"/>
              <a:ea typeface="Trebuchet MS"/>
              <a:cs typeface="Trebuchet MS"/>
              <a:sym typeface="Trebuchet MS"/>
            </a:endParaRPr>
          </a:p>
        </p:txBody>
      </p:sp>
    </p:spTree>
  </p:cSld>
  <p:clrMapOvr>
    <a:masterClrMapping/>
  </p:clrMapOvr>
</p:sld>
</file>

<file path=ppt/slides/slide1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00" name="Shape 1200"/>
        <p:cNvGrpSpPr/>
        <p:nvPr/>
      </p:nvGrpSpPr>
      <p:grpSpPr>
        <a:xfrm>
          <a:off x="0" y="0"/>
          <a:ext cx="0" cy="0"/>
          <a:chOff x="0" y="0"/>
          <a:chExt cx="0" cy="0"/>
        </a:xfrm>
      </p:grpSpPr>
      <p:sp>
        <p:nvSpPr>
          <p:cNvPr id="1201" name="Shape 1201"/>
          <p:cNvSpPr txBox="1"/>
          <p:nvPr>
            <p:ph type="title"/>
          </p:nvPr>
        </p:nvSpPr>
        <p:spPr>
          <a:xfrm>
            <a:off x="336921" y="133945"/>
            <a:ext cx="8470200" cy="771900"/>
          </a:xfrm>
          <a:prstGeom prst="rect">
            <a:avLst/>
          </a:prstGeom>
        </p:spPr>
        <p:txBody>
          <a:bodyPr anchorCtr="0" anchor="ctr" bIns="58925" lIns="58925" rIns="58925" tIns="58925">
            <a:noAutofit/>
          </a:bodyPr>
          <a:lstStyle/>
          <a:p>
            <a:pPr lvl="0" rtl="0">
              <a:spcBef>
                <a:spcPts val="0"/>
              </a:spcBef>
              <a:buNone/>
            </a:pPr>
            <a:r>
              <a:rPr i="0" lang="en">
                <a:latin typeface="Josefin Slab"/>
                <a:ea typeface="Josefin Slab"/>
                <a:cs typeface="Josefin Slab"/>
                <a:sym typeface="Josefin Slab"/>
              </a:rPr>
              <a:t>Beacon API</a:t>
            </a:r>
          </a:p>
        </p:txBody>
      </p:sp>
      <p:sp>
        <p:nvSpPr>
          <p:cNvPr id="1202" name="Shape 1202"/>
          <p:cNvSpPr txBox="1"/>
          <p:nvPr>
            <p:ph idx="1" type="body"/>
          </p:nvPr>
        </p:nvSpPr>
        <p:spPr>
          <a:xfrm>
            <a:off x="669725" y="875376"/>
            <a:ext cx="7804500" cy="3805800"/>
          </a:xfrm>
          <a:prstGeom prst="rect">
            <a:avLst/>
          </a:prstGeom>
        </p:spPr>
        <p:txBody>
          <a:bodyPr anchorCtr="0" anchor="t" bIns="58925" lIns="58925" rIns="58925" tIns="58925">
            <a:noAutofit/>
          </a:bodyPr>
          <a:lstStyle/>
          <a:p>
            <a:pPr indent="0" lvl="0" marL="0" marR="190500" rtl="0">
              <a:lnSpc>
                <a:spcPct val="100000"/>
              </a:lnSpc>
              <a:spcBef>
                <a:spcPts val="1000"/>
              </a:spcBef>
              <a:spcAft>
                <a:spcPts val="1500"/>
              </a:spcAft>
              <a:buNone/>
            </a:pPr>
            <a:r>
              <a:rPr lang="en" sz="1800">
                <a:solidFill>
                  <a:schemeClr val="lt1"/>
                </a:solidFill>
                <a:latin typeface="Trebuchet MS"/>
                <a:ea typeface="Trebuchet MS"/>
                <a:cs typeface="Trebuchet MS"/>
                <a:sym typeface="Trebuchet MS"/>
              </a:rPr>
              <a:t>Beacon API requests are:</a:t>
            </a:r>
          </a:p>
          <a:p>
            <a:pPr indent="-342900" lvl="0" marL="457200" marR="190500" rtl="0">
              <a:lnSpc>
                <a:spcPct val="100000"/>
              </a:lnSpc>
              <a:spcBef>
                <a:spcPts val="1000"/>
              </a:spcBef>
              <a:spcAft>
                <a:spcPts val="1000"/>
              </a:spcAft>
              <a:buClr>
                <a:schemeClr val="lt1"/>
              </a:buClr>
              <a:buSzPct val="100000"/>
              <a:buFont typeface="Trebuchet MS"/>
            </a:pPr>
            <a:r>
              <a:rPr lang="en" sz="1800">
                <a:solidFill>
                  <a:schemeClr val="accent1"/>
                </a:solidFill>
                <a:latin typeface="Trebuchet MS"/>
                <a:ea typeface="Trebuchet MS"/>
                <a:cs typeface="Trebuchet MS"/>
                <a:sym typeface="Trebuchet MS"/>
              </a:rPr>
              <a:t>Prioritized </a:t>
            </a:r>
            <a:r>
              <a:rPr lang="en" sz="1800">
                <a:solidFill>
                  <a:schemeClr val="lt1"/>
                </a:solidFill>
                <a:latin typeface="Trebuchet MS"/>
                <a:ea typeface="Trebuchet MS"/>
                <a:cs typeface="Trebuchet MS"/>
                <a:sym typeface="Trebuchet MS"/>
              </a:rPr>
              <a:t>to avoid competition with other UI and higher-priority network requests</a:t>
            </a:r>
          </a:p>
          <a:p>
            <a:pPr indent="-342900" lvl="0" marL="457200" marR="190500" rtl="0">
              <a:lnSpc>
                <a:spcPct val="100000"/>
              </a:lnSpc>
              <a:spcBef>
                <a:spcPts val="1000"/>
              </a:spcBef>
              <a:spcAft>
                <a:spcPts val="1000"/>
              </a:spcAft>
              <a:buClr>
                <a:schemeClr val="lt1"/>
              </a:buClr>
              <a:buSzPct val="100000"/>
              <a:buFont typeface="Trebuchet MS"/>
            </a:pPr>
            <a:r>
              <a:rPr lang="en" sz="1800">
                <a:solidFill>
                  <a:schemeClr val="accent1"/>
                </a:solidFill>
                <a:latin typeface="Trebuchet MS"/>
                <a:ea typeface="Trebuchet MS"/>
                <a:cs typeface="Trebuchet MS"/>
                <a:sym typeface="Trebuchet MS"/>
              </a:rPr>
              <a:t>Optimized </a:t>
            </a:r>
            <a:r>
              <a:rPr lang="en" sz="1800">
                <a:solidFill>
                  <a:schemeClr val="lt1"/>
                </a:solidFill>
                <a:latin typeface="Trebuchet MS"/>
                <a:ea typeface="Trebuchet MS"/>
                <a:cs typeface="Trebuchet MS"/>
                <a:sym typeface="Trebuchet MS"/>
              </a:rPr>
              <a:t>on </a:t>
            </a:r>
            <a:r>
              <a:rPr lang="en" sz="1800">
                <a:solidFill>
                  <a:schemeClr val="accent1"/>
                </a:solidFill>
                <a:latin typeface="Trebuchet MS"/>
                <a:ea typeface="Trebuchet MS"/>
                <a:cs typeface="Trebuchet MS"/>
                <a:sym typeface="Trebuchet MS"/>
              </a:rPr>
              <a:t>mobile devices</a:t>
            </a:r>
            <a:r>
              <a:rPr lang="en" sz="1800">
                <a:solidFill>
                  <a:schemeClr val="lt1"/>
                </a:solidFill>
                <a:latin typeface="Trebuchet MS"/>
                <a:ea typeface="Trebuchet MS"/>
                <a:cs typeface="Trebuchet MS"/>
                <a:sym typeface="Trebuchet MS"/>
              </a:rPr>
              <a:t> (may be coalesced)</a:t>
            </a:r>
          </a:p>
          <a:p>
            <a:pPr indent="-342900" lvl="0" marL="457200" marR="190500" rtl="0">
              <a:lnSpc>
                <a:spcPct val="100000"/>
              </a:lnSpc>
              <a:spcBef>
                <a:spcPts val="1000"/>
              </a:spcBef>
              <a:spcAft>
                <a:spcPts val="1000"/>
              </a:spcAft>
              <a:buClr>
                <a:schemeClr val="lt1"/>
              </a:buClr>
              <a:buSzPct val="100000"/>
              <a:buFont typeface="Trebuchet MS"/>
            </a:pPr>
            <a:r>
              <a:rPr lang="en" sz="1800">
                <a:solidFill>
                  <a:schemeClr val="accent1"/>
                </a:solidFill>
                <a:latin typeface="Trebuchet MS"/>
                <a:ea typeface="Trebuchet MS"/>
                <a:cs typeface="Trebuchet MS"/>
                <a:sym typeface="Trebuchet MS"/>
              </a:rPr>
              <a:t>Guaranteed </a:t>
            </a:r>
            <a:r>
              <a:rPr lang="en" sz="1800">
                <a:solidFill>
                  <a:schemeClr val="lt1"/>
                </a:solidFill>
                <a:latin typeface="Trebuchet MS"/>
                <a:ea typeface="Trebuchet MS"/>
                <a:cs typeface="Trebuchet MS"/>
                <a:sym typeface="Trebuchet MS"/>
              </a:rPr>
              <a:t>to be initiated before page is unloaded</a:t>
            </a:r>
          </a:p>
          <a:p>
            <a:pPr indent="0" lvl="0" marL="0" marR="190500" rtl="0">
              <a:lnSpc>
                <a:spcPct val="100000"/>
              </a:lnSpc>
              <a:spcBef>
                <a:spcPts val="1000"/>
              </a:spcBef>
              <a:spcAft>
                <a:spcPts val="1500"/>
              </a:spcAft>
              <a:buNone/>
            </a:pPr>
            <a:r>
              <a:t/>
            </a:r>
            <a:endParaRPr sz="1800">
              <a:solidFill>
                <a:schemeClr val="lt1"/>
              </a:solidFill>
              <a:latin typeface="Trebuchet MS"/>
              <a:ea typeface="Trebuchet MS"/>
              <a:cs typeface="Trebuchet MS"/>
              <a:sym typeface="Trebuchet MS"/>
            </a:endParaRPr>
          </a:p>
        </p:txBody>
      </p:sp>
    </p:spTree>
  </p:cSld>
  <p:clrMapOvr>
    <a:masterClrMapping/>
  </p:clrMapOvr>
</p:sld>
</file>

<file path=ppt/slides/slide1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06" name="Shape 1206"/>
        <p:cNvGrpSpPr/>
        <p:nvPr/>
      </p:nvGrpSpPr>
      <p:grpSpPr>
        <a:xfrm>
          <a:off x="0" y="0"/>
          <a:ext cx="0" cy="0"/>
          <a:chOff x="0" y="0"/>
          <a:chExt cx="0" cy="0"/>
        </a:xfrm>
      </p:grpSpPr>
      <p:sp>
        <p:nvSpPr>
          <p:cNvPr id="1207" name="Shape 1207"/>
          <p:cNvSpPr txBox="1"/>
          <p:nvPr>
            <p:ph type="title"/>
          </p:nvPr>
        </p:nvSpPr>
        <p:spPr>
          <a:xfrm>
            <a:off x="336921" y="133945"/>
            <a:ext cx="8470200" cy="771900"/>
          </a:xfrm>
          <a:prstGeom prst="rect">
            <a:avLst/>
          </a:prstGeom>
        </p:spPr>
        <p:txBody>
          <a:bodyPr anchorCtr="0" anchor="ctr" bIns="58925" lIns="58925" rIns="58925" tIns="58925">
            <a:noAutofit/>
          </a:bodyPr>
          <a:lstStyle/>
          <a:p>
            <a:pPr lvl="0" rtl="0">
              <a:spcBef>
                <a:spcPts val="0"/>
              </a:spcBef>
              <a:buNone/>
            </a:pPr>
            <a:r>
              <a:rPr i="0" lang="en">
                <a:latin typeface="Josefin Slab"/>
                <a:ea typeface="Josefin Slab"/>
                <a:cs typeface="Josefin Slab"/>
                <a:sym typeface="Josefin Slab"/>
              </a:rPr>
              <a:t>Beacon API: Usage</a:t>
            </a:r>
          </a:p>
        </p:txBody>
      </p:sp>
      <p:sp>
        <p:nvSpPr>
          <p:cNvPr id="1208" name="Shape 1208"/>
          <p:cNvSpPr txBox="1"/>
          <p:nvPr>
            <p:ph idx="1" type="body"/>
          </p:nvPr>
        </p:nvSpPr>
        <p:spPr>
          <a:xfrm>
            <a:off x="669725" y="875376"/>
            <a:ext cx="7804500" cy="3805800"/>
          </a:xfrm>
          <a:prstGeom prst="rect">
            <a:avLst/>
          </a:prstGeom>
        </p:spPr>
        <p:txBody>
          <a:bodyPr anchorCtr="0" anchor="t" bIns="58925" lIns="58925" rIns="58925" tIns="58925">
            <a:noAutofit/>
          </a:bodyPr>
          <a:lstStyle/>
          <a:p>
            <a:pPr indent="0" lvl="0" marL="0" marR="190500" rtl="0">
              <a:lnSpc>
                <a:spcPct val="100000"/>
              </a:lnSpc>
              <a:spcBef>
                <a:spcPts val="1000"/>
              </a:spcBef>
              <a:spcAft>
                <a:spcPts val="1500"/>
              </a:spcAft>
              <a:buNone/>
            </a:pPr>
            <a:r>
              <a:rPr lang="en" sz="1800">
                <a:solidFill>
                  <a:schemeClr val="lt1"/>
                </a:solidFill>
                <a:latin typeface="Trebuchet MS"/>
                <a:ea typeface="Trebuchet MS"/>
                <a:cs typeface="Trebuchet MS"/>
                <a:sym typeface="Trebuchet MS"/>
              </a:rPr>
              <a:t>Simple API:</a:t>
            </a:r>
          </a:p>
          <a:p>
            <a:pPr indent="0" lvl="0" marL="0" marR="190500" rtl="0">
              <a:lnSpc>
                <a:spcPct val="142857"/>
              </a:lnSpc>
              <a:spcBef>
                <a:spcPts val="1500"/>
              </a:spcBef>
              <a:spcAft>
                <a:spcPts val="1500"/>
              </a:spcAft>
              <a:buNone/>
            </a:pPr>
            <a:r>
              <a:rPr lang="en" sz="1000">
                <a:solidFill>
                  <a:srgbClr val="E28964"/>
                </a:solidFill>
                <a:latin typeface="Consolas"/>
                <a:ea typeface="Consolas"/>
                <a:cs typeface="Consolas"/>
                <a:sym typeface="Consolas"/>
              </a:rPr>
              <a:t>window</a:t>
            </a:r>
            <a:r>
              <a:rPr lang="en" sz="1000">
                <a:solidFill>
                  <a:srgbClr val="F8F8F8"/>
                </a:solidFill>
                <a:latin typeface="Consolas"/>
                <a:ea typeface="Consolas"/>
                <a:cs typeface="Consolas"/>
                <a:sym typeface="Consolas"/>
              </a:rPr>
              <a:t>.addEventListener(</a:t>
            </a:r>
            <a:r>
              <a:rPr lang="en" sz="1000">
                <a:solidFill>
                  <a:srgbClr val="65B042"/>
                </a:solidFill>
                <a:latin typeface="Consolas"/>
                <a:ea typeface="Consolas"/>
                <a:cs typeface="Consolas"/>
                <a:sym typeface="Consolas"/>
              </a:rPr>
              <a:t>"visibilitychange"</a:t>
            </a:r>
            <a:r>
              <a:rPr lang="en" sz="1000">
                <a:solidFill>
                  <a:srgbClr val="F8F8F8"/>
                </a:solidFill>
                <a:latin typeface="Consolas"/>
                <a:ea typeface="Consolas"/>
                <a:cs typeface="Consolas"/>
                <a:sym typeface="Consolas"/>
              </a:rPr>
              <a:t>, logData, false);</a:t>
            </a:r>
            <a:br>
              <a:rPr lang="en" sz="1000">
                <a:solidFill>
                  <a:srgbClr val="F8F8F8"/>
                </a:solidFill>
                <a:latin typeface="Consolas"/>
                <a:ea typeface="Consolas"/>
                <a:cs typeface="Consolas"/>
                <a:sym typeface="Consolas"/>
              </a:rPr>
            </a:br>
            <a:br>
              <a:rPr lang="en" sz="1000">
                <a:solidFill>
                  <a:srgbClr val="F8F8F8"/>
                </a:solidFill>
                <a:latin typeface="Consolas"/>
                <a:ea typeface="Consolas"/>
                <a:cs typeface="Consolas"/>
                <a:sym typeface="Consolas"/>
              </a:rPr>
            </a:br>
            <a:r>
              <a:rPr lang="en" sz="1000">
                <a:solidFill>
                  <a:srgbClr val="E28964"/>
                </a:solidFill>
                <a:latin typeface="Consolas"/>
                <a:ea typeface="Consolas"/>
                <a:cs typeface="Consolas"/>
                <a:sym typeface="Consolas"/>
              </a:rPr>
              <a:t>function</a:t>
            </a:r>
            <a:r>
              <a:rPr lang="en" sz="1000">
                <a:solidFill>
                  <a:srgbClr val="F8F8F8"/>
                </a:solidFill>
                <a:latin typeface="Consolas"/>
                <a:ea typeface="Consolas"/>
                <a:cs typeface="Consolas"/>
                <a:sym typeface="Consolas"/>
              </a:rPr>
              <a:t> logData() {</a:t>
            </a:r>
            <a:br>
              <a:rPr lang="en" sz="1000">
                <a:solidFill>
                  <a:srgbClr val="F8F8F8"/>
                </a:solidFill>
                <a:latin typeface="Consolas"/>
                <a:ea typeface="Consolas"/>
                <a:cs typeface="Consolas"/>
                <a:sym typeface="Consolas"/>
              </a:rPr>
            </a:br>
            <a:r>
              <a:rPr lang="en" sz="1000">
                <a:solidFill>
                  <a:srgbClr val="F8F8F8"/>
                </a:solidFill>
                <a:latin typeface="Consolas"/>
                <a:ea typeface="Consolas"/>
                <a:cs typeface="Consolas"/>
                <a:sym typeface="Consolas"/>
              </a:rPr>
              <a:t>    </a:t>
            </a:r>
            <a:r>
              <a:rPr lang="en" sz="1000">
                <a:solidFill>
                  <a:srgbClr val="E28964"/>
                </a:solidFill>
                <a:latin typeface="Consolas"/>
                <a:ea typeface="Consolas"/>
                <a:cs typeface="Consolas"/>
                <a:sym typeface="Consolas"/>
              </a:rPr>
              <a:t>if</a:t>
            </a:r>
            <a:r>
              <a:rPr lang="en" sz="1000">
                <a:solidFill>
                  <a:srgbClr val="F8F8F8"/>
                </a:solidFill>
                <a:latin typeface="Consolas"/>
                <a:ea typeface="Consolas"/>
                <a:cs typeface="Consolas"/>
                <a:sym typeface="Consolas"/>
              </a:rPr>
              <a:t> (document.visiblityState === "hidden") {</a:t>
            </a:r>
            <a:br>
              <a:rPr lang="en" sz="1000">
                <a:solidFill>
                  <a:srgbClr val="F8F8F8"/>
                </a:solidFill>
                <a:latin typeface="Consolas"/>
                <a:ea typeface="Consolas"/>
                <a:cs typeface="Consolas"/>
                <a:sym typeface="Consolas"/>
              </a:rPr>
            </a:br>
            <a:r>
              <a:rPr lang="en" sz="1000">
                <a:solidFill>
                  <a:srgbClr val="F8F8F8"/>
                </a:solidFill>
                <a:latin typeface="Consolas"/>
                <a:ea typeface="Consolas"/>
                <a:cs typeface="Consolas"/>
                <a:sym typeface="Consolas"/>
              </a:rPr>
              <a:t>        </a:t>
            </a:r>
            <a:r>
              <a:rPr lang="en" sz="1000">
                <a:solidFill>
                  <a:srgbClr val="E28964"/>
                </a:solidFill>
                <a:latin typeface="Consolas"/>
                <a:ea typeface="Consolas"/>
                <a:cs typeface="Consolas"/>
                <a:sym typeface="Consolas"/>
              </a:rPr>
              <a:t>navigator</a:t>
            </a:r>
            <a:r>
              <a:rPr lang="en" sz="1000">
                <a:solidFill>
                  <a:srgbClr val="F8F8F8"/>
                </a:solidFill>
                <a:latin typeface="Consolas"/>
                <a:ea typeface="Consolas"/>
                <a:cs typeface="Consolas"/>
                <a:sym typeface="Consolas"/>
              </a:rPr>
              <a:t>.sendBeacon(</a:t>
            </a:r>
            <a:r>
              <a:rPr lang="en" sz="1000">
                <a:solidFill>
                  <a:srgbClr val="65B042"/>
                </a:solidFill>
                <a:latin typeface="Consolas"/>
                <a:ea typeface="Consolas"/>
                <a:cs typeface="Consolas"/>
                <a:sym typeface="Consolas"/>
              </a:rPr>
              <a:t>"/log"</a:t>
            </a:r>
            <a:r>
              <a:rPr lang="en" sz="1000">
                <a:solidFill>
                  <a:srgbClr val="F8F8F8"/>
                </a:solidFill>
                <a:latin typeface="Consolas"/>
                <a:ea typeface="Consolas"/>
                <a:cs typeface="Consolas"/>
                <a:sym typeface="Consolas"/>
              </a:rPr>
              <a:t>, analyticsData);</a:t>
            </a:r>
            <a:br>
              <a:rPr lang="en" sz="1000">
                <a:solidFill>
                  <a:srgbClr val="F8F8F8"/>
                </a:solidFill>
                <a:latin typeface="Consolas"/>
                <a:ea typeface="Consolas"/>
                <a:cs typeface="Consolas"/>
                <a:sym typeface="Consolas"/>
              </a:rPr>
            </a:br>
            <a:r>
              <a:rPr lang="en" sz="1000">
                <a:solidFill>
                  <a:srgbClr val="F8F8F8"/>
                </a:solidFill>
                <a:latin typeface="Consolas"/>
                <a:ea typeface="Consolas"/>
                <a:cs typeface="Consolas"/>
                <a:sym typeface="Consolas"/>
              </a:rPr>
              <a:t>    }</a:t>
            </a:r>
            <a:br>
              <a:rPr lang="en" sz="1000">
                <a:solidFill>
                  <a:srgbClr val="F8F8F8"/>
                </a:solidFill>
                <a:latin typeface="Consolas"/>
                <a:ea typeface="Consolas"/>
                <a:cs typeface="Consolas"/>
                <a:sym typeface="Consolas"/>
              </a:rPr>
            </a:br>
            <a:r>
              <a:rPr lang="en" sz="1000">
                <a:solidFill>
                  <a:srgbClr val="F8F8F8"/>
                </a:solidFill>
                <a:latin typeface="Consolas"/>
                <a:ea typeface="Consolas"/>
                <a:cs typeface="Consolas"/>
                <a:sym typeface="Consolas"/>
              </a:rPr>
              <a:t>}</a:t>
            </a:r>
          </a:p>
          <a:p>
            <a:pPr indent="0" lvl="0" marL="0" marR="190500" rtl="0">
              <a:lnSpc>
                <a:spcPct val="142857"/>
              </a:lnSpc>
              <a:spcBef>
                <a:spcPts val="1500"/>
              </a:spcBef>
              <a:spcAft>
                <a:spcPts val="1500"/>
              </a:spcAft>
              <a:buNone/>
            </a:pPr>
            <a:r>
              <a:rPr lang="en" sz="1800">
                <a:solidFill>
                  <a:srgbClr val="F8F8F8"/>
                </a:solidFill>
                <a:latin typeface="Trebuchet MS"/>
                <a:ea typeface="Trebuchet MS"/>
                <a:cs typeface="Trebuchet MS"/>
                <a:sym typeface="Trebuchet MS"/>
              </a:rPr>
              <a:t>Note: Use </a:t>
            </a:r>
            <a:r>
              <a:rPr lang="en" sz="1800">
                <a:solidFill>
                  <a:schemeClr val="accent1"/>
                </a:solidFill>
                <a:latin typeface="Consolas"/>
                <a:ea typeface="Consolas"/>
                <a:cs typeface="Consolas"/>
                <a:sym typeface="Consolas"/>
              </a:rPr>
              <a:t>visibilitychange </a:t>
            </a:r>
            <a:r>
              <a:rPr lang="en" sz="1800">
                <a:solidFill>
                  <a:srgbClr val="F8F8F8"/>
                </a:solidFill>
                <a:latin typeface="Trebuchet MS"/>
                <a:ea typeface="Trebuchet MS"/>
                <a:cs typeface="Trebuchet MS"/>
                <a:sym typeface="Trebuchet MS"/>
              </a:rPr>
              <a:t>event as </a:t>
            </a:r>
            <a:r>
              <a:rPr lang="en" sz="1800">
                <a:solidFill>
                  <a:srgbClr val="F8F8F8"/>
                </a:solidFill>
                <a:latin typeface="Consolas"/>
                <a:ea typeface="Consolas"/>
                <a:cs typeface="Consolas"/>
                <a:sym typeface="Consolas"/>
              </a:rPr>
              <a:t>unload </a:t>
            </a:r>
            <a:r>
              <a:rPr lang="en" sz="1800">
                <a:solidFill>
                  <a:schemeClr val="accent1"/>
                </a:solidFill>
                <a:latin typeface="Trebuchet MS"/>
                <a:ea typeface="Trebuchet MS"/>
                <a:cs typeface="Trebuchet MS"/>
                <a:sym typeface="Trebuchet MS"/>
              </a:rPr>
              <a:t>will not fire</a:t>
            </a:r>
            <a:r>
              <a:rPr lang="en" sz="1800">
                <a:solidFill>
                  <a:srgbClr val="F8F8F8"/>
                </a:solidFill>
                <a:latin typeface="Trebuchet MS"/>
                <a:ea typeface="Trebuchet MS"/>
                <a:cs typeface="Trebuchet MS"/>
                <a:sym typeface="Trebuchet MS"/>
              </a:rPr>
              <a:t> whenever a page is </a:t>
            </a:r>
            <a:r>
              <a:rPr lang="en" sz="1800">
                <a:solidFill>
                  <a:srgbClr val="F8F8F8"/>
                </a:solidFill>
                <a:latin typeface="Consolas"/>
                <a:ea typeface="Consolas"/>
                <a:cs typeface="Consolas"/>
                <a:sym typeface="Consolas"/>
              </a:rPr>
              <a:t>hidden </a:t>
            </a:r>
            <a:r>
              <a:rPr lang="en" sz="1800">
                <a:solidFill>
                  <a:srgbClr val="F8F8F8"/>
                </a:solidFill>
                <a:latin typeface="Trebuchet MS"/>
                <a:ea typeface="Trebuchet MS"/>
                <a:cs typeface="Trebuchet MS"/>
                <a:sym typeface="Trebuchet MS"/>
              </a:rPr>
              <a:t>and the process is terminated.</a:t>
            </a:r>
          </a:p>
        </p:txBody>
      </p:sp>
    </p:spTree>
  </p:cSld>
  <p:clrMapOvr>
    <a:masterClrMapping/>
  </p:clrMapOvr>
</p:sld>
</file>

<file path=ppt/slides/slide1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12" name="Shape 1212"/>
        <p:cNvGrpSpPr/>
        <p:nvPr/>
      </p:nvGrpSpPr>
      <p:grpSpPr>
        <a:xfrm>
          <a:off x="0" y="0"/>
          <a:ext cx="0" cy="0"/>
          <a:chOff x="0" y="0"/>
          <a:chExt cx="0" cy="0"/>
        </a:xfrm>
      </p:grpSpPr>
      <p:sp>
        <p:nvSpPr>
          <p:cNvPr id="1213" name="Shape 1213"/>
          <p:cNvSpPr txBox="1"/>
          <p:nvPr>
            <p:ph type="title"/>
          </p:nvPr>
        </p:nvSpPr>
        <p:spPr>
          <a:xfrm>
            <a:off x="336921" y="133945"/>
            <a:ext cx="8470200" cy="771900"/>
          </a:xfrm>
          <a:prstGeom prst="rect">
            <a:avLst/>
          </a:prstGeom>
        </p:spPr>
        <p:txBody>
          <a:bodyPr anchorCtr="0" anchor="ctr" bIns="58925" lIns="58925" rIns="58925" tIns="58925">
            <a:noAutofit/>
          </a:bodyPr>
          <a:lstStyle/>
          <a:p>
            <a:pPr lvl="0" rtl="0">
              <a:spcBef>
                <a:spcPts val="0"/>
              </a:spcBef>
              <a:buNone/>
            </a:pPr>
            <a:r>
              <a:rPr i="0" lang="en">
                <a:latin typeface="Josefin Slab"/>
                <a:ea typeface="Josefin Slab"/>
                <a:cs typeface="Josefin Slab"/>
                <a:sym typeface="Josefin Slab"/>
              </a:rPr>
              <a:t>Beacon API: Browser Support</a:t>
            </a:r>
          </a:p>
        </p:txBody>
      </p:sp>
      <p:pic>
        <p:nvPicPr>
          <p:cNvPr id="1214" name="Shape 1214"/>
          <p:cNvPicPr preferRelativeResize="0"/>
          <p:nvPr/>
        </p:nvPicPr>
        <p:blipFill>
          <a:blip r:embed="rId3">
            <a:alphaModFix/>
          </a:blip>
          <a:stretch>
            <a:fillRect/>
          </a:stretch>
        </p:blipFill>
        <p:spPr>
          <a:xfrm>
            <a:off x="721750" y="980400"/>
            <a:ext cx="7700498" cy="3916949"/>
          </a:xfrm>
          <a:prstGeom prst="rect">
            <a:avLst/>
          </a:prstGeom>
          <a:noFill/>
          <a:ln>
            <a:noFill/>
          </a:ln>
        </p:spPr>
      </p:pic>
    </p:spTree>
  </p:cSld>
  <p:clrMapOvr>
    <a:masterClrMapping/>
  </p:clrMapOvr>
</p:sld>
</file>

<file path=ppt/slides/slide1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18" name="Shape 1218"/>
        <p:cNvGrpSpPr/>
        <p:nvPr/>
      </p:nvGrpSpPr>
      <p:grpSpPr>
        <a:xfrm>
          <a:off x="0" y="0"/>
          <a:ext cx="0" cy="0"/>
          <a:chOff x="0" y="0"/>
          <a:chExt cx="0" cy="0"/>
        </a:xfrm>
      </p:grpSpPr>
      <p:sp>
        <p:nvSpPr>
          <p:cNvPr id="1219" name="Shape 1219"/>
          <p:cNvSpPr txBox="1"/>
          <p:nvPr>
            <p:ph type="title"/>
          </p:nvPr>
        </p:nvSpPr>
        <p:spPr>
          <a:xfrm>
            <a:off x="336921" y="133945"/>
            <a:ext cx="8470200" cy="771900"/>
          </a:xfrm>
          <a:prstGeom prst="rect">
            <a:avLst/>
          </a:prstGeom>
        </p:spPr>
        <p:txBody>
          <a:bodyPr anchorCtr="0" anchor="ctr" bIns="58925" lIns="58925" rIns="58925" tIns="58925">
            <a:noAutofit/>
          </a:bodyPr>
          <a:lstStyle/>
          <a:p>
            <a:pPr lvl="0" rtl="0">
              <a:spcBef>
                <a:spcPts val="0"/>
              </a:spcBef>
              <a:buNone/>
            </a:pPr>
            <a:r>
              <a:rPr i="0" lang="en">
                <a:latin typeface="Josefin Slab"/>
                <a:ea typeface="Josefin Slab"/>
                <a:cs typeface="Josefin Slab"/>
                <a:sym typeface="Josefin Slab"/>
              </a:rPr>
              <a:t>How to Beacon</a:t>
            </a:r>
          </a:p>
        </p:txBody>
      </p:sp>
      <p:sp>
        <p:nvSpPr>
          <p:cNvPr id="1220" name="Shape 1220"/>
          <p:cNvSpPr txBox="1"/>
          <p:nvPr>
            <p:ph idx="1" type="body"/>
          </p:nvPr>
        </p:nvSpPr>
        <p:spPr>
          <a:xfrm>
            <a:off x="669725" y="875376"/>
            <a:ext cx="7804500" cy="3805800"/>
          </a:xfrm>
          <a:prstGeom prst="rect">
            <a:avLst/>
          </a:prstGeom>
        </p:spPr>
        <p:txBody>
          <a:bodyPr anchorCtr="0" anchor="t" bIns="58925" lIns="58925" rIns="58925" tIns="58925">
            <a:noAutofit/>
          </a:bodyPr>
          <a:lstStyle/>
          <a:p>
            <a:pPr indent="0" lvl="0" marL="0" marR="190500" rtl="0">
              <a:lnSpc>
                <a:spcPct val="100000"/>
              </a:lnSpc>
              <a:spcBef>
                <a:spcPts val="1000"/>
              </a:spcBef>
              <a:spcAft>
                <a:spcPts val="1500"/>
              </a:spcAft>
              <a:buNone/>
            </a:pPr>
            <a:r>
              <a:rPr lang="en" sz="1800">
                <a:solidFill>
                  <a:schemeClr val="lt1"/>
                </a:solidFill>
                <a:latin typeface="Trebuchet MS"/>
                <a:ea typeface="Trebuchet MS"/>
                <a:cs typeface="Trebuchet MS"/>
                <a:sym typeface="Trebuchet MS"/>
              </a:rPr>
              <a:t>We recommend:</a:t>
            </a:r>
          </a:p>
          <a:p>
            <a:pPr indent="-342900" lvl="0" marL="457200" marR="190500" rtl="0">
              <a:lnSpc>
                <a:spcPct val="100000"/>
              </a:lnSpc>
              <a:spcBef>
                <a:spcPts val="1000"/>
              </a:spcBef>
              <a:spcAft>
                <a:spcPts val="1500"/>
              </a:spcAft>
              <a:buClr>
                <a:schemeClr val="lt1"/>
              </a:buClr>
              <a:buSzPct val="100000"/>
              <a:buFont typeface="Trebuchet MS"/>
            </a:pPr>
            <a:r>
              <a:rPr lang="en" sz="1800">
                <a:solidFill>
                  <a:schemeClr val="lt1"/>
                </a:solidFill>
                <a:latin typeface="Trebuchet MS"/>
                <a:ea typeface="Trebuchet MS"/>
                <a:cs typeface="Trebuchet MS"/>
                <a:sym typeface="Trebuchet MS"/>
              </a:rPr>
              <a:t>Use </a:t>
            </a:r>
            <a:r>
              <a:rPr lang="en" sz="1800">
                <a:solidFill>
                  <a:schemeClr val="accent1"/>
                </a:solidFill>
                <a:latin typeface="Consolas"/>
                <a:ea typeface="Consolas"/>
                <a:cs typeface="Consolas"/>
                <a:sym typeface="Consolas"/>
              </a:rPr>
              <a:t>sendBeacon()</a:t>
            </a:r>
            <a:r>
              <a:rPr lang="en" sz="1800">
                <a:solidFill>
                  <a:schemeClr val="lt1"/>
                </a:solidFill>
                <a:latin typeface="Trebuchet MS"/>
                <a:ea typeface="Trebuchet MS"/>
                <a:cs typeface="Trebuchet MS"/>
                <a:sym typeface="Trebuchet MS"/>
              </a:rPr>
              <a:t> if available</a:t>
            </a:r>
          </a:p>
          <a:p>
            <a:pPr indent="-342900" lvl="0" marL="457200" marR="190500" rtl="0">
              <a:lnSpc>
                <a:spcPct val="100000"/>
              </a:lnSpc>
              <a:spcBef>
                <a:spcPts val="1000"/>
              </a:spcBef>
              <a:spcAft>
                <a:spcPts val="1500"/>
              </a:spcAft>
              <a:buClr>
                <a:schemeClr val="lt1"/>
              </a:buClr>
              <a:buSzPct val="100000"/>
              <a:buFont typeface="Trebuchet MS"/>
            </a:pPr>
            <a:r>
              <a:rPr lang="en" sz="1800">
                <a:solidFill>
                  <a:schemeClr val="lt1"/>
                </a:solidFill>
                <a:latin typeface="Trebuchet MS"/>
                <a:ea typeface="Trebuchet MS"/>
                <a:cs typeface="Trebuchet MS"/>
                <a:sym typeface="Trebuchet MS"/>
              </a:rPr>
              <a:t>If not, use </a:t>
            </a:r>
            <a:r>
              <a:rPr lang="en" sz="1800">
                <a:solidFill>
                  <a:schemeClr val="lt1"/>
                </a:solidFill>
                <a:latin typeface="Consolas"/>
                <a:ea typeface="Consolas"/>
                <a:cs typeface="Consolas"/>
                <a:sym typeface="Consolas"/>
              </a:rPr>
              <a:t>Image</a:t>
            </a:r>
            <a:r>
              <a:rPr lang="en" sz="1800">
                <a:solidFill>
                  <a:schemeClr val="lt1"/>
                </a:solidFill>
                <a:latin typeface="Trebuchet MS"/>
                <a:ea typeface="Trebuchet MS"/>
                <a:cs typeface="Trebuchet MS"/>
                <a:sym typeface="Trebuchet MS"/>
              </a:rPr>
              <a:t> beacon </a:t>
            </a:r>
            <a:r>
              <a:rPr lang="en" sz="1800">
                <a:solidFill>
                  <a:schemeClr val="accent1"/>
                </a:solidFill>
                <a:latin typeface="Trebuchet MS"/>
                <a:ea typeface="Trebuchet MS"/>
                <a:cs typeface="Trebuchet MS"/>
                <a:sym typeface="Trebuchet MS"/>
              </a:rPr>
              <a:t>if &lt; 2,000 bytes</a:t>
            </a:r>
          </a:p>
          <a:p>
            <a:pPr indent="-342900" lvl="0" marL="457200" marR="190500" rtl="0">
              <a:lnSpc>
                <a:spcPct val="100000"/>
              </a:lnSpc>
              <a:spcBef>
                <a:spcPts val="1000"/>
              </a:spcBef>
              <a:spcAft>
                <a:spcPts val="1500"/>
              </a:spcAft>
              <a:buClr>
                <a:schemeClr val="lt1"/>
              </a:buClr>
              <a:buSzPct val="100000"/>
              <a:buFont typeface="Trebuchet MS"/>
            </a:pPr>
            <a:r>
              <a:rPr lang="en" sz="1800">
                <a:solidFill>
                  <a:schemeClr val="lt1"/>
                </a:solidFill>
                <a:latin typeface="Trebuchet MS"/>
                <a:ea typeface="Trebuchet MS"/>
                <a:cs typeface="Trebuchet MS"/>
                <a:sym typeface="Trebuchet MS"/>
              </a:rPr>
              <a:t>If not, use </a:t>
            </a:r>
            <a:r>
              <a:rPr lang="en" sz="1800">
                <a:solidFill>
                  <a:schemeClr val="lt1"/>
                </a:solidFill>
                <a:latin typeface="Consolas"/>
                <a:ea typeface="Consolas"/>
                <a:cs typeface="Consolas"/>
                <a:sym typeface="Consolas"/>
              </a:rPr>
              <a:t>XMLHttpRequest </a:t>
            </a:r>
            <a:r>
              <a:rPr lang="en" sz="1800">
                <a:solidFill>
                  <a:schemeClr val="accent1"/>
                </a:solidFill>
                <a:latin typeface="Trebuchet MS"/>
                <a:ea typeface="Trebuchet MS"/>
                <a:cs typeface="Trebuchet MS"/>
                <a:sym typeface="Trebuchet MS"/>
              </a:rPr>
              <a:t>if available and &gt; 2,000 bytes</a:t>
            </a:r>
          </a:p>
          <a:p>
            <a:pPr indent="-342900" lvl="0" marL="457200" marR="190500" rtl="0">
              <a:lnSpc>
                <a:spcPct val="100000"/>
              </a:lnSpc>
              <a:spcBef>
                <a:spcPts val="1000"/>
              </a:spcBef>
              <a:spcAft>
                <a:spcPts val="1500"/>
              </a:spcAft>
              <a:buClr>
                <a:schemeClr val="lt1"/>
              </a:buClr>
              <a:buSzPct val="100000"/>
              <a:buFont typeface="Trebuchet MS"/>
            </a:pPr>
            <a:r>
              <a:rPr lang="en" sz="1800">
                <a:solidFill>
                  <a:schemeClr val="lt1"/>
                </a:solidFill>
                <a:latin typeface="Trebuchet MS"/>
                <a:ea typeface="Trebuchet MS"/>
                <a:cs typeface="Trebuchet MS"/>
                <a:sym typeface="Trebuchet MS"/>
              </a:rPr>
              <a:t>If not, consider using FORM beacons or just shrug and </a:t>
            </a:r>
            <a:r>
              <a:rPr lang="en" sz="1800">
                <a:solidFill>
                  <a:schemeClr val="accent1"/>
                </a:solidFill>
                <a:latin typeface="Trebuchet MS"/>
                <a:ea typeface="Trebuchet MS"/>
                <a:cs typeface="Trebuchet MS"/>
                <a:sym typeface="Trebuchet MS"/>
              </a:rPr>
              <a:t>move on</a:t>
            </a: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43" name="Shape 243"/>
        <p:cNvGrpSpPr/>
        <p:nvPr/>
      </p:nvGrpSpPr>
      <p:grpSpPr>
        <a:xfrm>
          <a:off x="0" y="0"/>
          <a:ext cx="0" cy="0"/>
          <a:chOff x="0" y="0"/>
          <a:chExt cx="0" cy="0"/>
        </a:xfrm>
      </p:grpSpPr>
      <p:sp>
        <p:nvSpPr>
          <p:cNvPr id="244" name="Shape 244"/>
          <p:cNvSpPr txBox="1"/>
          <p:nvPr>
            <p:ph type="title"/>
          </p:nvPr>
        </p:nvSpPr>
        <p:spPr>
          <a:xfrm>
            <a:off x="336921" y="133945"/>
            <a:ext cx="8470200" cy="771900"/>
          </a:xfrm>
          <a:prstGeom prst="rect">
            <a:avLst/>
          </a:prstGeom>
        </p:spPr>
        <p:txBody>
          <a:bodyPr anchorCtr="0" anchor="ctr" bIns="58925" lIns="58925" rIns="58925" tIns="58925">
            <a:noAutofit/>
          </a:bodyPr>
          <a:lstStyle/>
          <a:p>
            <a:pPr lvl="0" rtl="0">
              <a:spcBef>
                <a:spcPts val="0"/>
              </a:spcBef>
              <a:buNone/>
            </a:pPr>
            <a:r>
              <a:rPr i="0" lang="en">
                <a:latin typeface="Josefin Slab"/>
                <a:ea typeface="Josefin Slab"/>
                <a:cs typeface="Josefin Slab"/>
                <a:sym typeface="Josefin Slab"/>
              </a:rPr>
              <a:t>NavigationTiming: Characteristics</a:t>
            </a:r>
          </a:p>
        </p:txBody>
      </p:sp>
      <p:sp>
        <p:nvSpPr>
          <p:cNvPr id="245" name="Shape 245"/>
          <p:cNvSpPr txBox="1"/>
          <p:nvPr>
            <p:ph idx="1" type="body"/>
          </p:nvPr>
        </p:nvSpPr>
        <p:spPr>
          <a:xfrm>
            <a:off x="669725" y="875376"/>
            <a:ext cx="7804500" cy="3805800"/>
          </a:xfrm>
          <a:prstGeom prst="rect">
            <a:avLst/>
          </a:prstGeom>
        </p:spPr>
        <p:txBody>
          <a:bodyPr anchorCtr="0" anchor="t" bIns="58925" lIns="58925" rIns="58925" tIns="58925">
            <a:noAutofit/>
          </a:bodyPr>
          <a:lstStyle/>
          <a:p>
            <a:pPr indent="0" lvl="0" marL="0" rtl="0" algn="ctr">
              <a:spcBef>
                <a:spcPts val="0"/>
              </a:spcBef>
              <a:buNone/>
            </a:pPr>
            <a:r>
              <a:rPr lang="en" sz="1500">
                <a:solidFill>
                  <a:srgbClr val="E3CEAB"/>
                </a:solidFill>
                <a:latin typeface="Consolas"/>
                <a:ea typeface="Consolas"/>
                <a:cs typeface="Consolas"/>
                <a:sym typeface="Consolas"/>
              </a:rPr>
              <a:t>window.performance.navigation</a:t>
            </a:r>
          </a:p>
          <a:p>
            <a:pPr indent="0" lvl="0" marL="0" marR="190500" rtl="0">
              <a:lnSpc>
                <a:spcPct val="142857"/>
              </a:lnSpc>
              <a:spcBef>
                <a:spcPts val="1500"/>
              </a:spcBef>
              <a:spcAft>
                <a:spcPts val="0"/>
              </a:spcAft>
              <a:buNone/>
            </a:pPr>
            <a:r>
              <a:rPr lang="en" sz="1800">
                <a:solidFill>
                  <a:srgbClr val="F8F8F8"/>
                </a:solidFill>
                <a:latin typeface="Trebuchet MS"/>
                <a:ea typeface="Trebuchet MS"/>
                <a:cs typeface="Trebuchet MS"/>
                <a:sym typeface="Trebuchet MS"/>
              </a:rPr>
              <a:t>Characteristics of the browser navigation</a:t>
            </a:r>
          </a:p>
          <a:p>
            <a:pPr indent="0" lvl="0" marL="0" marR="190500" rtl="0">
              <a:lnSpc>
                <a:spcPct val="142857"/>
              </a:lnSpc>
              <a:spcBef>
                <a:spcPts val="1500"/>
              </a:spcBef>
              <a:spcAft>
                <a:spcPts val="0"/>
              </a:spcAft>
              <a:buNone/>
            </a:pPr>
            <a:r>
              <a:rPr lang="en" sz="1800">
                <a:solidFill>
                  <a:srgbClr val="F8F8F8"/>
                </a:solidFill>
                <a:latin typeface="Consolas"/>
                <a:ea typeface="Consolas"/>
                <a:cs typeface="Consolas"/>
                <a:sym typeface="Consolas"/>
              </a:rPr>
              <a:t>window.performance.navigation.type:</a:t>
            </a:r>
          </a:p>
          <a:p>
            <a:pPr indent="-342900" lvl="0" marL="457200" marR="190500" rtl="0">
              <a:lnSpc>
                <a:spcPct val="142857"/>
              </a:lnSpc>
              <a:spcBef>
                <a:spcPts val="0"/>
              </a:spcBef>
              <a:spcAft>
                <a:spcPts val="0"/>
              </a:spcAft>
              <a:buClr>
                <a:srgbClr val="F8F8F8"/>
              </a:buClr>
              <a:buSzPct val="100000"/>
              <a:buFont typeface="Trebuchet MS"/>
            </a:pPr>
            <a:r>
              <a:rPr lang="en" sz="1800">
                <a:solidFill>
                  <a:srgbClr val="F8F8F8"/>
                </a:solidFill>
                <a:latin typeface="Trebuchet MS"/>
                <a:ea typeface="Trebuchet MS"/>
                <a:cs typeface="Trebuchet MS"/>
                <a:sym typeface="Trebuchet MS"/>
              </a:rPr>
              <a:t>navigate = 0</a:t>
            </a:r>
          </a:p>
          <a:p>
            <a:pPr indent="-342900" lvl="0" marL="457200" marR="190500" rtl="0">
              <a:lnSpc>
                <a:spcPct val="142857"/>
              </a:lnSpc>
              <a:spcBef>
                <a:spcPts val="0"/>
              </a:spcBef>
              <a:spcAft>
                <a:spcPts val="0"/>
              </a:spcAft>
              <a:buClr>
                <a:srgbClr val="F8F8F8"/>
              </a:buClr>
              <a:buSzPct val="100000"/>
              <a:buFont typeface="Trebuchet MS"/>
            </a:pPr>
            <a:r>
              <a:rPr lang="en" sz="1800">
                <a:solidFill>
                  <a:srgbClr val="F8F8F8"/>
                </a:solidFill>
                <a:latin typeface="Trebuchet MS"/>
                <a:ea typeface="Trebuchet MS"/>
                <a:cs typeface="Trebuchet MS"/>
                <a:sym typeface="Trebuchet MS"/>
              </a:rPr>
              <a:t>reload = 1</a:t>
            </a:r>
          </a:p>
          <a:p>
            <a:pPr indent="-342900" lvl="0" marL="457200" marR="190500" rtl="0">
              <a:lnSpc>
                <a:spcPct val="142857"/>
              </a:lnSpc>
              <a:spcBef>
                <a:spcPts val="0"/>
              </a:spcBef>
              <a:spcAft>
                <a:spcPts val="0"/>
              </a:spcAft>
              <a:buClr>
                <a:srgbClr val="F8F8F8"/>
              </a:buClr>
              <a:buSzPct val="100000"/>
              <a:buFont typeface="Trebuchet MS"/>
            </a:pPr>
            <a:r>
              <a:rPr lang="en" sz="1800">
                <a:solidFill>
                  <a:srgbClr val="F8F8F8"/>
                </a:solidFill>
                <a:latin typeface="Trebuchet MS"/>
                <a:ea typeface="Trebuchet MS"/>
                <a:cs typeface="Trebuchet MS"/>
                <a:sym typeface="Trebuchet MS"/>
              </a:rPr>
              <a:t>back / forward = 2</a:t>
            </a:r>
          </a:p>
          <a:p>
            <a:pPr indent="0" lvl="0" marL="0" marR="190500" rtl="0">
              <a:lnSpc>
                <a:spcPct val="100000"/>
              </a:lnSpc>
              <a:spcBef>
                <a:spcPts val="1500"/>
              </a:spcBef>
              <a:spcAft>
                <a:spcPts val="1500"/>
              </a:spcAft>
              <a:buNone/>
            </a:pPr>
            <a:r>
              <a:t/>
            </a:r>
            <a:endParaRPr sz="1500">
              <a:solidFill>
                <a:srgbClr val="DCDCDC"/>
              </a:solidFill>
              <a:highlight>
                <a:srgbClr val="3F3F3F"/>
              </a:highlight>
              <a:latin typeface="Verdana"/>
              <a:ea typeface="Verdana"/>
              <a:cs typeface="Verdana"/>
              <a:sym typeface="Verdana"/>
            </a:endParaRPr>
          </a:p>
        </p:txBody>
      </p:sp>
      <p:pic>
        <p:nvPicPr>
          <p:cNvPr id="246" name="Shape 246"/>
          <p:cNvPicPr preferRelativeResize="0"/>
          <p:nvPr/>
        </p:nvPicPr>
        <p:blipFill>
          <a:blip r:embed="rId3">
            <a:alphaModFix/>
          </a:blip>
          <a:stretch>
            <a:fillRect/>
          </a:stretch>
        </p:blipFill>
        <p:spPr>
          <a:xfrm>
            <a:off x="126550" y="3479425"/>
            <a:ext cx="8890949" cy="1544074"/>
          </a:xfrm>
          <a:prstGeom prst="rect">
            <a:avLst/>
          </a:prstGeom>
          <a:noFill/>
          <a:ln>
            <a:noFill/>
          </a:ln>
        </p:spPr>
      </p:pic>
    </p:spTree>
  </p:cSld>
  <p:clrMapOvr>
    <a:masterClrMapping/>
  </p:clrMapOvr>
</p:sld>
</file>

<file path=ppt/slides/slide1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24" name="Shape 1224"/>
        <p:cNvGrpSpPr/>
        <p:nvPr/>
      </p:nvGrpSpPr>
      <p:grpSpPr>
        <a:xfrm>
          <a:off x="0" y="0"/>
          <a:ext cx="0" cy="0"/>
          <a:chOff x="0" y="0"/>
          <a:chExt cx="0" cy="0"/>
        </a:xfrm>
      </p:grpSpPr>
      <p:sp>
        <p:nvSpPr>
          <p:cNvPr id="1225" name="Shape 1225"/>
          <p:cNvSpPr txBox="1"/>
          <p:nvPr>
            <p:ph type="title"/>
          </p:nvPr>
        </p:nvSpPr>
        <p:spPr>
          <a:xfrm>
            <a:off x="336921" y="133945"/>
            <a:ext cx="8470200" cy="771900"/>
          </a:xfrm>
          <a:prstGeom prst="rect">
            <a:avLst/>
          </a:prstGeom>
        </p:spPr>
        <p:txBody>
          <a:bodyPr anchorCtr="0" anchor="ctr" bIns="58925" lIns="58925" rIns="58925" tIns="58925">
            <a:noAutofit/>
          </a:bodyPr>
          <a:lstStyle/>
          <a:p>
            <a:pPr lvl="0" rtl="0">
              <a:spcBef>
                <a:spcPts val="0"/>
              </a:spcBef>
              <a:buNone/>
            </a:pPr>
            <a:r>
              <a:rPr i="0" lang="en">
                <a:latin typeface="Josefin Slab"/>
                <a:ea typeface="Josefin Slab"/>
                <a:cs typeface="Josefin Slab"/>
                <a:sym typeface="Josefin Slab"/>
              </a:rPr>
              <a:t>When to Beacon</a:t>
            </a:r>
          </a:p>
        </p:txBody>
      </p:sp>
      <p:sp>
        <p:nvSpPr>
          <p:cNvPr id="1226" name="Shape 1226"/>
          <p:cNvSpPr txBox="1"/>
          <p:nvPr>
            <p:ph idx="1" type="body"/>
          </p:nvPr>
        </p:nvSpPr>
        <p:spPr>
          <a:xfrm>
            <a:off x="669725" y="875376"/>
            <a:ext cx="7804500" cy="3805800"/>
          </a:xfrm>
          <a:prstGeom prst="rect">
            <a:avLst/>
          </a:prstGeom>
        </p:spPr>
        <p:txBody>
          <a:bodyPr anchorCtr="0" anchor="t" bIns="58925" lIns="58925" rIns="58925" tIns="58925">
            <a:noAutofit/>
          </a:bodyPr>
          <a:lstStyle/>
          <a:p>
            <a:pPr indent="0" lvl="0" marL="0" marR="190500" rtl="0">
              <a:lnSpc>
                <a:spcPct val="100000"/>
              </a:lnSpc>
              <a:spcBef>
                <a:spcPts val="1000"/>
              </a:spcBef>
              <a:spcAft>
                <a:spcPts val="0"/>
              </a:spcAft>
              <a:buNone/>
            </a:pPr>
            <a:r>
              <a:rPr lang="en" sz="1800">
                <a:solidFill>
                  <a:schemeClr val="lt1"/>
                </a:solidFill>
                <a:latin typeface="Trebuchet MS"/>
                <a:ea typeface="Trebuchet MS"/>
                <a:cs typeface="Trebuchet MS"/>
                <a:sym typeface="Trebuchet MS"/>
              </a:rPr>
              <a:t>Depends on your use-case:</a:t>
            </a:r>
          </a:p>
          <a:p>
            <a:pPr indent="-342900" lvl="0" marL="457200" marR="190500" rtl="0">
              <a:lnSpc>
                <a:spcPct val="100000"/>
              </a:lnSpc>
              <a:spcBef>
                <a:spcPts val="0"/>
              </a:spcBef>
              <a:spcAft>
                <a:spcPts val="0"/>
              </a:spcAft>
              <a:buClr>
                <a:schemeClr val="lt1"/>
              </a:buClr>
              <a:buSzPct val="100000"/>
              <a:buFont typeface="Trebuchet MS"/>
            </a:pPr>
            <a:r>
              <a:rPr lang="en" sz="1800">
                <a:solidFill>
                  <a:schemeClr val="accent1"/>
                </a:solidFill>
                <a:latin typeface="Trebuchet MS"/>
                <a:ea typeface="Trebuchet MS"/>
                <a:cs typeface="Trebuchet MS"/>
                <a:sym typeface="Trebuchet MS"/>
              </a:rPr>
              <a:t>As soon as you can</a:t>
            </a:r>
            <a:r>
              <a:rPr lang="en" sz="1800">
                <a:solidFill>
                  <a:schemeClr val="lt1"/>
                </a:solidFill>
                <a:latin typeface="Trebuchet MS"/>
                <a:ea typeface="Trebuchet MS"/>
                <a:cs typeface="Trebuchet MS"/>
                <a:sym typeface="Trebuchet MS"/>
              </a:rPr>
              <a:t> to be the most </a:t>
            </a:r>
            <a:r>
              <a:rPr lang="en" sz="1800">
                <a:solidFill>
                  <a:schemeClr val="accent1"/>
                </a:solidFill>
                <a:latin typeface="Trebuchet MS"/>
                <a:ea typeface="Trebuchet MS"/>
                <a:cs typeface="Trebuchet MS"/>
                <a:sym typeface="Trebuchet MS"/>
              </a:rPr>
              <a:t>reliable</a:t>
            </a:r>
            <a:br>
              <a:rPr lang="en" sz="1800">
                <a:solidFill>
                  <a:schemeClr val="lt1"/>
                </a:solidFill>
                <a:latin typeface="Trebuchet MS"/>
                <a:ea typeface="Trebuchet MS"/>
                <a:cs typeface="Trebuchet MS"/>
                <a:sym typeface="Trebuchet MS"/>
              </a:rPr>
            </a:br>
          </a:p>
          <a:p>
            <a:pPr indent="-342900" lvl="0" marL="457200" marR="190500" rtl="0">
              <a:lnSpc>
                <a:spcPct val="100000"/>
              </a:lnSpc>
              <a:spcBef>
                <a:spcPts val="1000"/>
              </a:spcBef>
              <a:spcAft>
                <a:spcPts val="1500"/>
              </a:spcAft>
              <a:buClr>
                <a:schemeClr val="lt1"/>
              </a:buClr>
              <a:buSzPct val="100000"/>
              <a:buFont typeface="Trebuchet MS"/>
            </a:pPr>
            <a:r>
              <a:rPr lang="en" sz="1800">
                <a:solidFill>
                  <a:schemeClr val="lt1"/>
                </a:solidFill>
                <a:latin typeface="Trebuchet MS"/>
                <a:ea typeface="Trebuchet MS"/>
                <a:cs typeface="Trebuchet MS"/>
                <a:sym typeface="Trebuchet MS"/>
              </a:rPr>
              <a:t>For </a:t>
            </a:r>
            <a:r>
              <a:rPr lang="en" sz="1800">
                <a:solidFill>
                  <a:schemeClr val="accent1"/>
                </a:solidFill>
                <a:latin typeface="Trebuchet MS"/>
                <a:ea typeface="Trebuchet MS"/>
                <a:cs typeface="Trebuchet MS"/>
                <a:sym typeface="Trebuchet MS"/>
              </a:rPr>
              <a:t>general analytics</a:t>
            </a:r>
            <a:r>
              <a:rPr lang="en" sz="1800">
                <a:solidFill>
                  <a:schemeClr val="lt1"/>
                </a:solidFill>
                <a:latin typeface="Trebuchet MS"/>
                <a:ea typeface="Trebuchet MS"/>
                <a:cs typeface="Trebuchet MS"/>
                <a:sym typeface="Trebuchet MS"/>
              </a:rPr>
              <a:t>:</a:t>
            </a:r>
          </a:p>
          <a:p>
            <a:pPr indent="-342900" lvl="1" marL="914400" marR="190500" rtl="0">
              <a:lnSpc>
                <a:spcPct val="100000"/>
              </a:lnSpc>
              <a:spcBef>
                <a:spcPts val="1000"/>
              </a:spcBef>
              <a:spcAft>
                <a:spcPts val="1500"/>
              </a:spcAft>
              <a:buClr>
                <a:schemeClr val="lt1"/>
              </a:buClr>
              <a:buSzPct val="100000"/>
              <a:buFont typeface="Trebuchet MS"/>
            </a:pPr>
            <a:r>
              <a:rPr lang="en" sz="1800">
                <a:solidFill>
                  <a:schemeClr val="accent1"/>
                </a:solidFill>
                <a:latin typeface="Trebuchet MS"/>
                <a:ea typeface="Trebuchet MS"/>
                <a:cs typeface="Trebuchet MS"/>
                <a:sym typeface="Trebuchet MS"/>
              </a:rPr>
              <a:t>As soon as you load</a:t>
            </a:r>
            <a:r>
              <a:rPr lang="en" sz="1800">
                <a:solidFill>
                  <a:schemeClr val="lt1"/>
                </a:solidFill>
                <a:latin typeface="Trebuchet MS"/>
                <a:ea typeface="Trebuchet MS"/>
                <a:cs typeface="Trebuchet MS"/>
                <a:sym typeface="Trebuchet MS"/>
              </a:rPr>
              <a:t> if you're not waiting for perf metrics</a:t>
            </a:r>
            <a:br>
              <a:rPr lang="en" sz="1800">
                <a:solidFill>
                  <a:schemeClr val="lt1"/>
                </a:solidFill>
                <a:latin typeface="Trebuchet MS"/>
                <a:ea typeface="Trebuchet MS"/>
                <a:cs typeface="Trebuchet MS"/>
                <a:sym typeface="Trebuchet MS"/>
              </a:rPr>
            </a:br>
          </a:p>
          <a:p>
            <a:pPr indent="-342900" lvl="0" marL="457200" marR="190500" rtl="0">
              <a:lnSpc>
                <a:spcPct val="100000"/>
              </a:lnSpc>
              <a:spcBef>
                <a:spcPts val="1000"/>
              </a:spcBef>
              <a:spcAft>
                <a:spcPts val="1500"/>
              </a:spcAft>
              <a:buClr>
                <a:schemeClr val="lt1"/>
              </a:buClr>
              <a:buSzPct val="100000"/>
              <a:buFont typeface="Trebuchet MS"/>
            </a:pPr>
            <a:r>
              <a:rPr lang="en" sz="1800">
                <a:solidFill>
                  <a:schemeClr val="lt1"/>
                </a:solidFill>
                <a:latin typeface="Trebuchet MS"/>
                <a:ea typeface="Trebuchet MS"/>
                <a:cs typeface="Trebuchet MS"/>
                <a:sym typeface="Trebuchet MS"/>
              </a:rPr>
              <a:t>For </a:t>
            </a:r>
            <a:r>
              <a:rPr lang="en" sz="1800">
                <a:solidFill>
                  <a:schemeClr val="accent1"/>
                </a:solidFill>
                <a:latin typeface="Trebuchet MS"/>
                <a:ea typeface="Trebuchet MS"/>
                <a:cs typeface="Trebuchet MS"/>
                <a:sym typeface="Trebuchet MS"/>
              </a:rPr>
              <a:t>performance analytics</a:t>
            </a:r>
            <a:r>
              <a:rPr lang="en" sz="1800">
                <a:solidFill>
                  <a:schemeClr val="lt1"/>
                </a:solidFill>
                <a:latin typeface="Trebuchet MS"/>
                <a:ea typeface="Trebuchet MS"/>
                <a:cs typeface="Trebuchet MS"/>
                <a:sym typeface="Trebuchet MS"/>
              </a:rPr>
              <a:t>:</a:t>
            </a:r>
          </a:p>
          <a:p>
            <a:pPr indent="-342900" lvl="1" marL="914400" marR="190500" rtl="0">
              <a:lnSpc>
                <a:spcPct val="100000"/>
              </a:lnSpc>
              <a:spcBef>
                <a:spcPts val="1000"/>
              </a:spcBef>
              <a:spcAft>
                <a:spcPts val="1500"/>
              </a:spcAft>
              <a:buClr>
                <a:schemeClr val="lt1"/>
              </a:buClr>
              <a:buSzPct val="100000"/>
              <a:buFont typeface="Trebuchet MS"/>
            </a:pPr>
            <a:r>
              <a:rPr lang="en" sz="1800">
                <a:solidFill>
                  <a:schemeClr val="lt1"/>
                </a:solidFill>
                <a:latin typeface="Trebuchet MS"/>
                <a:ea typeface="Trebuchet MS"/>
                <a:cs typeface="Trebuchet MS"/>
                <a:sym typeface="Trebuchet MS"/>
              </a:rPr>
              <a:t>After </a:t>
            </a:r>
            <a:r>
              <a:rPr lang="en" sz="1800">
                <a:solidFill>
                  <a:schemeClr val="lt1"/>
                </a:solidFill>
                <a:latin typeface="Consolas"/>
                <a:ea typeface="Consolas"/>
                <a:cs typeface="Consolas"/>
                <a:sym typeface="Consolas"/>
              </a:rPr>
              <a:t>onload</a:t>
            </a:r>
            <a:r>
              <a:rPr lang="en" sz="1800">
                <a:solidFill>
                  <a:schemeClr val="lt1"/>
                </a:solidFill>
                <a:latin typeface="Trebuchet MS"/>
                <a:ea typeface="Trebuchet MS"/>
                <a:cs typeface="Trebuchet MS"/>
                <a:sym typeface="Trebuchet MS"/>
              </a:rPr>
              <a:t> or SPA complete t</a:t>
            </a:r>
            <a:r>
              <a:rPr lang="en" sz="1800">
                <a:solidFill>
                  <a:schemeClr val="lt1"/>
                </a:solidFill>
                <a:latin typeface="Trebuchet MS"/>
                <a:ea typeface="Trebuchet MS"/>
                <a:cs typeface="Trebuchet MS"/>
                <a:sym typeface="Trebuchet MS"/>
              </a:rPr>
              <a:t>o</a:t>
            </a:r>
            <a:r>
              <a:rPr lang="en" sz="1800">
                <a:solidFill>
                  <a:schemeClr val="lt1"/>
                </a:solidFill>
                <a:latin typeface="Trebuchet MS"/>
                <a:ea typeface="Trebuchet MS"/>
                <a:cs typeface="Trebuchet MS"/>
                <a:sym typeface="Trebuchet MS"/>
              </a:rPr>
              <a:t> gather all relevant performance metrics</a:t>
            </a:r>
            <a:br>
              <a:rPr lang="en" sz="1800">
                <a:solidFill>
                  <a:schemeClr val="lt1"/>
                </a:solidFill>
                <a:latin typeface="Trebuchet MS"/>
                <a:ea typeface="Trebuchet MS"/>
                <a:cs typeface="Trebuchet MS"/>
                <a:sym typeface="Trebuchet MS"/>
              </a:rPr>
            </a:br>
          </a:p>
          <a:p>
            <a:pPr indent="-342900" lvl="0" marL="457200" marR="190500" rtl="0">
              <a:lnSpc>
                <a:spcPct val="100000"/>
              </a:lnSpc>
              <a:spcBef>
                <a:spcPts val="1000"/>
              </a:spcBef>
              <a:spcAft>
                <a:spcPts val="1500"/>
              </a:spcAft>
              <a:buClr>
                <a:schemeClr val="lt1"/>
              </a:buClr>
              <a:buSzPct val="100000"/>
              <a:buFont typeface="Trebuchet MS"/>
            </a:pPr>
            <a:r>
              <a:rPr lang="en" sz="1800">
                <a:solidFill>
                  <a:schemeClr val="lt1"/>
                </a:solidFill>
                <a:latin typeface="Trebuchet MS"/>
                <a:ea typeface="Trebuchet MS"/>
                <a:cs typeface="Trebuchet MS"/>
                <a:sym typeface="Trebuchet MS"/>
              </a:rPr>
              <a:t>For </a:t>
            </a:r>
            <a:r>
              <a:rPr lang="en" sz="1800">
                <a:solidFill>
                  <a:schemeClr val="accent1"/>
                </a:solidFill>
                <a:latin typeface="Trebuchet MS"/>
                <a:ea typeface="Trebuchet MS"/>
                <a:cs typeface="Trebuchet MS"/>
                <a:sym typeface="Trebuchet MS"/>
              </a:rPr>
              <a:t>continuous metrics</a:t>
            </a:r>
            <a:r>
              <a:rPr lang="en" sz="1800">
                <a:solidFill>
                  <a:schemeClr val="lt1"/>
                </a:solidFill>
                <a:latin typeface="Trebuchet MS"/>
                <a:ea typeface="Trebuchet MS"/>
                <a:cs typeface="Trebuchet MS"/>
                <a:sym typeface="Trebuchet MS"/>
              </a:rPr>
              <a:t> or session length:</a:t>
            </a:r>
          </a:p>
          <a:p>
            <a:pPr indent="-342900" lvl="1" marL="914400" marR="190500" rtl="0">
              <a:lnSpc>
                <a:spcPct val="100000"/>
              </a:lnSpc>
              <a:spcBef>
                <a:spcPts val="1000"/>
              </a:spcBef>
              <a:spcAft>
                <a:spcPts val="1500"/>
              </a:spcAft>
              <a:buClr>
                <a:schemeClr val="lt1"/>
              </a:buClr>
              <a:buSzPct val="100000"/>
              <a:buFont typeface="Trebuchet MS"/>
            </a:pPr>
            <a:r>
              <a:rPr lang="en" sz="1800">
                <a:solidFill>
                  <a:schemeClr val="lt1"/>
                </a:solidFill>
                <a:latin typeface="Trebuchet MS"/>
                <a:ea typeface="Trebuchet MS"/>
                <a:cs typeface="Trebuchet MS"/>
                <a:sym typeface="Trebuchet MS"/>
              </a:rPr>
              <a:t>On </a:t>
            </a:r>
            <a:r>
              <a:rPr lang="en" sz="1800">
                <a:solidFill>
                  <a:schemeClr val="accent1"/>
                </a:solidFill>
                <a:latin typeface="Consolas"/>
                <a:ea typeface="Consolas"/>
                <a:cs typeface="Consolas"/>
                <a:sym typeface="Consolas"/>
              </a:rPr>
              <a:t>pagehide </a:t>
            </a:r>
            <a:r>
              <a:rPr lang="en" sz="1800">
                <a:solidFill>
                  <a:schemeClr val="lt1"/>
                </a:solidFill>
                <a:latin typeface="Trebuchet MS"/>
                <a:ea typeface="Trebuchet MS"/>
                <a:cs typeface="Trebuchet MS"/>
                <a:sym typeface="Trebuchet MS"/>
              </a:rPr>
              <a:t>if supported</a:t>
            </a:r>
          </a:p>
          <a:p>
            <a:pPr indent="-342900" lvl="1" marL="914400" marR="190500" rtl="0">
              <a:lnSpc>
                <a:spcPct val="100000"/>
              </a:lnSpc>
              <a:spcBef>
                <a:spcPts val="1000"/>
              </a:spcBef>
              <a:spcAft>
                <a:spcPts val="1500"/>
              </a:spcAft>
              <a:buClr>
                <a:schemeClr val="lt1"/>
              </a:buClr>
              <a:buSzPct val="100000"/>
              <a:buFont typeface="Trebuchet MS"/>
            </a:pPr>
            <a:r>
              <a:rPr lang="en" sz="1800">
                <a:solidFill>
                  <a:schemeClr val="lt1"/>
                </a:solidFill>
                <a:latin typeface="Trebuchet MS"/>
                <a:ea typeface="Trebuchet MS"/>
                <a:cs typeface="Trebuchet MS"/>
                <a:sym typeface="Trebuchet MS"/>
              </a:rPr>
              <a:t>On </a:t>
            </a:r>
            <a:r>
              <a:rPr lang="en" sz="1800">
                <a:solidFill>
                  <a:schemeClr val="accent1"/>
                </a:solidFill>
                <a:latin typeface="Consolas"/>
                <a:ea typeface="Consolas"/>
                <a:cs typeface="Consolas"/>
                <a:sym typeface="Consolas"/>
              </a:rPr>
              <a:t>beforeunload </a:t>
            </a:r>
            <a:r>
              <a:rPr lang="en" sz="1800">
                <a:solidFill>
                  <a:schemeClr val="lt1"/>
                </a:solidFill>
                <a:latin typeface="Trebuchet MS"/>
                <a:ea typeface="Trebuchet MS"/>
                <a:cs typeface="Trebuchet MS"/>
                <a:sym typeface="Trebuchet MS"/>
              </a:rPr>
              <a:t>if supported</a:t>
            </a:r>
          </a:p>
          <a:p>
            <a:pPr indent="-342900" lvl="1" marL="914400" marR="190500" rtl="0">
              <a:lnSpc>
                <a:spcPct val="100000"/>
              </a:lnSpc>
              <a:spcBef>
                <a:spcPts val="1000"/>
              </a:spcBef>
              <a:spcAft>
                <a:spcPts val="1500"/>
              </a:spcAft>
              <a:buClr>
                <a:schemeClr val="lt1"/>
              </a:buClr>
              <a:buSzPct val="100000"/>
              <a:buFont typeface="Trebuchet MS"/>
            </a:pPr>
            <a:r>
              <a:rPr lang="en" sz="1800">
                <a:solidFill>
                  <a:schemeClr val="lt1"/>
                </a:solidFill>
                <a:latin typeface="Trebuchet MS"/>
                <a:ea typeface="Trebuchet MS"/>
                <a:cs typeface="Trebuchet MS"/>
                <a:sym typeface="Trebuchet MS"/>
              </a:rPr>
              <a:t>On </a:t>
            </a:r>
            <a:r>
              <a:rPr lang="en" sz="1800">
                <a:solidFill>
                  <a:schemeClr val="lt1"/>
                </a:solidFill>
                <a:latin typeface="Consolas"/>
                <a:ea typeface="Consolas"/>
                <a:cs typeface="Consolas"/>
                <a:sym typeface="Consolas"/>
              </a:rPr>
              <a:t>unload </a:t>
            </a:r>
            <a:r>
              <a:rPr lang="en" sz="1800">
                <a:solidFill>
                  <a:schemeClr val="lt1"/>
                </a:solidFill>
                <a:latin typeface="Trebuchet MS"/>
                <a:ea typeface="Trebuchet MS"/>
                <a:cs typeface="Trebuchet MS"/>
                <a:sym typeface="Trebuchet MS"/>
              </a:rPr>
              <a:t>as a </a:t>
            </a:r>
            <a:r>
              <a:rPr lang="en" sz="1800">
                <a:solidFill>
                  <a:schemeClr val="accent1"/>
                </a:solidFill>
                <a:latin typeface="Trebuchet MS"/>
                <a:ea typeface="Trebuchet MS"/>
                <a:cs typeface="Trebuchet MS"/>
                <a:sym typeface="Trebuchet MS"/>
              </a:rPr>
              <a:t>last resort</a:t>
            </a:r>
            <a:r>
              <a:rPr lang="en" sz="1800">
                <a:solidFill>
                  <a:schemeClr val="lt1"/>
                </a:solidFill>
                <a:latin typeface="Trebuchet MS"/>
                <a:ea typeface="Trebuchet MS"/>
                <a:cs typeface="Trebuchet MS"/>
                <a:sym typeface="Trebuchet MS"/>
              </a:rPr>
              <a:t> (avoid using sync XHR)</a:t>
            </a:r>
          </a:p>
        </p:txBody>
      </p:sp>
    </p:spTree>
  </p:cSld>
  <p:clrMapOvr>
    <a:masterClrMapping/>
  </p:clrMapOvr>
</p:sld>
</file>

<file path=ppt/slides/slide1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30" name="Shape 1230"/>
        <p:cNvGrpSpPr/>
        <p:nvPr/>
      </p:nvGrpSpPr>
      <p:grpSpPr>
        <a:xfrm>
          <a:off x="0" y="0"/>
          <a:ext cx="0" cy="0"/>
          <a:chOff x="0" y="0"/>
          <a:chExt cx="0" cy="0"/>
        </a:xfrm>
      </p:grpSpPr>
      <p:sp>
        <p:nvSpPr>
          <p:cNvPr id="1231" name="Shape 1231"/>
          <p:cNvSpPr txBox="1"/>
          <p:nvPr>
            <p:ph type="title"/>
          </p:nvPr>
        </p:nvSpPr>
        <p:spPr>
          <a:xfrm>
            <a:off x="892968" y="863947"/>
            <a:ext cx="7358100" cy="1741200"/>
          </a:xfrm>
          <a:prstGeom prst="rect">
            <a:avLst/>
          </a:prstGeom>
        </p:spPr>
        <p:txBody>
          <a:bodyPr anchorCtr="0" anchor="b" bIns="58925" lIns="58925" rIns="58925" tIns="58925">
            <a:noAutofit/>
          </a:bodyPr>
          <a:lstStyle/>
          <a:p>
            <a:pPr lvl="0" rtl="0">
              <a:spcBef>
                <a:spcPts val="0"/>
              </a:spcBef>
              <a:buNone/>
            </a:pPr>
            <a:r>
              <a:rPr lang="en" sz="6000">
                <a:solidFill>
                  <a:srgbClr val="F02532"/>
                </a:solidFill>
                <a:latin typeface="Josefin Slab"/>
                <a:ea typeface="Josefin Slab"/>
                <a:cs typeface="Josefin Slab"/>
                <a:sym typeface="Josefin Slab"/>
              </a:rPr>
              <a:t>N</a:t>
            </a:r>
            <a:r>
              <a:rPr lang="en" sz="6000">
                <a:solidFill>
                  <a:srgbClr val="FFFFFF"/>
                </a:solidFill>
                <a:latin typeface="Josefin Slab"/>
                <a:ea typeface="Josefin Slab"/>
                <a:cs typeface="Josefin Slab"/>
                <a:sym typeface="Josefin Slab"/>
              </a:rPr>
              <a:t>ixing </a:t>
            </a:r>
            <a:r>
              <a:rPr lang="en" sz="6000">
                <a:solidFill>
                  <a:srgbClr val="0057A3"/>
                </a:solidFill>
                <a:latin typeface="Josefin Slab"/>
                <a:ea typeface="Josefin Slab"/>
                <a:cs typeface="Josefin Slab"/>
                <a:sym typeface="Josefin Slab"/>
              </a:rPr>
              <a:t>N</a:t>
            </a:r>
            <a:r>
              <a:rPr lang="en" sz="6000">
                <a:solidFill>
                  <a:srgbClr val="FFFFFF"/>
                </a:solidFill>
                <a:latin typeface="Josefin Slab"/>
                <a:ea typeface="Josefin Slab"/>
                <a:cs typeface="Josefin Slab"/>
                <a:sym typeface="Josefin Slab"/>
              </a:rPr>
              <a:t>oise</a:t>
            </a:r>
          </a:p>
        </p:txBody>
      </p:sp>
      <p:sp>
        <p:nvSpPr>
          <p:cNvPr id="1232" name="Shape 1232"/>
          <p:cNvSpPr txBox="1"/>
          <p:nvPr>
            <p:ph idx="1" type="body"/>
          </p:nvPr>
        </p:nvSpPr>
        <p:spPr>
          <a:xfrm>
            <a:off x="892968" y="2820217"/>
            <a:ext cx="7358100" cy="596100"/>
          </a:xfrm>
          <a:prstGeom prst="rect">
            <a:avLst/>
          </a:prstGeom>
        </p:spPr>
        <p:txBody>
          <a:bodyPr anchorCtr="0" anchor="t" bIns="58925" lIns="58925" rIns="58925" tIns="58925">
            <a:noAutofit/>
          </a:bodyPr>
          <a:lstStyle/>
          <a:p>
            <a:pPr lvl="0" rtl="0">
              <a:spcBef>
                <a:spcPts val="0"/>
              </a:spcBef>
              <a:buNone/>
            </a:pPr>
            <a:r>
              <a:rPr lang="en" sz="1800">
                <a:latin typeface="Syncopate"/>
                <a:ea typeface="Syncopate"/>
                <a:cs typeface="Syncopate"/>
                <a:sym typeface="Syncopate"/>
              </a:rPr>
              <a:t>getting rid of obviously </a:t>
            </a:r>
            <a:r>
              <a:rPr lang="en" sz="1800">
                <a:solidFill>
                  <a:srgbClr val="F02532"/>
                </a:solidFill>
                <a:latin typeface="Syncopate"/>
                <a:ea typeface="Syncopate"/>
                <a:cs typeface="Syncopate"/>
                <a:sym typeface="Syncopate"/>
              </a:rPr>
              <a:t>absurd</a:t>
            </a:r>
            <a:r>
              <a:rPr lang="en" sz="1800">
                <a:latin typeface="Syncopate"/>
                <a:ea typeface="Syncopate"/>
                <a:cs typeface="Syncopate"/>
                <a:sym typeface="Syncopate"/>
              </a:rPr>
              <a:t> data</a:t>
            </a:r>
          </a:p>
        </p:txBody>
      </p:sp>
    </p:spTree>
  </p:cSld>
  <p:clrMapOvr>
    <a:masterClrMapping/>
  </p:clrMapOvr>
</p:sld>
</file>

<file path=ppt/slides/slide1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36" name="Shape 1236"/>
        <p:cNvGrpSpPr/>
        <p:nvPr/>
      </p:nvGrpSpPr>
      <p:grpSpPr>
        <a:xfrm>
          <a:off x="0" y="0"/>
          <a:ext cx="0" cy="0"/>
          <a:chOff x="0" y="0"/>
          <a:chExt cx="0" cy="0"/>
        </a:xfrm>
      </p:grpSpPr>
      <p:sp>
        <p:nvSpPr>
          <p:cNvPr id="1237" name="Shape 1237"/>
          <p:cNvSpPr txBox="1"/>
          <p:nvPr>
            <p:ph type="title"/>
          </p:nvPr>
        </p:nvSpPr>
        <p:spPr>
          <a:xfrm>
            <a:off x="336921" y="133945"/>
            <a:ext cx="8470200" cy="455700"/>
          </a:xfrm>
          <a:prstGeom prst="rect">
            <a:avLst/>
          </a:prstGeom>
          <a:noFill/>
          <a:ln>
            <a:noFill/>
          </a:ln>
        </p:spPr>
        <p:txBody>
          <a:bodyPr anchorCtr="0" anchor="ctr" bIns="32750" lIns="32750" rIns="32750" tIns="32750">
            <a:noAutofit/>
          </a:bodyPr>
          <a:lstStyle/>
          <a:p>
            <a:pPr indent="0" lvl="0" marL="0" marR="0" rtl="0" algn="l">
              <a:lnSpc>
                <a:spcPct val="100000"/>
              </a:lnSpc>
              <a:spcBef>
                <a:spcPts val="0"/>
              </a:spcBef>
              <a:spcAft>
                <a:spcPts val="0"/>
              </a:spcAft>
              <a:buClr>
                <a:srgbClr val="FFFFFF"/>
              </a:buClr>
              <a:buSzPct val="25000"/>
              <a:buFont typeface="Libre Baskerville"/>
              <a:buNone/>
            </a:pPr>
            <a:r>
              <a:rPr i="0" lang="en">
                <a:solidFill>
                  <a:schemeClr val="lt1"/>
                </a:solidFill>
                <a:latin typeface="Josefin Slab"/>
                <a:ea typeface="Josefin Slab"/>
                <a:cs typeface="Josefin Slab"/>
                <a:sym typeface="Josefin Slab"/>
              </a:rPr>
              <a:t>Getting Rid of </a:t>
            </a:r>
            <a:r>
              <a:rPr i="0" lang="en">
                <a:solidFill>
                  <a:srgbClr val="F02532"/>
                </a:solidFill>
                <a:latin typeface="Josefin Slab"/>
                <a:ea typeface="Josefin Slab"/>
                <a:cs typeface="Josefin Slab"/>
                <a:sym typeface="Josefin Slab"/>
              </a:rPr>
              <a:t>N</a:t>
            </a:r>
            <a:r>
              <a:rPr i="0" lang="en">
                <a:solidFill>
                  <a:schemeClr val="lt1"/>
                </a:solidFill>
                <a:latin typeface="Josefin Slab"/>
                <a:ea typeface="Josefin Slab"/>
                <a:cs typeface="Josefin Slab"/>
                <a:sym typeface="Josefin Slab"/>
              </a:rPr>
              <a:t>oise</a:t>
            </a:r>
          </a:p>
        </p:txBody>
      </p:sp>
      <p:sp>
        <p:nvSpPr>
          <p:cNvPr id="1238" name="Shape 1238"/>
          <p:cNvSpPr txBox="1"/>
          <p:nvPr>
            <p:ph idx="1" type="body"/>
          </p:nvPr>
        </p:nvSpPr>
        <p:spPr>
          <a:xfrm>
            <a:off x="669725" y="564950"/>
            <a:ext cx="7804500" cy="3921000"/>
          </a:xfrm>
          <a:prstGeom prst="rect">
            <a:avLst/>
          </a:prstGeom>
          <a:noFill/>
          <a:ln>
            <a:noFill/>
          </a:ln>
        </p:spPr>
        <p:txBody>
          <a:bodyPr anchorCtr="0" anchor="ctr" bIns="32750" lIns="32750" rIns="32750" tIns="32750">
            <a:noAutofit/>
          </a:bodyPr>
          <a:lstStyle/>
          <a:p>
            <a:pPr indent="-361950" lvl="0" marL="457200" marR="0" rtl="0" algn="l">
              <a:lnSpc>
                <a:spcPct val="100000"/>
              </a:lnSpc>
              <a:spcBef>
                <a:spcPts val="300"/>
              </a:spcBef>
              <a:spcAft>
                <a:spcPts val="2000"/>
              </a:spcAft>
              <a:buSzPct val="100000"/>
              <a:buFont typeface="Trebuchet MS"/>
            </a:pPr>
            <a:r>
              <a:rPr lang="en" sz="2100">
                <a:latin typeface="Trebuchet MS"/>
                <a:ea typeface="Trebuchet MS"/>
                <a:cs typeface="Trebuchet MS"/>
                <a:sym typeface="Trebuchet MS"/>
              </a:rPr>
              <a:t>Look at simple things like </a:t>
            </a:r>
            <a:r>
              <a:rPr lang="en" sz="2100">
                <a:solidFill>
                  <a:srgbClr val="6AA84F"/>
                </a:solidFill>
                <a:latin typeface="Trebuchet MS"/>
                <a:ea typeface="Trebuchet MS"/>
                <a:cs typeface="Trebuchet MS"/>
                <a:sym typeface="Trebuchet MS"/>
              </a:rPr>
              <a:t>data type </a:t>
            </a:r>
            <a:r>
              <a:rPr lang="en" sz="2100">
                <a:solidFill>
                  <a:srgbClr val="FFFFFF"/>
                </a:solidFill>
                <a:latin typeface="Trebuchet MS"/>
                <a:ea typeface="Trebuchet MS"/>
                <a:cs typeface="Trebuchet MS"/>
                <a:sym typeface="Trebuchet MS"/>
              </a:rPr>
              <a:t>&amp;</a:t>
            </a:r>
            <a:r>
              <a:rPr lang="en" sz="2100">
                <a:solidFill>
                  <a:srgbClr val="6AA84F"/>
                </a:solidFill>
                <a:latin typeface="Trebuchet MS"/>
                <a:ea typeface="Trebuchet MS"/>
                <a:cs typeface="Trebuchet MS"/>
                <a:sym typeface="Trebuchet MS"/>
              </a:rPr>
              <a:t> range</a:t>
            </a:r>
            <a:r>
              <a:rPr lang="en" sz="2100">
                <a:latin typeface="Trebuchet MS"/>
                <a:ea typeface="Trebuchet MS"/>
                <a:cs typeface="Trebuchet MS"/>
                <a:sym typeface="Trebuchet MS"/>
              </a:rPr>
              <a:t> of all the data you collect</a:t>
            </a:r>
          </a:p>
          <a:p>
            <a:pPr indent="-361950" lvl="0" marL="457200" marR="0" rtl="0" algn="l">
              <a:lnSpc>
                <a:spcPct val="100000"/>
              </a:lnSpc>
              <a:spcBef>
                <a:spcPts val="300"/>
              </a:spcBef>
              <a:spcAft>
                <a:spcPts val="2000"/>
              </a:spcAft>
              <a:buSzPct val="100000"/>
              <a:buFont typeface="Trebuchet MS"/>
            </a:pPr>
            <a:r>
              <a:rPr lang="en" sz="2100">
                <a:latin typeface="Trebuchet MS"/>
                <a:ea typeface="Trebuchet MS"/>
                <a:cs typeface="Trebuchet MS"/>
                <a:sym typeface="Trebuchet MS"/>
              </a:rPr>
              <a:t>Don't </a:t>
            </a:r>
            <a:r>
              <a:rPr lang="en" sz="2100">
                <a:solidFill>
                  <a:srgbClr val="F02532"/>
                </a:solidFill>
                <a:latin typeface="Trebuchet MS"/>
                <a:ea typeface="Trebuchet MS"/>
                <a:cs typeface="Trebuchet MS"/>
                <a:sym typeface="Trebuchet MS"/>
              </a:rPr>
              <a:t>trust</a:t>
            </a:r>
            <a:r>
              <a:rPr lang="en" sz="2100">
                <a:latin typeface="Trebuchet MS"/>
                <a:ea typeface="Trebuchet MS"/>
                <a:cs typeface="Trebuchet MS"/>
                <a:sym typeface="Trebuchet MS"/>
              </a:rPr>
              <a:t> client timestamps, only trust deltas</a:t>
            </a:r>
          </a:p>
          <a:p>
            <a:pPr indent="-361950" lvl="0" marL="457200" marR="0" rtl="0" algn="l">
              <a:lnSpc>
                <a:spcPct val="100000"/>
              </a:lnSpc>
              <a:spcBef>
                <a:spcPts val="300"/>
              </a:spcBef>
              <a:spcAft>
                <a:spcPts val="2000"/>
              </a:spcAft>
              <a:buSzPct val="100000"/>
              <a:buFont typeface="Trebuchet MS"/>
            </a:pPr>
            <a:r>
              <a:rPr lang="en" sz="2100">
                <a:latin typeface="Trebuchet MS"/>
                <a:ea typeface="Trebuchet MS"/>
                <a:cs typeface="Trebuchet MS"/>
                <a:sym typeface="Trebuchet MS"/>
              </a:rPr>
              <a:t>Check for a reasonable </a:t>
            </a:r>
            <a:r>
              <a:rPr lang="en" sz="2100">
                <a:solidFill>
                  <a:srgbClr val="6AA84F"/>
                </a:solidFill>
                <a:latin typeface="Trebuchet MS"/>
                <a:ea typeface="Trebuchet MS"/>
                <a:cs typeface="Trebuchet MS"/>
                <a:sym typeface="Trebuchet MS"/>
              </a:rPr>
              <a:t>rate</a:t>
            </a:r>
            <a:r>
              <a:rPr lang="en" sz="2100">
                <a:latin typeface="Trebuchet MS"/>
                <a:ea typeface="Trebuchet MS"/>
                <a:cs typeface="Trebuchet MS"/>
                <a:sym typeface="Trebuchet MS"/>
              </a:rPr>
              <a:t> of data input per client</a:t>
            </a:r>
          </a:p>
          <a:p>
            <a:pPr indent="-361950" lvl="0" marL="457200" marR="0" rtl="0" algn="l">
              <a:lnSpc>
                <a:spcPct val="100000"/>
              </a:lnSpc>
              <a:spcBef>
                <a:spcPts val="300"/>
              </a:spcBef>
              <a:spcAft>
                <a:spcPts val="2000"/>
              </a:spcAft>
              <a:buSzPct val="100000"/>
              <a:buFont typeface="Trebuchet MS"/>
            </a:pPr>
            <a:r>
              <a:rPr lang="en" sz="2100">
                <a:latin typeface="Trebuchet MS"/>
                <a:ea typeface="Trebuchet MS"/>
                <a:cs typeface="Trebuchet MS"/>
                <a:sym typeface="Trebuchet MS"/>
              </a:rPr>
              <a:t>Validate that your data collector isn't </a:t>
            </a:r>
            <a:r>
              <a:rPr lang="en" sz="2100">
                <a:solidFill>
                  <a:srgbClr val="E69138"/>
                </a:solidFill>
                <a:latin typeface="Trebuchet MS"/>
                <a:ea typeface="Trebuchet MS"/>
                <a:cs typeface="Trebuchet MS"/>
                <a:sym typeface="Trebuchet MS"/>
              </a:rPr>
              <a:t>CSRFed</a:t>
            </a:r>
          </a:p>
          <a:p>
            <a:pPr indent="-361950" lvl="0" marL="457200" marR="0" rtl="0" algn="l">
              <a:lnSpc>
                <a:spcPct val="100000"/>
              </a:lnSpc>
              <a:spcBef>
                <a:spcPts val="300"/>
              </a:spcBef>
              <a:spcAft>
                <a:spcPts val="2000"/>
              </a:spcAft>
              <a:buSzPct val="100000"/>
              <a:buFont typeface="Trebuchet MS"/>
            </a:pPr>
            <a:r>
              <a:rPr lang="en" sz="2100">
                <a:latin typeface="Trebuchet MS"/>
                <a:ea typeface="Trebuchet MS"/>
                <a:cs typeface="Trebuchet MS"/>
                <a:sym typeface="Trebuchet MS"/>
              </a:rPr>
              <a:t>Segregate known </a:t>
            </a:r>
            <a:r>
              <a:rPr lang="en" sz="2100">
                <a:solidFill>
                  <a:srgbClr val="0057A3"/>
                </a:solidFill>
                <a:latin typeface="Trebuchet MS"/>
                <a:ea typeface="Trebuchet MS"/>
                <a:cs typeface="Trebuchet MS"/>
                <a:sym typeface="Trebuchet MS"/>
              </a:rPr>
              <a:t>bot</a:t>
            </a:r>
            <a:r>
              <a:rPr lang="en" sz="2100">
                <a:latin typeface="Trebuchet MS"/>
                <a:ea typeface="Trebuchet MS"/>
                <a:cs typeface="Trebuchet MS"/>
                <a:sym typeface="Trebuchet MS"/>
              </a:rPr>
              <a:t> traffic (well behaved bots)</a:t>
            </a:r>
          </a:p>
        </p:txBody>
      </p:sp>
    </p:spTree>
  </p:cSld>
  <p:clrMapOvr>
    <a:masterClrMapping/>
  </p:clrMapOvr>
</p:sld>
</file>

<file path=ppt/slides/slide1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42" name="Shape 1242"/>
        <p:cNvGrpSpPr/>
        <p:nvPr/>
      </p:nvGrpSpPr>
      <p:grpSpPr>
        <a:xfrm>
          <a:off x="0" y="0"/>
          <a:ext cx="0" cy="0"/>
          <a:chOff x="0" y="0"/>
          <a:chExt cx="0" cy="0"/>
        </a:xfrm>
      </p:grpSpPr>
      <p:sp>
        <p:nvSpPr>
          <p:cNvPr id="1243" name="Shape 1243"/>
          <p:cNvSpPr txBox="1"/>
          <p:nvPr>
            <p:ph type="title"/>
          </p:nvPr>
        </p:nvSpPr>
        <p:spPr>
          <a:xfrm>
            <a:off x="336921" y="133945"/>
            <a:ext cx="8470200" cy="455700"/>
          </a:xfrm>
          <a:prstGeom prst="rect">
            <a:avLst/>
          </a:prstGeom>
          <a:noFill/>
          <a:ln>
            <a:noFill/>
          </a:ln>
        </p:spPr>
        <p:txBody>
          <a:bodyPr anchorCtr="0" anchor="ctr" bIns="32750" lIns="32750" rIns="32750" tIns="32750">
            <a:noAutofit/>
          </a:bodyPr>
          <a:lstStyle/>
          <a:p>
            <a:pPr indent="0" lvl="0" marL="0" marR="0" rtl="0" algn="l">
              <a:lnSpc>
                <a:spcPct val="100000"/>
              </a:lnSpc>
              <a:spcBef>
                <a:spcPts val="0"/>
              </a:spcBef>
              <a:spcAft>
                <a:spcPts val="0"/>
              </a:spcAft>
              <a:buClr>
                <a:srgbClr val="FFFFFF"/>
              </a:buClr>
              <a:buSzPct val="25000"/>
              <a:buFont typeface="Libre Baskerville"/>
              <a:buNone/>
            </a:pPr>
            <a:r>
              <a:rPr i="0" lang="en">
                <a:solidFill>
                  <a:schemeClr val="lt1"/>
                </a:solidFill>
                <a:latin typeface="Josefin Slab"/>
                <a:ea typeface="Josefin Slab"/>
                <a:cs typeface="Josefin Slab"/>
                <a:sym typeface="Josefin Slab"/>
              </a:rPr>
              <a:t>Some common </a:t>
            </a:r>
            <a:r>
              <a:rPr i="0" lang="en">
                <a:solidFill>
                  <a:srgbClr val="F02532"/>
                </a:solidFill>
                <a:latin typeface="Josefin Slab"/>
                <a:ea typeface="Josefin Slab"/>
                <a:cs typeface="Josefin Slab"/>
                <a:sym typeface="Josefin Slab"/>
              </a:rPr>
              <a:t>bogus</a:t>
            </a:r>
            <a:r>
              <a:rPr i="0" lang="en">
                <a:solidFill>
                  <a:schemeClr val="lt1"/>
                </a:solidFill>
                <a:latin typeface="Josefin Slab"/>
                <a:ea typeface="Josefin Slab"/>
                <a:cs typeface="Josefin Slab"/>
                <a:sym typeface="Josefin Slab"/>
              </a:rPr>
              <a:t> things we see</a:t>
            </a:r>
          </a:p>
        </p:txBody>
      </p:sp>
      <p:sp>
        <p:nvSpPr>
          <p:cNvPr id="1244" name="Shape 1244"/>
          <p:cNvSpPr txBox="1"/>
          <p:nvPr>
            <p:ph idx="1" type="body"/>
          </p:nvPr>
        </p:nvSpPr>
        <p:spPr>
          <a:xfrm>
            <a:off x="669726" y="564950"/>
            <a:ext cx="7804500" cy="4360500"/>
          </a:xfrm>
          <a:prstGeom prst="rect">
            <a:avLst/>
          </a:prstGeom>
          <a:noFill/>
          <a:ln>
            <a:noFill/>
          </a:ln>
        </p:spPr>
        <p:txBody>
          <a:bodyPr anchorCtr="0" anchor="ctr" bIns="32750" lIns="32750" rIns="32750" tIns="32750">
            <a:noAutofit/>
          </a:bodyPr>
          <a:lstStyle/>
          <a:p>
            <a:pPr indent="-361950" lvl="0" marL="457200" marR="0" rtl="0" algn="l">
              <a:lnSpc>
                <a:spcPct val="100000"/>
              </a:lnSpc>
              <a:spcBef>
                <a:spcPts val="300"/>
              </a:spcBef>
              <a:spcAft>
                <a:spcPts val="1000"/>
              </a:spcAft>
              <a:buSzPct val="100000"/>
              <a:buFont typeface="Trebuchet MS"/>
            </a:pPr>
            <a:r>
              <a:rPr lang="en" sz="2100">
                <a:latin typeface="Trebuchet MS"/>
                <a:ea typeface="Trebuchet MS"/>
                <a:cs typeface="Trebuchet MS"/>
                <a:sym typeface="Trebuchet MS"/>
              </a:rPr>
              <a:t>All timer values are set to </a:t>
            </a:r>
            <a:r>
              <a:rPr lang="en" sz="2100">
                <a:solidFill>
                  <a:srgbClr val="6AA84F"/>
                </a:solidFill>
                <a:latin typeface="Ubuntu Condensed"/>
                <a:ea typeface="Ubuntu Condensed"/>
                <a:cs typeface="Ubuntu Condensed"/>
                <a:sym typeface="Ubuntu Condensed"/>
              </a:rPr>
              <a:t>9999999999</a:t>
            </a:r>
          </a:p>
          <a:p>
            <a:pPr indent="-361950" lvl="0" marL="457200" marR="0" rtl="0" algn="l">
              <a:lnSpc>
                <a:spcPct val="100000"/>
              </a:lnSpc>
              <a:spcBef>
                <a:spcPts val="300"/>
              </a:spcBef>
              <a:spcAft>
                <a:spcPts val="1000"/>
              </a:spcAft>
              <a:buSzPct val="100000"/>
              <a:buFont typeface="Trebuchet MS"/>
            </a:pPr>
            <a:r>
              <a:rPr lang="en" sz="2100">
                <a:latin typeface="Trebuchet MS"/>
                <a:ea typeface="Trebuchet MS"/>
                <a:cs typeface="Trebuchet MS"/>
                <a:sym typeface="Trebuchet MS"/>
              </a:rPr>
              <a:t>Client timestamps are more than a day, year or </a:t>
            </a:r>
            <a:r>
              <a:rPr lang="en" sz="2100">
                <a:solidFill>
                  <a:srgbClr val="F02532"/>
                </a:solidFill>
                <a:latin typeface="Trebuchet MS"/>
                <a:ea typeface="Trebuchet MS"/>
                <a:cs typeface="Trebuchet MS"/>
                <a:sym typeface="Trebuchet MS"/>
              </a:rPr>
              <a:t>30+</a:t>
            </a:r>
            <a:r>
              <a:rPr lang="en" sz="2100">
                <a:latin typeface="Trebuchet MS"/>
                <a:ea typeface="Trebuchet MS"/>
                <a:cs typeface="Trebuchet MS"/>
                <a:sym typeface="Trebuchet MS"/>
              </a:rPr>
              <a:t> years in the </a:t>
            </a:r>
            <a:r>
              <a:rPr lang="en" sz="2100">
                <a:solidFill>
                  <a:srgbClr val="F02532"/>
                </a:solidFill>
                <a:latin typeface="Trebuchet MS"/>
                <a:ea typeface="Trebuchet MS"/>
                <a:cs typeface="Trebuchet MS"/>
                <a:sym typeface="Trebuchet MS"/>
              </a:rPr>
              <a:t>past</a:t>
            </a:r>
          </a:p>
          <a:p>
            <a:pPr indent="-361950" lvl="0" marL="457200" marR="0" rtl="0" algn="l">
              <a:lnSpc>
                <a:spcPct val="100000"/>
              </a:lnSpc>
              <a:spcBef>
                <a:spcPts val="300"/>
              </a:spcBef>
              <a:spcAft>
                <a:spcPts val="1000"/>
              </a:spcAft>
              <a:buSzPct val="100000"/>
              <a:buFont typeface="Trebuchet MS"/>
            </a:pPr>
            <a:r>
              <a:rPr lang="en" sz="2100">
                <a:latin typeface="Trebuchet MS"/>
                <a:ea typeface="Trebuchet MS"/>
                <a:cs typeface="Trebuchet MS"/>
                <a:sym typeface="Trebuchet MS"/>
              </a:rPr>
              <a:t>Requests that </a:t>
            </a:r>
            <a:r>
              <a:rPr lang="en" sz="2100">
                <a:solidFill>
                  <a:srgbClr val="0057A3"/>
                </a:solidFill>
                <a:latin typeface="Trebuchet MS"/>
                <a:ea typeface="Trebuchet MS"/>
                <a:cs typeface="Trebuchet MS"/>
                <a:sym typeface="Trebuchet MS"/>
              </a:rPr>
              <a:t>do not change</a:t>
            </a:r>
            <a:r>
              <a:rPr lang="en" sz="2100">
                <a:latin typeface="Trebuchet MS"/>
                <a:ea typeface="Trebuchet MS"/>
                <a:cs typeface="Trebuchet MS"/>
                <a:sym typeface="Trebuchet MS"/>
              </a:rPr>
              <a:t> over time</a:t>
            </a:r>
          </a:p>
          <a:p>
            <a:pPr indent="-361950" lvl="0" marL="457200" marR="0" rtl="0" algn="l">
              <a:lnSpc>
                <a:spcPct val="100000"/>
              </a:lnSpc>
              <a:spcBef>
                <a:spcPts val="300"/>
              </a:spcBef>
              <a:spcAft>
                <a:spcPts val="1000"/>
              </a:spcAft>
              <a:buSzPct val="100000"/>
              <a:buFont typeface="Trebuchet MS"/>
            </a:pPr>
            <a:r>
              <a:rPr lang="en" sz="2100">
                <a:latin typeface="Trebuchet MS"/>
                <a:ea typeface="Trebuchet MS"/>
                <a:cs typeface="Trebuchet MS"/>
                <a:sym typeface="Trebuchet MS"/>
              </a:rPr>
              <a:t>Requests that are very </a:t>
            </a:r>
            <a:r>
              <a:rPr lang="en" sz="2100">
                <a:solidFill>
                  <a:srgbClr val="0057A3"/>
                </a:solidFill>
                <a:latin typeface="Trebuchet MS"/>
                <a:ea typeface="Trebuchet MS"/>
                <a:cs typeface="Trebuchet MS"/>
                <a:sym typeface="Trebuchet MS"/>
              </a:rPr>
              <a:t>regularly spaced</a:t>
            </a:r>
          </a:p>
          <a:p>
            <a:pPr indent="-361950" lvl="0" marL="457200" marR="0" rtl="0" algn="l">
              <a:lnSpc>
                <a:spcPct val="100000"/>
              </a:lnSpc>
              <a:spcBef>
                <a:spcPts val="300"/>
              </a:spcBef>
              <a:spcAft>
                <a:spcPts val="1000"/>
              </a:spcAft>
              <a:buSzPct val="100000"/>
              <a:buFont typeface="Trebuchet MS"/>
            </a:pPr>
            <a:r>
              <a:rPr lang="en" sz="2100">
                <a:latin typeface="Trebuchet MS"/>
                <a:ea typeface="Trebuchet MS"/>
                <a:cs typeface="Trebuchet MS"/>
                <a:sym typeface="Trebuchet MS"/>
              </a:rPr>
              <a:t>Client makes exactly the same high valued purchase repeatedly</a:t>
            </a:r>
          </a:p>
          <a:p>
            <a:pPr indent="-361950" lvl="0" marL="457200" marR="0" rtl="0" algn="l">
              <a:lnSpc>
                <a:spcPct val="100000"/>
              </a:lnSpc>
              <a:spcBef>
                <a:spcPts val="300"/>
              </a:spcBef>
              <a:spcAft>
                <a:spcPts val="1000"/>
              </a:spcAft>
              <a:buSzPct val="100000"/>
              <a:buFont typeface="Trebuchet MS"/>
            </a:pPr>
            <a:r>
              <a:rPr lang="en" sz="2100">
                <a:latin typeface="Trebuchet MS"/>
                <a:ea typeface="Trebuchet MS"/>
                <a:cs typeface="Trebuchet MS"/>
                <a:sym typeface="Trebuchet MS"/>
              </a:rPr>
              <a:t>Page Load time is </a:t>
            </a:r>
            <a:r>
              <a:rPr lang="en" sz="2100">
                <a:solidFill>
                  <a:srgbClr val="F02532"/>
                </a:solidFill>
                <a:latin typeface="Trebuchet MS"/>
                <a:ea typeface="Trebuchet MS"/>
                <a:cs typeface="Trebuchet MS"/>
                <a:sym typeface="Trebuchet MS"/>
              </a:rPr>
              <a:t>negative</a:t>
            </a:r>
            <a:r>
              <a:rPr lang="en" sz="2100">
                <a:latin typeface="Trebuchet MS"/>
                <a:ea typeface="Trebuchet MS"/>
                <a:cs typeface="Trebuchet MS"/>
                <a:sym typeface="Trebuchet MS"/>
              </a:rPr>
              <a:t> or more than a week long</a:t>
            </a:r>
          </a:p>
          <a:p>
            <a:pPr indent="-361950" lvl="0" marL="457200" marR="0" rtl="0" algn="l">
              <a:lnSpc>
                <a:spcPct val="100000"/>
              </a:lnSpc>
              <a:spcBef>
                <a:spcPts val="300"/>
              </a:spcBef>
              <a:spcAft>
                <a:spcPts val="1000"/>
              </a:spcAft>
              <a:buSzPct val="100000"/>
              <a:buFont typeface="Trebuchet MS"/>
            </a:pPr>
            <a:r>
              <a:rPr lang="en" sz="2100">
                <a:latin typeface="Trebuchet MS"/>
                <a:ea typeface="Trebuchet MS"/>
                <a:cs typeface="Trebuchet MS"/>
                <a:sym typeface="Trebuchet MS"/>
              </a:rPr>
              <a:t>Measured bandwidth in Terabits/second</a:t>
            </a:r>
          </a:p>
        </p:txBody>
      </p:sp>
    </p:spTree>
  </p:cSld>
  <p:clrMapOvr>
    <a:masterClrMapping/>
  </p:clrMapOvr>
</p:sld>
</file>

<file path=ppt/slides/slide1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48" name="Shape 1248"/>
        <p:cNvGrpSpPr/>
        <p:nvPr/>
      </p:nvGrpSpPr>
      <p:grpSpPr>
        <a:xfrm>
          <a:off x="0" y="0"/>
          <a:ext cx="0" cy="0"/>
          <a:chOff x="0" y="0"/>
          <a:chExt cx="0" cy="0"/>
        </a:xfrm>
      </p:grpSpPr>
      <p:sp>
        <p:nvSpPr>
          <p:cNvPr id="1249" name="Shape 1249"/>
          <p:cNvSpPr txBox="1"/>
          <p:nvPr>
            <p:ph type="title"/>
          </p:nvPr>
        </p:nvSpPr>
        <p:spPr>
          <a:xfrm>
            <a:off x="336921" y="133945"/>
            <a:ext cx="8470200" cy="455700"/>
          </a:xfrm>
          <a:prstGeom prst="rect">
            <a:avLst/>
          </a:prstGeom>
          <a:noFill/>
          <a:ln>
            <a:noFill/>
          </a:ln>
        </p:spPr>
        <p:txBody>
          <a:bodyPr anchorCtr="0" anchor="ctr" bIns="32750" lIns="32750" rIns="32750" tIns="32750">
            <a:noAutofit/>
          </a:bodyPr>
          <a:lstStyle/>
          <a:p>
            <a:pPr lvl="0" rtl="0">
              <a:spcBef>
                <a:spcPts val="0"/>
              </a:spcBef>
              <a:buClr>
                <a:schemeClr val="lt1"/>
              </a:buClr>
              <a:buSzPct val="25000"/>
              <a:buFont typeface="Libre Baskerville"/>
              <a:buNone/>
            </a:pPr>
            <a:r>
              <a:rPr i="0" lang="en">
                <a:solidFill>
                  <a:schemeClr val="lt1"/>
                </a:solidFill>
                <a:latin typeface="Josefin Slab"/>
                <a:ea typeface="Josefin Slab"/>
                <a:cs typeface="Josefin Slab"/>
                <a:sym typeface="Josefin Slab"/>
              </a:rPr>
              <a:t>Getting Rid of </a:t>
            </a:r>
            <a:r>
              <a:rPr i="0" lang="en">
                <a:solidFill>
                  <a:srgbClr val="F02532"/>
                </a:solidFill>
                <a:latin typeface="Josefin Slab"/>
                <a:ea typeface="Josefin Slab"/>
                <a:cs typeface="Josefin Slab"/>
                <a:sym typeface="Josefin Slab"/>
              </a:rPr>
              <a:t>N</a:t>
            </a:r>
            <a:r>
              <a:rPr i="0" lang="en">
                <a:solidFill>
                  <a:schemeClr val="lt1"/>
                </a:solidFill>
                <a:latin typeface="Josefin Slab"/>
                <a:ea typeface="Josefin Slab"/>
                <a:cs typeface="Josefin Slab"/>
                <a:sym typeface="Josefin Slab"/>
              </a:rPr>
              <a:t>oise</a:t>
            </a:r>
          </a:p>
        </p:txBody>
      </p:sp>
      <p:sp>
        <p:nvSpPr>
          <p:cNvPr id="1250" name="Shape 1250"/>
          <p:cNvSpPr txBox="1"/>
          <p:nvPr>
            <p:ph idx="1" type="body"/>
          </p:nvPr>
        </p:nvSpPr>
        <p:spPr>
          <a:xfrm>
            <a:off x="669725" y="564950"/>
            <a:ext cx="7804500" cy="3283500"/>
          </a:xfrm>
          <a:prstGeom prst="rect">
            <a:avLst/>
          </a:prstGeom>
          <a:noFill/>
          <a:ln>
            <a:noFill/>
          </a:ln>
        </p:spPr>
        <p:txBody>
          <a:bodyPr anchorCtr="0" anchor="ctr" bIns="32750" lIns="32750" rIns="32750" tIns="32750">
            <a:noAutofit/>
          </a:bodyPr>
          <a:lstStyle/>
          <a:p>
            <a:pPr indent="-361950" lvl="0" marL="457200" marR="0" rtl="0" algn="l">
              <a:lnSpc>
                <a:spcPct val="100000"/>
              </a:lnSpc>
              <a:spcBef>
                <a:spcPts val="300"/>
              </a:spcBef>
              <a:spcAft>
                <a:spcPts val="1000"/>
              </a:spcAft>
              <a:buSzPct val="100000"/>
              <a:buFont typeface="Trebuchet MS"/>
            </a:pPr>
            <a:r>
              <a:rPr lang="en" sz="2100">
                <a:latin typeface="Trebuchet MS"/>
                <a:ea typeface="Trebuchet MS"/>
                <a:cs typeface="Trebuchet MS"/>
                <a:sym typeface="Trebuchet MS"/>
              </a:rPr>
              <a:t>We also use statistical methods to identify </a:t>
            </a:r>
            <a:r>
              <a:rPr lang="en" sz="2100">
                <a:solidFill>
                  <a:srgbClr val="F02532"/>
                </a:solidFill>
                <a:latin typeface="Trebuchet MS"/>
                <a:ea typeface="Trebuchet MS"/>
                <a:cs typeface="Trebuchet MS"/>
                <a:sym typeface="Trebuchet MS"/>
              </a:rPr>
              <a:t>Outliers</a:t>
            </a:r>
          </a:p>
          <a:p>
            <a:pPr indent="-361950" lvl="0" marL="457200" marR="0" rtl="0" algn="l">
              <a:lnSpc>
                <a:spcPct val="100000"/>
              </a:lnSpc>
              <a:spcBef>
                <a:spcPts val="300"/>
              </a:spcBef>
              <a:spcAft>
                <a:spcPts val="1000"/>
              </a:spcAft>
              <a:buSzPct val="100000"/>
              <a:buFont typeface="Trebuchet MS"/>
            </a:pPr>
            <a:r>
              <a:rPr lang="en" sz="2100">
                <a:latin typeface="Trebuchet MS"/>
                <a:ea typeface="Trebuchet MS"/>
                <a:cs typeface="Trebuchet MS"/>
                <a:sym typeface="Trebuchet MS"/>
              </a:rPr>
              <a:t>Use </a:t>
            </a:r>
            <a:r>
              <a:rPr lang="en" sz="2100">
                <a:solidFill>
                  <a:srgbClr val="6AA84F"/>
                </a:solidFill>
                <a:latin typeface="Trebuchet MS"/>
                <a:ea typeface="Trebuchet MS"/>
                <a:cs typeface="Trebuchet MS"/>
                <a:sym typeface="Trebuchet MS"/>
              </a:rPr>
              <a:t>MAD</a:t>
            </a:r>
            <a:r>
              <a:rPr lang="en" sz="2100">
                <a:latin typeface="Trebuchet MS"/>
                <a:ea typeface="Trebuchet MS"/>
                <a:cs typeface="Trebuchet MS"/>
                <a:sym typeface="Trebuchet MS"/>
              </a:rPr>
              <a:t> or </a:t>
            </a:r>
            <a:r>
              <a:rPr lang="en" sz="2100">
                <a:solidFill>
                  <a:srgbClr val="6AA84F"/>
                </a:solidFill>
                <a:latin typeface="Trebuchet MS"/>
                <a:ea typeface="Trebuchet MS"/>
                <a:cs typeface="Trebuchet MS"/>
                <a:sym typeface="Trebuchet MS"/>
              </a:rPr>
              <a:t>Tukey's</a:t>
            </a:r>
            <a:r>
              <a:rPr lang="en" sz="2100">
                <a:latin typeface="Trebuchet MS"/>
                <a:ea typeface="Trebuchet MS"/>
                <a:cs typeface="Trebuchet MS"/>
                <a:sym typeface="Trebuchet MS"/>
              </a:rPr>
              <a:t> method to identify data that is outside the expected range</a:t>
            </a:r>
          </a:p>
          <a:p>
            <a:pPr indent="-361950" lvl="0" marL="457200" marR="0" rtl="0" algn="l">
              <a:lnSpc>
                <a:spcPct val="100000"/>
              </a:lnSpc>
              <a:spcBef>
                <a:spcPts val="300"/>
              </a:spcBef>
              <a:spcAft>
                <a:spcPts val="1000"/>
              </a:spcAft>
              <a:buSzPct val="100000"/>
              <a:buFont typeface="Trebuchet MS"/>
            </a:pPr>
            <a:r>
              <a:rPr lang="en" sz="2100">
                <a:latin typeface="Trebuchet MS"/>
                <a:ea typeface="Trebuchet MS"/>
                <a:cs typeface="Trebuchet MS"/>
                <a:sym typeface="Trebuchet MS"/>
              </a:rPr>
              <a:t>Nelson Rules to check for sufficient randomness</a:t>
            </a:r>
          </a:p>
          <a:p>
            <a:pPr indent="-361950" lvl="0" marL="457200" marR="0" rtl="0" algn="l">
              <a:lnSpc>
                <a:spcPct val="100000"/>
              </a:lnSpc>
              <a:spcBef>
                <a:spcPts val="300"/>
              </a:spcBef>
              <a:spcAft>
                <a:spcPts val="1000"/>
              </a:spcAft>
              <a:buSzPct val="116666"/>
              <a:buFont typeface="Trebuchet MS"/>
            </a:pPr>
            <a:r>
              <a:rPr i="1" lang="en" sz="1800">
                <a:solidFill>
                  <a:srgbClr val="E69138"/>
                </a:solidFill>
                <a:latin typeface="Libre Baskerville"/>
                <a:ea typeface="Libre Baskerville"/>
                <a:cs typeface="Libre Baskerville"/>
                <a:sym typeface="Libre Baskerville"/>
              </a:rPr>
              <a:t>3</a:t>
            </a:r>
            <a:r>
              <a:rPr baseline="30000" i="1" lang="en" sz="1800">
                <a:solidFill>
                  <a:srgbClr val="E69138"/>
                </a:solidFill>
                <a:latin typeface="Libre Baskerville"/>
                <a:ea typeface="Libre Baskerville"/>
                <a:cs typeface="Libre Baskerville"/>
                <a:sym typeface="Libre Baskerville"/>
              </a:rPr>
              <a:t>e</a:t>
            </a:r>
            <a:r>
              <a:rPr i="1" lang="en" sz="1800">
                <a:solidFill>
                  <a:srgbClr val="E69138"/>
                </a:solidFill>
                <a:latin typeface="Libre Baskerville"/>
                <a:ea typeface="Libre Baskerville"/>
                <a:cs typeface="Libre Baskerville"/>
                <a:sym typeface="Libre Baskerville"/>
              </a:rPr>
              <a:t>-Smoothing</a:t>
            </a:r>
            <a:r>
              <a:rPr lang="en" sz="2100">
                <a:latin typeface="Trebuchet MS"/>
                <a:ea typeface="Trebuchet MS"/>
                <a:cs typeface="Trebuchet MS"/>
                <a:sym typeface="Trebuchet MS"/>
              </a:rPr>
              <a:t> to compare actual values with expected values</a:t>
            </a:r>
          </a:p>
          <a:p>
            <a:pPr indent="-361950" lvl="0" marL="457200" marR="0" rtl="0" algn="l">
              <a:lnSpc>
                <a:spcPct val="100000"/>
              </a:lnSpc>
              <a:spcBef>
                <a:spcPts val="300"/>
              </a:spcBef>
              <a:spcAft>
                <a:spcPts val="1000"/>
              </a:spcAft>
              <a:buSzPct val="100000"/>
              <a:buFont typeface="Trebuchet MS"/>
            </a:pPr>
            <a:r>
              <a:rPr lang="en" sz="2100">
                <a:latin typeface="Trebuchet MS"/>
                <a:ea typeface="Trebuchet MS"/>
                <a:cs typeface="Trebuchet MS"/>
                <a:sym typeface="Trebuchet MS"/>
              </a:rPr>
              <a:t>Don't throw away outliers, analyze them separately</a:t>
            </a:r>
          </a:p>
        </p:txBody>
      </p:sp>
      <p:sp>
        <p:nvSpPr>
          <p:cNvPr id="1251" name="Shape 1251"/>
          <p:cNvSpPr txBox="1"/>
          <p:nvPr>
            <p:ph idx="1" type="body"/>
          </p:nvPr>
        </p:nvSpPr>
        <p:spPr>
          <a:xfrm>
            <a:off x="669775" y="4021850"/>
            <a:ext cx="7804500" cy="827100"/>
          </a:xfrm>
          <a:prstGeom prst="rect">
            <a:avLst/>
          </a:prstGeom>
          <a:noFill/>
          <a:ln>
            <a:noFill/>
          </a:ln>
        </p:spPr>
        <p:txBody>
          <a:bodyPr anchorCtr="0" anchor="ctr" bIns="32750" lIns="32750" rIns="32750" tIns="32750">
            <a:noAutofit/>
          </a:bodyPr>
          <a:lstStyle/>
          <a:p>
            <a:pPr indent="0" lvl="0" marL="0" marR="0" rtl="0" algn="l">
              <a:lnSpc>
                <a:spcPct val="100000"/>
              </a:lnSpc>
              <a:spcBef>
                <a:spcPts val="300"/>
              </a:spcBef>
              <a:spcAft>
                <a:spcPts val="500"/>
              </a:spcAft>
              <a:buNone/>
            </a:pPr>
            <a:r>
              <a:rPr lang="en" sz="1000">
                <a:solidFill>
                  <a:srgbClr val="FFFFFF"/>
                </a:solidFill>
                <a:latin typeface="Quicksand"/>
                <a:ea typeface="Quicksand"/>
                <a:cs typeface="Quicksand"/>
                <a:sym typeface="Quicksand"/>
              </a:rPr>
              <a:t>MAD: Median Absolute Deviation: </a:t>
            </a:r>
            <a:r>
              <a:rPr lang="en" sz="1000" u="sng">
                <a:solidFill>
                  <a:srgbClr val="89BDFF"/>
                </a:solidFill>
                <a:latin typeface="Quicksand"/>
                <a:ea typeface="Quicksand"/>
                <a:cs typeface="Quicksand"/>
                <a:sym typeface="Quicksand"/>
                <a:hlinkClick r:id="rId3"/>
              </a:rPr>
              <a:t>wikipedia://Median_absolute_deviation</a:t>
            </a:r>
          </a:p>
          <a:p>
            <a:pPr indent="0" lvl="0" marL="0" marR="0" rtl="0" algn="l">
              <a:lnSpc>
                <a:spcPct val="100000"/>
              </a:lnSpc>
              <a:spcBef>
                <a:spcPts val="300"/>
              </a:spcBef>
              <a:spcAft>
                <a:spcPts val="500"/>
              </a:spcAft>
              <a:buNone/>
            </a:pPr>
            <a:r>
              <a:rPr lang="en" sz="1000">
                <a:solidFill>
                  <a:srgbClr val="FFFFFF"/>
                </a:solidFill>
                <a:latin typeface="Quicksand"/>
                <a:ea typeface="Quicksand"/>
                <a:cs typeface="Quicksand"/>
                <a:sym typeface="Quicksand"/>
              </a:rPr>
              <a:t>John Tukey's fences: </a:t>
            </a:r>
            <a:r>
              <a:rPr lang="en" sz="1000" u="sng">
                <a:solidFill>
                  <a:srgbClr val="89BDFF"/>
                </a:solidFill>
                <a:latin typeface="Quicksand"/>
                <a:ea typeface="Quicksand"/>
                <a:cs typeface="Quicksand"/>
                <a:sym typeface="Quicksand"/>
                <a:hlinkClick r:id="rId4"/>
              </a:rPr>
              <a:t>datapigtechnologies.com/.../highlighting-outliers-...-with-the-tukey-method/</a:t>
            </a:r>
          </a:p>
          <a:p>
            <a:pPr indent="0" lvl="0" marL="0" marR="0" rtl="0" algn="l">
              <a:lnSpc>
                <a:spcPct val="100000"/>
              </a:lnSpc>
              <a:spcBef>
                <a:spcPts val="300"/>
              </a:spcBef>
              <a:spcAft>
                <a:spcPts val="500"/>
              </a:spcAft>
              <a:buNone/>
            </a:pPr>
            <a:r>
              <a:rPr lang="en" sz="1000">
                <a:solidFill>
                  <a:srgbClr val="FFFFFF"/>
                </a:solidFill>
                <a:latin typeface="Quicksand"/>
                <a:ea typeface="Quicksand"/>
                <a:cs typeface="Quicksand"/>
                <a:sym typeface="Quicksand"/>
              </a:rPr>
              <a:t>Nelson Rules: </a:t>
            </a:r>
            <a:r>
              <a:rPr lang="en" sz="1000" u="sng">
                <a:solidFill>
                  <a:srgbClr val="89BDFF"/>
                </a:solidFill>
                <a:latin typeface="Quicksand"/>
                <a:ea typeface="Quicksand"/>
                <a:cs typeface="Quicksand"/>
                <a:sym typeface="Quicksand"/>
                <a:hlinkClick r:id="rId5"/>
              </a:rPr>
              <a:t>wikipedia://Nelson_rules</a:t>
            </a:r>
          </a:p>
        </p:txBody>
      </p:sp>
    </p:spTree>
  </p:cSld>
  <p:clrMapOvr>
    <a:masterClrMapping/>
  </p:clrMapOvr>
</p:sld>
</file>

<file path=ppt/slides/slide1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55" name="Shape 1255"/>
        <p:cNvGrpSpPr/>
        <p:nvPr/>
      </p:nvGrpSpPr>
      <p:grpSpPr>
        <a:xfrm>
          <a:off x="0" y="0"/>
          <a:ext cx="0" cy="0"/>
          <a:chOff x="0" y="0"/>
          <a:chExt cx="0" cy="0"/>
        </a:xfrm>
      </p:grpSpPr>
      <p:sp>
        <p:nvSpPr>
          <p:cNvPr id="1256" name="Shape 1256"/>
          <p:cNvSpPr txBox="1"/>
          <p:nvPr>
            <p:ph type="title"/>
          </p:nvPr>
        </p:nvSpPr>
        <p:spPr>
          <a:xfrm>
            <a:off x="892968" y="863947"/>
            <a:ext cx="7358100" cy="1741200"/>
          </a:xfrm>
          <a:prstGeom prst="rect">
            <a:avLst/>
          </a:prstGeom>
        </p:spPr>
        <p:txBody>
          <a:bodyPr anchorCtr="0" anchor="b" bIns="58925" lIns="58925" rIns="58925" tIns="58925">
            <a:noAutofit/>
          </a:bodyPr>
          <a:lstStyle/>
          <a:p>
            <a:pPr lvl="0" rtl="0">
              <a:spcBef>
                <a:spcPts val="0"/>
              </a:spcBef>
              <a:buNone/>
            </a:pPr>
            <a:r>
              <a:rPr lang="en" sz="6000">
                <a:solidFill>
                  <a:srgbClr val="0057A3"/>
                </a:solidFill>
                <a:latin typeface="Josefin Slab"/>
                <a:ea typeface="Josefin Slab"/>
                <a:cs typeface="Josefin Slab"/>
                <a:sym typeface="Josefin Slab"/>
              </a:rPr>
              <a:t>O</a:t>
            </a:r>
            <a:r>
              <a:rPr lang="en" sz="6000">
                <a:solidFill>
                  <a:srgbClr val="FFFFFF"/>
                </a:solidFill>
                <a:latin typeface="Josefin Slab"/>
                <a:ea typeface="Josefin Slab"/>
                <a:cs typeface="Josefin Slab"/>
                <a:sym typeface="Josefin Slab"/>
              </a:rPr>
              <a:t>ffline </a:t>
            </a:r>
            <a:r>
              <a:rPr lang="en" sz="6000">
                <a:solidFill>
                  <a:srgbClr val="F02532"/>
                </a:solidFill>
                <a:latin typeface="Josefin Slab"/>
                <a:ea typeface="Josefin Slab"/>
                <a:cs typeface="Josefin Slab"/>
                <a:sym typeface="Josefin Slab"/>
              </a:rPr>
              <a:t>F</a:t>
            </a:r>
            <a:r>
              <a:rPr lang="en" sz="6000">
                <a:solidFill>
                  <a:srgbClr val="FFFFFF"/>
                </a:solidFill>
                <a:latin typeface="Josefin Slab"/>
                <a:ea typeface="Josefin Slab"/>
                <a:cs typeface="Josefin Slab"/>
                <a:sym typeface="Josefin Slab"/>
              </a:rPr>
              <a:t>irst</a:t>
            </a:r>
          </a:p>
        </p:txBody>
      </p:sp>
      <p:sp>
        <p:nvSpPr>
          <p:cNvPr id="1257" name="Shape 1257"/>
          <p:cNvSpPr txBox="1"/>
          <p:nvPr>
            <p:ph idx="1" type="body"/>
          </p:nvPr>
        </p:nvSpPr>
        <p:spPr>
          <a:xfrm>
            <a:off x="892968" y="2820217"/>
            <a:ext cx="7358100" cy="596100"/>
          </a:xfrm>
          <a:prstGeom prst="rect">
            <a:avLst/>
          </a:prstGeom>
        </p:spPr>
        <p:txBody>
          <a:bodyPr anchorCtr="0" anchor="t" bIns="58925" lIns="58925" rIns="58925" tIns="58925">
            <a:noAutofit/>
          </a:bodyPr>
          <a:lstStyle/>
          <a:p>
            <a:pPr lvl="0" rtl="0">
              <a:spcBef>
                <a:spcPts val="0"/>
              </a:spcBef>
              <a:buNone/>
            </a:pPr>
            <a:r>
              <a:rPr lang="en" sz="1800">
                <a:latin typeface="Syncopate"/>
                <a:ea typeface="Syncopate"/>
                <a:cs typeface="Syncopate"/>
                <a:sym typeface="Syncopate"/>
              </a:rPr>
              <a:t>Measuring without </a:t>
            </a:r>
            <a:r>
              <a:rPr lang="en" sz="1800">
                <a:solidFill>
                  <a:srgbClr val="F02532"/>
                </a:solidFill>
                <a:latin typeface="Syncopate"/>
                <a:ea typeface="Syncopate"/>
                <a:cs typeface="Syncopate"/>
                <a:sym typeface="Syncopate"/>
              </a:rPr>
              <a:t>network</a:t>
            </a:r>
            <a:r>
              <a:rPr lang="en" sz="1800">
                <a:latin typeface="Syncopate"/>
                <a:ea typeface="Syncopate"/>
                <a:cs typeface="Syncopate"/>
                <a:sym typeface="Syncopate"/>
              </a:rPr>
              <a:t> connectivity</a:t>
            </a:r>
          </a:p>
        </p:txBody>
      </p:sp>
    </p:spTree>
  </p:cSld>
  <p:clrMapOvr>
    <a:masterClrMapping/>
  </p:clrMapOvr>
</p:sld>
</file>

<file path=ppt/slides/slide1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61" name="Shape 1261"/>
        <p:cNvGrpSpPr/>
        <p:nvPr/>
      </p:nvGrpSpPr>
      <p:grpSpPr>
        <a:xfrm>
          <a:off x="0" y="0"/>
          <a:ext cx="0" cy="0"/>
          <a:chOff x="0" y="0"/>
          <a:chExt cx="0" cy="0"/>
        </a:xfrm>
      </p:grpSpPr>
      <p:sp>
        <p:nvSpPr>
          <p:cNvPr id="1262" name="Shape 1262"/>
          <p:cNvSpPr txBox="1"/>
          <p:nvPr>
            <p:ph type="title"/>
          </p:nvPr>
        </p:nvSpPr>
        <p:spPr>
          <a:xfrm>
            <a:off x="336921" y="133945"/>
            <a:ext cx="8470200" cy="455700"/>
          </a:xfrm>
          <a:prstGeom prst="rect">
            <a:avLst/>
          </a:prstGeom>
          <a:noFill/>
          <a:ln>
            <a:noFill/>
          </a:ln>
        </p:spPr>
        <p:txBody>
          <a:bodyPr anchorCtr="0" anchor="ctr" bIns="32750" lIns="32750" rIns="32750" tIns="32750">
            <a:noAutofit/>
          </a:bodyPr>
          <a:lstStyle/>
          <a:p>
            <a:pPr indent="0" lvl="0" marL="0" marR="0" rtl="0" algn="l">
              <a:lnSpc>
                <a:spcPct val="100000"/>
              </a:lnSpc>
              <a:spcBef>
                <a:spcPts val="0"/>
              </a:spcBef>
              <a:spcAft>
                <a:spcPts val="0"/>
              </a:spcAft>
              <a:buClr>
                <a:srgbClr val="FFFFFF"/>
              </a:buClr>
              <a:buSzPct val="25000"/>
              <a:buFont typeface="Libre Baskerville"/>
              <a:buNone/>
            </a:pPr>
            <a:r>
              <a:rPr i="0" lang="en">
                <a:solidFill>
                  <a:srgbClr val="0057A3"/>
                </a:solidFill>
                <a:latin typeface="Josefin Slab"/>
                <a:ea typeface="Josefin Slab"/>
                <a:cs typeface="Josefin Slab"/>
                <a:sym typeface="Josefin Slab"/>
              </a:rPr>
              <a:t>O</a:t>
            </a:r>
            <a:r>
              <a:rPr i="0" lang="en">
                <a:solidFill>
                  <a:schemeClr val="lt1"/>
                </a:solidFill>
                <a:latin typeface="Josefin Slab"/>
                <a:ea typeface="Josefin Slab"/>
                <a:cs typeface="Josefin Slab"/>
                <a:sym typeface="Josefin Slab"/>
              </a:rPr>
              <a:t>ffline </a:t>
            </a:r>
            <a:r>
              <a:rPr i="0" lang="en">
                <a:solidFill>
                  <a:srgbClr val="F02532"/>
                </a:solidFill>
                <a:latin typeface="Josefin Slab"/>
                <a:ea typeface="Josefin Slab"/>
                <a:cs typeface="Josefin Slab"/>
                <a:sym typeface="Josefin Slab"/>
              </a:rPr>
              <a:t>F</a:t>
            </a:r>
            <a:r>
              <a:rPr i="0" lang="en">
                <a:solidFill>
                  <a:schemeClr val="lt1"/>
                </a:solidFill>
                <a:latin typeface="Josefin Slab"/>
                <a:ea typeface="Josefin Slab"/>
                <a:cs typeface="Josefin Slab"/>
                <a:sym typeface="Josefin Slab"/>
              </a:rPr>
              <a:t>irst</a:t>
            </a:r>
          </a:p>
        </p:txBody>
      </p:sp>
      <p:sp>
        <p:nvSpPr>
          <p:cNvPr id="1263" name="Shape 1263"/>
          <p:cNvSpPr txBox="1"/>
          <p:nvPr>
            <p:ph idx="1" type="body"/>
          </p:nvPr>
        </p:nvSpPr>
        <p:spPr>
          <a:xfrm>
            <a:off x="669725" y="564950"/>
            <a:ext cx="7804500" cy="3616500"/>
          </a:xfrm>
          <a:prstGeom prst="rect">
            <a:avLst/>
          </a:prstGeom>
          <a:noFill/>
          <a:ln>
            <a:noFill/>
          </a:ln>
        </p:spPr>
        <p:txBody>
          <a:bodyPr anchorCtr="0" anchor="ctr" bIns="32750" lIns="32750" rIns="32750" tIns="32750">
            <a:noAutofit/>
          </a:bodyPr>
          <a:lstStyle/>
          <a:p>
            <a:pPr indent="-361950" lvl="0" marL="457200" marR="0" rtl="0" algn="l">
              <a:lnSpc>
                <a:spcPct val="100000"/>
              </a:lnSpc>
              <a:spcBef>
                <a:spcPts val="300"/>
              </a:spcBef>
              <a:spcAft>
                <a:spcPts val="2000"/>
              </a:spcAft>
              <a:buSzPct val="100000"/>
              <a:buFont typeface="Trebuchet MS"/>
            </a:pPr>
            <a:r>
              <a:rPr lang="en" sz="2100">
                <a:latin typeface="Trebuchet MS"/>
                <a:ea typeface="Trebuchet MS"/>
                <a:cs typeface="Trebuchet MS"/>
                <a:sym typeface="Trebuchet MS"/>
              </a:rPr>
              <a:t>ResourceTiming includes </a:t>
            </a:r>
            <a:r>
              <a:rPr lang="en" sz="2100">
                <a:solidFill>
                  <a:srgbClr val="6AA84F"/>
                </a:solidFill>
                <a:latin typeface="Consolas"/>
                <a:ea typeface="Consolas"/>
                <a:cs typeface="Consolas"/>
                <a:sym typeface="Consolas"/>
              </a:rPr>
              <a:t>workerStart</a:t>
            </a:r>
            <a:r>
              <a:rPr lang="en" sz="2100">
                <a:latin typeface="Trebuchet MS"/>
                <a:ea typeface="Trebuchet MS"/>
                <a:cs typeface="Trebuchet MS"/>
                <a:sym typeface="Trebuchet MS"/>
              </a:rPr>
              <a:t> that tells us when a ServiceWorker that intercepted a request started</a:t>
            </a:r>
          </a:p>
          <a:p>
            <a:pPr indent="-361950" lvl="0" marL="457200" marR="0" rtl="0" algn="l">
              <a:lnSpc>
                <a:spcPct val="100000"/>
              </a:lnSpc>
              <a:spcBef>
                <a:spcPts val="300"/>
              </a:spcBef>
              <a:spcAft>
                <a:spcPts val="2000"/>
              </a:spcAft>
              <a:buSzPct val="100000"/>
              <a:buFont typeface="Trebuchet MS"/>
            </a:pPr>
            <a:r>
              <a:rPr lang="en" sz="2100">
                <a:latin typeface="Trebuchet MS"/>
                <a:ea typeface="Trebuchet MS"/>
                <a:cs typeface="Trebuchet MS"/>
                <a:sym typeface="Trebuchet MS"/>
              </a:rPr>
              <a:t>Our measurement code should also run as a ServiceWorker, </a:t>
            </a:r>
            <a:r>
              <a:rPr lang="en" sz="2100">
                <a:solidFill>
                  <a:srgbClr val="0057A3"/>
                </a:solidFill>
                <a:latin typeface="Trebuchet MS"/>
                <a:ea typeface="Trebuchet MS"/>
                <a:cs typeface="Trebuchet MS"/>
                <a:sym typeface="Trebuchet MS"/>
              </a:rPr>
              <a:t>queuing</a:t>
            </a:r>
            <a:r>
              <a:rPr lang="en" sz="2100">
                <a:latin typeface="Trebuchet MS"/>
                <a:ea typeface="Trebuchet MS"/>
                <a:cs typeface="Trebuchet MS"/>
                <a:sym typeface="Trebuchet MS"/>
              </a:rPr>
              <a:t> up </a:t>
            </a:r>
            <a:r>
              <a:rPr lang="en" sz="2100">
                <a:solidFill>
                  <a:srgbClr val="0057A3"/>
                </a:solidFill>
                <a:latin typeface="Trebuchet MS"/>
                <a:ea typeface="Trebuchet MS"/>
                <a:cs typeface="Trebuchet MS"/>
                <a:sym typeface="Trebuchet MS"/>
              </a:rPr>
              <a:t>beacons</a:t>
            </a:r>
            <a:r>
              <a:rPr lang="en" sz="2100">
                <a:latin typeface="Trebuchet MS"/>
                <a:ea typeface="Trebuchet MS"/>
                <a:cs typeface="Trebuchet MS"/>
                <a:sym typeface="Trebuchet MS"/>
              </a:rPr>
              <a:t> while </a:t>
            </a:r>
            <a:r>
              <a:rPr lang="en" sz="2100">
                <a:solidFill>
                  <a:srgbClr val="0057A3"/>
                </a:solidFill>
                <a:latin typeface="Trebuchet MS"/>
                <a:ea typeface="Trebuchet MS"/>
                <a:cs typeface="Trebuchet MS"/>
                <a:sym typeface="Trebuchet MS"/>
              </a:rPr>
              <a:t>offline</a:t>
            </a:r>
            <a:r>
              <a:rPr lang="en" sz="2100">
                <a:latin typeface="Trebuchet MS"/>
                <a:ea typeface="Trebuchet MS"/>
                <a:cs typeface="Trebuchet MS"/>
                <a:sym typeface="Trebuchet MS"/>
              </a:rPr>
              <a:t>…</a:t>
            </a:r>
          </a:p>
          <a:p>
            <a:pPr indent="-361950" lvl="0" marL="457200" marR="0" rtl="0" algn="l">
              <a:lnSpc>
                <a:spcPct val="100000"/>
              </a:lnSpc>
              <a:spcBef>
                <a:spcPts val="300"/>
              </a:spcBef>
              <a:spcAft>
                <a:spcPts val="2000"/>
              </a:spcAft>
              <a:buSzPct val="100000"/>
              <a:buFont typeface="Trebuchet MS"/>
            </a:pPr>
            <a:r>
              <a:rPr lang="en" sz="2100">
                <a:latin typeface="Trebuchet MS"/>
                <a:ea typeface="Trebuchet MS"/>
                <a:cs typeface="Trebuchet MS"/>
                <a:sym typeface="Trebuchet MS"/>
              </a:rPr>
              <a:t>But how do we distinguish these queued beacons from forged beacons without an unexpired </a:t>
            </a:r>
            <a:r>
              <a:rPr lang="en" sz="2100">
                <a:solidFill>
                  <a:srgbClr val="F02532"/>
                </a:solidFill>
                <a:latin typeface="Trebuchet MS"/>
                <a:ea typeface="Trebuchet MS"/>
                <a:cs typeface="Trebuchet MS"/>
                <a:sym typeface="Trebuchet MS"/>
              </a:rPr>
              <a:t>anti-CSRF</a:t>
            </a:r>
            <a:r>
              <a:rPr lang="en" sz="2100">
                <a:latin typeface="Trebuchet MS"/>
                <a:ea typeface="Trebuchet MS"/>
                <a:cs typeface="Trebuchet MS"/>
                <a:sym typeface="Trebuchet MS"/>
              </a:rPr>
              <a:t> token?</a:t>
            </a:r>
          </a:p>
        </p:txBody>
      </p:sp>
      <p:sp>
        <p:nvSpPr>
          <p:cNvPr id="1264" name="Shape 1264"/>
          <p:cNvSpPr txBox="1"/>
          <p:nvPr>
            <p:ph idx="1" type="body"/>
          </p:nvPr>
        </p:nvSpPr>
        <p:spPr>
          <a:xfrm>
            <a:off x="669775" y="4021850"/>
            <a:ext cx="7804500" cy="827100"/>
          </a:xfrm>
          <a:prstGeom prst="rect">
            <a:avLst/>
          </a:prstGeom>
          <a:noFill/>
          <a:ln>
            <a:noFill/>
          </a:ln>
        </p:spPr>
        <p:txBody>
          <a:bodyPr anchorCtr="0" anchor="ctr" bIns="32750" lIns="32750" rIns="32750" tIns="32750">
            <a:noAutofit/>
          </a:bodyPr>
          <a:lstStyle/>
          <a:p>
            <a:pPr indent="0" lvl="0" marL="0" marR="0" rtl="0" algn="l">
              <a:lnSpc>
                <a:spcPct val="100000"/>
              </a:lnSpc>
              <a:spcBef>
                <a:spcPts val="300"/>
              </a:spcBef>
              <a:spcAft>
                <a:spcPts val="500"/>
              </a:spcAft>
              <a:buNone/>
            </a:pPr>
            <a:r>
              <a:rPr lang="en" sz="1200">
                <a:solidFill>
                  <a:srgbClr val="FFFFFF"/>
                </a:solidFill>
                <a:latin typeface="Quicksand"/>
                <a:ea typeface="Quicksand"/>
                <a:cs typeface="Quicksand"/>
                <a:sym typeface="Quicksand"/>
              </a:rPr>
              <a:t>This is something we're still experimenting with, so we don't have any concrete recommendations, but we invite you to join the experiment.</a:t>
            </a:r>
          </a:p>
        </p:txBody>
      </p:sp>
    </p:spTree>
  </p:cSld>
  <p:clrMapOvr>
    <a:masterClrMapping/>
  </p:clrMapOvr>
</p:sld>
</file>

<file path=ppt/slides/slide1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68" name="Shape 1268"/>
        <p:cNvGrpSpPr/>
        <p:nvPr/>
      </p:nvGrpSpPr>
      <p:grpSpPr>
        <a:xfrm>
          <a:off x="0" y="0"/>
          <a:ext cx="0" cy="0"/>
          <a:chOff x="0" y="0"/>
          <a:chExt cx="0" cy="0"/>
        </a:xfrm>
      </p:grpSpPr>
      <p:sp>
        <p:nvSpPr>
          <p:cNvPr id="1269" name="Shape 1269"/>
          <p:cNvSpPr txBox="1"/>
          <p:nvPr>
            <p:ph type="title"/>
          </p:nvPr>
        </p:nvSpPr>
        <p:spPr>
          <a:xfrm>
            <a:off x="336921" y="133945"/>
            <a:ext cx="8470200" cy="771900"/>
          </a:xfrm>
          <a:prstGeom prst="rect">
            <a:avLst/>
          </a:prstGeom>
        </p:spPr>
        <p:txBody>
          <a:bodyPr anchorCtr="0" anchor="ctr" bIns="58925" lIns="58925" rIns="58925" tIns="58925">
            <a:noAutofit/>
          </a:bodyPr>
          <a:lstStyle/>
          <a:p>
            <a:pPr lvl="0" rtl="0">
              <a:spcBef>
                <a:spcPts val="0"/>
              </a:spcBef>
              <a:buNone/>
            </a:pPr>
            <a:r>
              <a:rPr lang="en">
                <a:latin typeface="Trebuchet MS"/>
                <a:ea typeface="Trebuchet MS"/>
                <a:cs typeface="Trebuchet MS"/>
                <a:sym typeface="Trebuchet MS"/>
              </a:rPr>
              <a:t>W3C WebPerf Working Group</a:t>
            </a:r>
          </a:p>
        </p:txBody>
      </p:sp>
      <p:sp>
        <p:nvSpPr>
          <p:cNvPr id="1270" name="Shape 1270"/>
          <p:cNvSpPr txBox="1"/>
          <p:nvPr>
            <p:ph idx="1" type="body"/>
          </p:nvPr>
        </p:nvSpPr>
        <p:spPr>
          <a:xfrm>
            <a:off x="497750" y="1366250"/>
            <a:ext cx="8169900" cy="3315000"/>
          </a:xfrm>
          <a:prstGeom prst="rect">
            <a:avLst/>
          </a:prstGeom>
        </p:spPr>
        <p:txBody>
          <a:bodyPr anchorCtr="0" anchor="ctr" bIns="58925" lIns="58925" rIns="58925" tIns="58925">
            <a:noAutofit/>
          </a:bodyPr>
          <a:lstStyle/>
          <a:p>
            <a:pPr indent="0" lvl="0" marL="0" rtl="0" algn="ctr">
              <a:spcBef>
                <a:spcPts val="0"/>
              </a:spcBef>
              <a:buNone/>
            </a:pPr>
            <a:r>
              <a:rPr lang="en" sz="1800" u="sng">
                <a:solidFill>
                  <a:schemeClr val="lt1"/>
                </a:solidFill>
                <a:latin typeface="Trebuchet MS"/>
                <a:ea typeface="Trebuchet MS"/>
                <a:cs typeface="Trebuchet MS"/>
                <a:sym typeface="Trebuchet MS"/>
                <a:hlinkClick r:id="rId3"/>
              </a:rPr>
              <a:t>www.w3.org/2010/webperf</a:t>
            </a:r>
          </a:p>
          <a:p>
            <a:pPr indent="0" lvl="0" marL="0" rtl="0" algn="ctr">
              <a:spcBef>
                <a:spcPts val="0"/>
              </a:spcBef>
              <a:buNone/>
            </a:pPr>
            <a:r>
              <a:rPr lang="en" sz="1800">
                <a:latin typeface="Trebuchet MS"/>
                <a:ea typeface="Trebuchet MS"/>
                <a:cs typeface="Trebuchet MS"/>
                <a:sym typeface="Trebuchet MS"/>
              </a:rPr>
              <a:t>Founded in 2010 to give developers the ability to assess and understand performance characteristics of their web apps:</a:t>
            </a:r>
          </a:p>
          <a:p>
            <a:pPr indent="0" lvl="0" marL="457200" rtl="0" algn="ctr">
              <a:spcBef>
                <a:spcPts val="0"/>
              </a:spcBef>
              <a:buNone/>
            </a:pPr>
            <a:r>
              <a:rPr i="1" lang="en" sz="1800">
                <a:solidFill>
                  <a:schemeClr val="accent1"/>
                </a:solidFill>
                <a:latin typeface="Trebuchet MS"/>
                <a:ea typeface="Trebuchet MS"/>
                <a:cs typeface="Trebuchet MS"/>
                <a:sym typeface="Trebuchet MS"/>
              </a:rPr>
              <a:t>“The mission of the Web Performance Working Group is to provide methods to measure aspects of application performance of user agent features and APIs”</a:t>
            </a:r>
          </a:p>
          <a:p>
            <a:pPr indent="0" lvl="0" marL="0" rtl="0" algn="ctr">
              <a:spcBef>
                <a:spcPts val="0"/>
              </a:spcBef>
              <a:buNone/>
            </a:pPr>
            <a:r>
              <a:rPr lang="en" sz="1800">
                <a:latin typeface="Trebuchet MS"/>
                <a:ea typeface="Trebuchet MS"/>
                <a:cs typeface="Trebuchet MS"/>
                <a:sym typeface="Trebuchet MS"/>
              </a:rPr>
              <a:t>Microsoft, Google, Mozilla, Opera, Facebook, Netflix, Akamai, SOASTA, etc</a:t>
            </a:r>
          </a:p>
        </p:txBody>
      </p:sp>
    </p:spTree>
  </p:cSld>
  <p:clrMapOvr>
    <a:masterClrMapping/>
  </p:clrMapOvr>
</p:sld>
</file>

<file path=ppt/slides/slide1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74" name="Shape 1274"/>
        <p:cNvGrpSpPr/>
        <p:nvPr/>
      </p:nvGrpSpPr>
      <p:grpSpPr>
        <a:xfrm>
          <a:off x="0" y="0"/>
          <a:ext cx="0" cy="0"/>
          <a:chOff x="0" y="0"/>
          <a:chExt cx="0" cy="0"/>
        </a:xfrm>
      </p:grpSpPr>
      <p:sp>
        <p:nvSpPr>
          <p:cNvPr id="1275" name="Shape 1275"/>
          <p:cNvSpPr txBox="1"/>
          <p:nvPr>
            <p:ph idx="1" type="body"/>
          </p:nvPr>
        </p:nvSpPr>
        <p:spPr>
          <a:xfrm>
            <a:off x="409575" y="647700"/>
            <a:ext cx="4171800" cy="4333800"/>
          </a:xfrm>
          <a:prstGeom prst="rect">
            <a:avLst/>
          </a:prstGeom>
          <a:noFill/>
          <a:ln>
            <a:noFill/>
          </a:ln>
        </p:spPr>
        <p:txBody>
          <a:bodyPr anchorCtr="0" anchor="t" bIns="32750" lIns="32750" rIns="32750" tIns="32750">
            <a:noAutofit/>
          </a:bodyPr>
          <a:lstStyle/>
          <a:p>
            <a:pPr indent="-298450" lvl="0" marL="457200" marR="0" rtl="0" algn="l">
              <a:lnSpc>
                <a:spcPct val="100000"/>
              </a:lnSpc>
              <a:spcBef>
                <a:spcPts val="0"/>
              </a:spcBef>
              <a:spcAft>
                <a:spcPts val="700"/>
              </a:spcAft>
              <a:buClr>
                <a:srgbClr val="FFFFFF"/>
              </a:buClr>
              <a:buSzPct val="100000"/>
              <a:buFont typeface="Ubuntu Condensed"/>
            </a:pPr>
            <a:r>
              <a:rPr lang="en" sz="1100">
                <a:solidFill>
                  <a:srgbClr val="FFFFFF"/>
                </a:solidFill>
                <a:latin typeface="Ubuntu Condensed"/>
                <a:ea typeface="Ubuntu Condensed"/>
                <a:cs typeface="Ubuntu Condensed"/>
                <a:sym typeface="Ubuntu Condensed"/>
              </a:rPr>
              <a:t>Hi Res Timer</a:t>
            </a:r>
            <a:br>
              <a:rPr lang="en" sz="1100">
                <a:solidFill>
                  <a:srgbClr val="FFFFFF"/>
                </a:solidFill>
                <a:latin typeface="Ubuntu Condensed"/>
                <a:ea typeface="Ubuntu Condensed"/>
                <a:cs typeface="Ubuntu Condensed"/>
                <a:sym typeface="Ubuntu Condensed"/>
              </a:rPr>
            </a:br>
            <a:r>
              <a:rPr lang="en" sz="900" u="sng">
                <a:solidFill>
                  <a:srgbClr val="89BDFF"/>
                </a:solidFill>
                <a:latin typeface="Ubuntu Condensed"/>
                <a:ea typeface="Ubuntu Condensed"/>
                <a:cs typeface="Ubuntu Condensed"/>
                <a:sym typeface="Ubuntu Condensed"/>
                <a:hlinkClick r:id="rId3"/>
              </a:rPr>
              <a:t>https://w3c.github.io/hr-time/</a:t>
            </a:r>
          </a:p>
          <a:p>
            <a:pPr indent="-298450" lvl="0" marL="457200" marR="0" rtl="0" algn="l">
              <a:lnSpc>
                <a:spcPct val="100000"/>
              </a:lnSpc>
              <a:spcBef>
                <a:spcPts val="0"/>
              </a:spcBef>
              <a:spcAft>
                <a:spcPts val="700"/>
              </a:spcAft>
              <a:buClr>
                <a:srgbClr val="FFFFFF"/>
              </a:buClr>
              <a:buSzPct val="100000"/>
              <a:buFont typeface="Ubuntu Condensed"/>
            </a:pPr>
            <a:r>
              <a:rPr lang="en" sz="1100">
                <a:solidFill>
                  <a:srgbClr val="FFFFFF"/>
                </a:solidFill>
                <a:latin typeface="Ubuntu Condensed"/>
                <a:ea typeface="Ubuntu Condensed"/>
                <a:cs typeface="Ubuntu Condensed"/>
                <a:sym typeface="Ubuntu Condensed"/>
              </a:rPr>
              <a:t>Navigation Timing</a:t>
            </a:r>
            <a:br>
              <a:rPr lang="en" sz="1100">
                <a:solidFill>
                  <a:srgbClr val="FFFFFF"/>
                </a:solidFill>
                <a:latin typeface="Ubuntu Condensed"/>
                <a:ea typeface="Ubuntu Condensed"/>
                <a:cs typeface="Ubuntu Condensed"/>
                <a:sym typeface="Ubuntu Condensed"/>
              </a:rPr>
            </a:br>
            <a:r>
              <a:rPr lang="en" sz="900" u="sng">
                <a:solidFill>
                  <a:srgbClr val="89BDFF"/>
                </a:solidFill>
                <a:latin typeface="Ubuntu Condensed"/>
                <a:ea typeface="Ubuntu Condensed"/>
                <a:cs typeface="Ubuntu Condensed"/>
                <a:sym typeface="Ubuntu Condensed"/>
                <a:hlinkClick r:id="rId4"/>
              </a:rPr>
              <a:t>http://www.w3.org/TR/navigation-timing</a:t>
            </a:r>
            <a:br>
              <a:rPr lang="en" sz="900">
                <a:solidFill>
                  <a:srgbClr val="89BDFF"/>
                </a:solidFill>
                <a:latin typeface="Ubuntu Condensed"/>
                <a:ea typeface="Ubuntu Condensed"/>
                <a:cs typeface="Ubuntu Condensed"/>
                <a:sym typeface="Ubuntu Condensed"/>
              </a:rPr>
            </a:br>
            <a:r>
              <a:rPr lang="en" sz="900" u="sng">
                <a:solidFill>
                  <a:srgbClr val="89BDFF"/>
                </a:solidFill>
                <a:latin typeface="Ubuntu Condensed"/>
                <a:ea typeface="Ubuntu Condensed"/>
                <a:cs typeface="Ubuntu Condensed"/>
                <a:sym typeface="Ubuntu Condensed"/>
                <a:hlinkClick r:id="rId5"/>
              </a:rPr>
              <a:t>developer.mozilla.org/.../Web/API/Navigation_timing_API</a:t>
            </a:r>
          </a:p>
          <a:p>
            <a:pPr indent="-298450" lvl="0" marL="457200" marR="0" rtl="0" algn="l">
              <a:lnSpc>
                <a:spcPct val="100000"/>
              </a:lnSpc>
              <a:spcBef>
                <a:spcPts val="0"/>
              </a:spcBef>
              <a:spcAft>
                <a:spcPts val="700"/>
              </a:spcAft>
              <a:buClr>
                <a:srgbClr val="FFFFFF"/>
              </a:buClr>
              <a:buSzPct val="100000"/>
              <a:buFont typeface="Ubuntu Condensed"/>
            </a:pPr>
            <a:r>
              <a:rPr lang="en" sz="1100">
                <a:solidFill>
                  <a:srgbClr val="FFFFFF"/>
                </a:solidFill>
                <a:latin typeface="Ubuntu Condensed"/>
                <a:ea typeface="Ubuntu Condensed"/>
                <a:cs typeface="Ubuntu Condensed"/>
                <a:sym typeface="Ubuntu Condensed"/>
              </a:rPr>
              <a:t>Resource Timing</a:t>
            </a:r>
            <a:br>
              <a:rPr lang="en" sz="1100">
                <a:solidFill>
                  <a:srgbClr val="FFFFFF"/>
                </a:solidFill>
                <a:latin typeface="Ubuntu Condensed"/>
                <a:ea typeface="Ubuntu Condensed"/>
                <a:cs typeface="Ubuntu Condensed"/>
                <a:sym typeface="Ubuntu Condensed"/>
              </a:rPr>
            </a:br>
            <a:r>
              <a:rPr lang="en" sz="900" u="sng">
                <a:solidFill>
                  <a:srgbClr val="89BDFF"/>
                </a:solidFill>
                <a:latin typeface="Ubuntu Condensed"/>
                <a:ea typeface="Ubuntu Condensed"/>
                <a:cs typeface="Ubuntu Condensed"/>
                <a:sym typeface="Ubuntu Condensed"/>
                <a:hlinkClick r:id="rId6"/>
              </a:rPr>
              <a:t>https://www.w3.org/TR/resource-timing/</a:t>
            </a:r>
            <a:br>
              <a:rPr lang="en" sz="900">
                <a:solidFill>
                  <a:srgbClr val="89BDFF"/>
                </a:solidFill>
                <a:latin typeface="Ubuntu Condensed"/>
                <a:ea typeface="Ubuntu Condensed"/>
                <a:cs typeface="Ubuntu Condensed"/>
                <a:sym typeface="Ubuntu Condensed"/>
              </a:rPr>
            </a:br>
            <a:r>
              <a:rPr lang="en" sz="900" u="sng">
                <a:solidFill>
                  <a:srgbClr val="89BDFF"/>
                </a:solidFill>
                <a:latin typeface="Ubuntu Condensed"/>
                <a:ea typeface="Ubuntu Condensed"/>
                <a:cs typeface="Ubuntu Condensed"/>
                <a:sym typeface="Ubuntu Condensed"/>
                <a:hlinkClick r:id="rId7"/>
              </a:rPr>
              <a:t>developer.mozilla.org/.../Web/API/Resource_Timing_API</a:t>
            </a:r>
          </a:p>
          <a:p>
            <a:pPr indent="-298450" lvl="0" marL="457200" marR="0" rtl="0" algn="l">
              <a:lnSpc>
                <a:spcPct val="100000"/>
              </a:lnSpc>
              <a:spcBef>
                <a:spcPts val="0"/>
              </a:spcBef>
              <a:spcAft>
                <a:spcPts val="700"/>
              </a:spcAft>
              <a:buClr>
                <a:srgbClr val="FFFFFF"/>
              </a:buClr>
              <a:buSzPct val="100000"/>
              <a:buFont typeface="Ubuntu Condensed"/>
            </a:pPr>
            <a:r>
              <a:rPr lang="en" sz="1100">
                <a:solidFill>
                  <a:srgbClr val="FFFFFF"/>
                </a:solidFill>
                <a:latin typeface="Ubuntu Condensed"/>
                <a:ea typeface="Ubuntu Condensed"/>
                <a:cs typeface="Ubuntu Condensed"/>
                <a:sym typeface="Ubuntu Condensed"/>
              </a:rPr>
              <a:t>Resource Timing Compressor</a:t>
            </a:r>
            <a:br>
              <a:rPr lang="en" sz="1100">
                <a:solidFill>
                  <a:srgbClr val="FFFFFF"/>
                </a:solidFill>
                <a:latin typeface="Ubuntu Condensed"/>
                <a:ea typeface="Ubuntu Condensed"/>
                <a:cs typeface="Ubuntu Condensed"/>
                <a:sym typeface="Ubuntu Condensed"/>
              </a:rPr>
            </a:br>
            <a:r>
              <a:rPr lang="en" sz="900" u="sng">
                <a:solidFill>
                  <a:srgbClr val="89BDFF"/>
                </a:solidFill>
                <a:latin typeface="Ubuntu Condensed"/>
                <a:ea typeface="Ubuntu Condensed"/>
                <a:cs typeface="Ubuntu Condensed"/>
                <a:sym typeface="Ubuntu Condensed"/>
                <a:hlinkClick r:id="rId8"/>
              </a:rPr>
              <a:t>http://nicj.net/compressing-resourcetiming</a:t>
            </a:r>
          </a:p>
          <a:p>
            <a:pPr indent="-298450" lvl="0" marL="457200" marR="0" rtl="0" algn="l">
              <a:lnSpc>
                <a:spcPct val="100000"/>
              </a:lnSpc>
              <a:spcBef>
                <a:spcPts val="0"/>
              </a:spcBef>
              <a:spcAft>
                <a:spcPts val="700"/>
              </a:spcAft>
              <a:buClr>
                <a:srgbClr val="FFFFFF"/>
              </a:buClr>
              <a:buSzPct val="100000"/>
              <a:buFont typeface="Ubuntu Condensed"/>
            </a:pPr>
            <a:r>
              <a:rPr lang="en" sz="1100">
                <a:solidFill>
                  <a:srgbClr val="FFFFFF"/>
                </a:solidFill>
                <a:latin typeface="Ubuntu Condensed"/>
                <a:ea typeface="Ubuntu Condensed"/>
                <a:cs typeface="Ubuntu Condensed"/>
                <a:sym typeface="Ubuntu Condensed"/>
              </a:rPr>
              <a:t>User Timing</a:t>
            </a:r>
            <a:br>
              <a:rPr lang="en" sz="1100">
                <a:solidFill>
                  <a:srgbClr val="FFFFFF"/>
                </a:solidFill>
                <a:latin typeface="Ubuntu Condensed"/>
                <a:ea typeface="Ubuntu Condensed"/>
                <a:cs typeface="Ubuntu Condensed"/>
                <a:sym typeface="Ubuntu Condensed"/>
              </a:rPr>
            </a:br>
            <a:r>
              <a:rPr lang="en" sz="900" u="sng">
                <a:solidFill>
                  <a:srgbClr val="89BDFF"/>
                </a:solidFill>
                <a:latin typeface="Ubuntu Condensed"/>
                <a:ea typeface="Ubuntu Condensed"/>
                <a:cs typeface="Ubuntu Condensed"/>
                <a:sym typeface="Ubuntu Condensed"/>
                <a:hlinkClick r:id="rId9"/>
              </a:rPr>
              <a:t>https://www.w3.org/TR/user-timing/</a:t>
            </a:r>
            <a:br>
              <a:rPr lang="en" sz="900">
                <a:solidFill>
                  <a:srgbClr val="89BDFF"/>
                </a:solidFill>
                <a:latin typeface="Ubuntu Condensed"/>
                <a:ea typeface="Ubuntu Condensed"/>
                <a:cs typeface="Ubuntu Condensed"/>
                <a:sym typeface="Ubuntu Condensed"/>
              </a:rPr>
            </a:br>
            <a:r>
              <a:rPr lang="en" sz="900" u="sng">
                <a:solidFill>
                  <a:srgbClr val="89BDFF"/>
                </a:solidFill>
                <a:latin typeface="Ubuntu Condensed"/>
                <a:ea typeface="Ubuntu Condensed"/>
                <a:cs typeface="Ubuntu Condensed"/>
                <a:sym typeface="Ubuntu Condensed"/>
                <a:hlinkClick r:id="rId10"/>
              </a:rPr>
              <a:t>developer.mozilla.org/.../Web/API/User_Timing_API</a:t>
            </a:r>
          </a:p>
          <a:p>
            <a:pPr indent="-298450" lvl="0" marL="457200" marR="0" rtl="0" algn="l">
              <a:lnSpc>
                <a:spcPct val="100000"/>
              </a:lnSpc>
              <a:spcBef>
                <a:spcPts val="0"/>
              </a:spcBef>
              <a:spcAft>
                <a:spcPts val="700"/>
              </a:spcAft>
              <a:buClr>
                <a:srgbClr val="FFFFFF"/>
              </a:buClr>
              <a:buSzPct val="100000"/>
              <a:buFont typeface="Ubuntu Condensed"/>
            </a:pPr>
            <a:r>
              <a:rPr lang="en" sz="1100">
                <a:solidFill>
                  <a:srgbClr val="FFFFFF"/>
                </a:solidFill>
                <a:latin typeface="Ubuntu Condensed"/>
                <a:ea typeface="Ubuntu Condensed"/>
                <a:cs typeface="Ubuntu Condensed"/>
                <a:sym typeface="Ubuntu Condensed"/>
              </a:rPr>
              <a:t>User Timing Polyfill</a:t>
            </a:r>
            <a:br>
              <a:rPr lang="en" sz="1100">
                <a:solidFill>
                  <a:srgbClr val="FFFFFF"/>
                </a:solidFill>
                <a:latin typeface="Ubuntu Condensed"/>
                <a:ea typeface="Ubuntu Condensed"/>
                <a:cs typeface="Ubuntu Condensed"/>
                <a:sym typeface="Ubuntu Condensed"/>
              </a:rPr>
            </a:br>
            <a:r>
              <a:rPr lang="en" sz="900" u="sng">
                <a:solidFill>
                  <a:srgbClr val="89BDFF"/>
                </a:solidFill>
                <a:latin typeface="Ubuntu Condensed"/>
                <a:ea typeface="Ubuntu Condensed"/>
                <a:cs typeface="Ubuntu Condensed"/>
                <a:sym typeface="Ubuntu Condensed"/>
                <a:hlinkClick r:id="rId11"/>
              </a:rPr>
              <a:t>https://github.com/nicjansma/usertiming.js</a:t>
            </a:r>
          </a:p>
          <a:p>
            <a:pPr indent="-298450" lvl="0" marL="457200" marR="0" rtl="0" algn="l">
              <a:lnSpc>
                <a:spcPct val="100000"/>
              </a:lnSpc>
              <a:spcBef>
                <a:spcPts val="0"/>
              </a:spcBef>
              <a:spcAft>
                <a:spcPts val="700"/>
              </a:spcAft>
              <a:buClr>
                <a:srgbClr val="FFFFFF"/>
              </a:buClr>
              <a:buSzPct val="100000"/>
              <a:buFont typeface="Ubuntu Condensed"/>
            </a:pPr>
            <a:r>
              <a:rPr lang="en" sz="1100">
                <a:solidFill>
                  <a:srgbClr val="FFFFFF"/>
                </a:solidFill>
                <a:latin typeface="Ubuntu Condensed"/>
                <a:ea typeface="Ubuntu Condensed"/>
                <a:cs typeface="Ubuntu Condensed"/>
                <a:sym typeface="Ubuntu Condensed"/>
              </a:rPr>
              <a:t>User Timing Compressor</a:t>
            </a:r>
            <a:br>
              <a:rPr lang="en" sz="1100">
                <a:solidFill>
                  <a:srgbClr val="FFFFFF"/>
                </a:solidFill>
                <a:latin typeface="Ubuntu Condensed"/>
                <a:ea typeface="Ubuntu Condensed"/>
                <a:cs typeface="Ubuntu Condensed"/>
                <a:sym typeface="Ubuntu Condensed"/>
              </a:rPr>
            </a:br>
            <a:r>
              <a:rPr lang="en" sz="900" u="sng">
                <a:solidFill>
                  <a:srgbClr val="89BDFF"/>
                </a:solidFill>
                <a:latin typeface="Ubuntu Condensed"/>
                <a:ea typeface="Ubuntu Condensed"/>
                <a:cs typeface="Ubuntu Condensed"/>
                <a:sym typeface="Ubuntu Condensed"/>
                <a:hlinkClick r:id="rId12"/>
              </a:rPr>
              <a:t>http://nicj.net/compressing-usertiming/</a:t>
            </a:r>
          </a:p>
          <a:p>
            <a:pPr indent="-298450" lvl="0" marL="457200" marR="0" rtl="0" algn="l">
              <a:lnSpc>
                <a:spcPct val="100000"/>
              </a:lnSpc>
              <a:spcBef>
                <a:spcPts val="0"/>
              </a:spcBef>
              <a:spcAft>
                <a:spcPts val="700"/>
              </a:spcAft>
              <a:buClr>
                <a:srgbClr val="FFFFFF"/>
              </a:buClr>
              <a:buSzPct val="100000"/>
              <a:buFont typeface="Ubuntu Condensed"/>
            </a:pPr>
            <a:r>
              <a:rPr lang="en" sz="1100">
                <a:solidFill>
                  <a:srgbClr val="FFFFFF"/>
                </a:solidFill>
                <a:latin typeface="Ubuntu Condensed"/>
                <a:ea typeface="Ubuntu Condensed"/>
                <a:cs typeface="Ubuntu Condensed"/>
                <a:sym typeface="Ubuntu Condensed"/>
              </a:rPr>
              <a:t>Page Visibility</a:t>
            </a:r>
            <a:br>
              <a:rPr lang="en" sz="1100">
                <a:solidFill>
                  <a:srgbClr val="FFFFFF"/>
                </a:solidFill>
                <a:latin typeface="Ubuntu Condensed"/>
                <a:ea typeface="Ubuntu Condensed"/>
                <a:cs typeface="Ubuntu Condensed"/>
                <a:sym typeface="Ubuntu Condensed"/>
              </a:rPr>
            </a:br>
            <a:r>
              <a:rPr lang="en" sz="900" u="sng">
                <a:solidFill>
                  <a:srgbClr val="89BDFF"/>
                </a:solidFill>
                <a:latin typeface="Ubuntu Condensed"/>
                <a:ea typeface="Ubuntu Condensed"/>
                <a:cs typeface="Ubuntu Condensed"/>
                <a:sym typeface="Ubuntu Condensed"/>
                <a:hlinkClick r:id="rId13"/>
              </a:rPr>
              <a:t>https://w3c.github.io/page-visibility/</a:t>
            </a:r>
            <a:br>
              <a:rPr lang="en" sz="900">
                <a:solidFill>
                  <a:srgbClr val="89BDFF"/>
                </a:solidFill>
                <a:latin typeface="Ubuntu Condensed"/>
                <a:ea typeface="Ubuntu Condensed"/>
                <a:cs typeface="Ubuntu Condensed"/>
                <a:sym typeface="Ubuntu Condensed"/>
              </a:rPr>
            </a:br>
            <a:r>
              <a:rPr lang="en" sz="900" u="sng">
                <a:solidFill>
                  <a:srgbClr val="89BDFF"/>
                </a:solidFill>
                <a:latin typeface="Ubuntu Condensed"/>
                <a:ea typeface="Ubuntu Condensed"/>
                <a:cs typeface="Ubuntu Condensed"/>
                <a:sym typeface="Ubuntu Condensed"/>
                <a:hlinkClick r:id="rId14"/>
              </a:rPr>
              <a:t>developer.mozilla.org/.../Web/API/Page_Visibility_API</a:t>
            </a:r>
          </a:p>
          <a:p>
            <a:pPr indent="-298450" lvl="0" marL="457200" marR="0" rtl="0" algn="l">
              <a:lnSpc>
                <a:spcPct val="100000"/>
              </a:lnSpc>
              <a:spcBef>
                <a:spcPts val="0"/>
              </a:spcBef>
              <a:spcAft>
                <a:spcPts val="700"/>
              </a:spcAft>
              <a:buClr>
                <a:srgbClr val="FFFFFF"/>
              </a:buClr>
              <a:buSzPct val="100000"/>
              <a:buFont typeface="Ubuntu Condensed"/>
            </a:pPr>
            <a:r>
              <a:rPr lang="en" sz="1100">
                <a:solidFill>
                  <a:srgbClr val="FFFFFF"/>
                </a:solidFill>
                <a:latin typeface="Ubuntu Condensed"/>
                <a:ea typeface="Ubuntu Condensed"/>
                <a:cs typeface="Ubuntu Condensed"/>
                <a:sym typeface="Ubuntu Condensed"/>
              </a:rPr>
              <a:t>Service Workers</a:t>
            </a:r>
            <a:br>
              <a:rPr lang="en" sz="1100">
                <a:solidFill>
                  <a:srgbClr val="FFFFFF"/>
                </a:solidFill>
                <a:latin typeface="Ubuntu Condensed"/>
                <a:ea typeface="Ubuntu Condensed"/>
                <a:cs typeface="Ubuntu Condensed"/>
                <a:sym typeface="Ubuntu Condensed"/>
              </a:rPr>
            </a:br>
            <a:r>
              <a:rPr lang="en" sz="900" u="sng">
                <a:solidFill>
                  <a:srgbClr val="89BDFF"/>
                </a:solidFill>
                <a:latin typeface="Ubuntu Condensed"/>
                <a:ea typeface="Ubuntu Condensed"/>
                <a:cs typeface="Ubuntu Condensed"/>
                <a:sym typeface="Ubuntu Condensed"/>
                <a:hlinkClick r:id="rId15"/>
              </a:rPr>
              <a:t>https://www.w3.org/TR/service-workers/</a:t>
            </a:r>
            <a:br>
              <a:rPr lang="en" sz="900">
                <a:solidFill>
                  <a:srgbClr val="89BDFF"/>
                </a:solidFill>
                <a:latin typeface="Ubuntu Condensed"/>
                <a:ea typeface="Ubuntu Condensed"/>
                <a:cs typeface="Ubuntu Condensed"/>
                <a:sym typeface="Ubuntu Condensed"/>
              </a:rPr>
            </a:br>
            <a:r>
              <a:rPr lang="en" sz="900" u="sng">
                <a:solidFill>
                  <a:srgbClr val="89BDFF"/>
                </a:solidFill>
                <a:latin typeface="Ubuntu Condensed"/>
                <a:ea typeface="Ubuntu Condensed"/>
                <a:cs typeface="Ubuntu Condensed"/>
                <a:sym typeface="Ubuntu Condensed"/>
                <a:hlinkClick r:id="rId16"/>
              </a:rPr>
              <a:t>developer.mozilla.org/.../Web/API/Service_Worker_API</a:t>
            </a:r>
          </a:p>
        </p:txBody>
      </p:sp>
      <p:sp>
        <p:nvSpPr>
          <p:cNvPr id="1276" name="Shape 1276"/>
          <p:cNvSpPr txBox="1"/>
          <p:nvPr>
            <p:ph type="title"/>
          </p:nvPr>
        </p:nvSpPr>
        <p:spPr>
          <a:xfrm>
            <a:off x="336921" y="133945"/>
            <a:ext cx="8470200" cy="455700"/>
          </a:xfrm>
          <a:prstGeom prst="rect">
            <a:avLst/>
          </a:prstGeom>
          <a:noFill/>
          <a:ln>
            <a:noFill/>
          </a:ln>
        </p:spPr>
        <p:txBody>
          <a:bodyPr anchorCtr="0" anchor="ctr" bIns="32750" lIns="32750" rIns="32750" tIns="32750">
            <a:noAutofit/>
          </a:bodyPr>
          <a:lstStyle/>
          <a:p>
            <a:pPr indent="0" lvl="0" marL="0" marR="0" rtl="0" algn="l">
              <a:lnSpc>
                <a:spcPct val="100000"/>
              </a:lnSpc>
              <a:spcBef>
                <a:spcPts val="0"/>
              </a:spcBef>
              <a:spcAft>
                <a:spcPts val="0"/>
              </a:spcAft>
              <a:buClr>
                <a:srgbClr val="FFFFFF"/>
              </a:buClr>
              <a:buSzPct val="25000"/>
              <a:buFont typeface="Libre Baskerville"/>
              <a:buNone/>
            </a:pPr>
            <a:r>
              <a:rPr i="0" lang="en">
                <a:solidFill>
                  <a:srgbClr val="0057A3"/>
                </a:solidFill>
                <a:latin typeface="Josefin Slab"/>
                <a:ea typeface="Josefin Slab"/>
                <a:cs typeface="Josefin Slab"/>
                <a:sym typeface="Josefin Slab"/>
              </a:rPr>
              <a:t>A</a:t>
            </a:r>
            <a:r>
              <a:rPr i="0" lang="en">
                <a:solidFill>
                  <a:srgbClr val="FFFFFF"/>
                </a:solidFill>
                <a:latin typeface="Josefin Slab"/>
                <a:ea typeface="Josefin Slab"/>
                <a:cs typeface="Josefin Slab"/>
                <a:sym typeface="Josefin Slab"/>
              </a:rPr>
              <a:t>PI</a:t>
            </a:r>
            <a:r>
              <a:rPr i="0" lang="en">
                <a:solidFill>
                  <a:srgbClr val="F02532"/>
                </a:solidFill>
                <a:latin typeface="Josefin Slab"/>
                <a:ea typeface="Josefin Slab"/>
                <a:cs typeface="Josefin Slab"/>
                <a:sym typeface="Josefin Slab"/>
              </a:rPr>
              <a:t> R</a:t>
            </a:r>
            <a:r>
              <a:rPr i="0" lang="en">
                <a:solidFill>
                  <a:schemeClr val="lt1"/>
                </a:solidFill>
                <a:latin typeface="Josefin Slab"/>
                <a:ea typeface="Josefin Slab"/>
                <a:cs typeface="Josefin Slab"/>
                <a:sym typeface="Josefin Slab"/>
              </a:rPr>
              <a:t>eference</a:t>
            </a:r>
          </a:p>
        </p:txBody>
      </p:sp>
      <p:sp>
        <p:nvSpPr>
          <p:cNvPr id="1277" name="Shape 1277"/>
          <p:cNvSpPr txBox="1"/>
          <p:nvPr>
            <p:ph idx="1" type="body"/>
          </p:nvPr>
        </p:nvSpPr>
        <p:spPr>
          <a:xfrm>
            <a:off x="4572000" y="647750"/>
            <a:ext cx="4171800" cy="4333800"/>
          </a:xfrm>
          <a:prstGeom prst="rect">
            <a:avLst/>
          </a:prstGeom>
          <a:noFill/>
          <a:ln>
            <a:noFill/>
          </a:ln>
        </p:spPr>
        <p:txBody>
          <a:bodyPr anchorCtr="0" anchor="t" bIns="32750" lIns="32750" rIns="32750" tIns="32750">
            <a:noAutofit/>
          </a:bodyPr>
          <a:lstStyle/>
          <a:p>
            <a:pPr indent="-298450" lvl="0" marL="457200" marR="0" rtl="0" algn="l">
              <a:lnSpc>
                <a:spcPct val="100000"/>
              </a:lnSpc>
              <a:spcBef>
                <a:spcPts val="0"/>
              </a:spcBef>
              <a:spcAft>
                <a:spcPts val="700"/>
              </a:spcAft>
              <a:buSzPct val="100000"/>
              <a:buFont typeface="Ubuntu Condensed"/>
            </a:pPr>
            <a:r>
              <a:rPr lang="en" sz="1100">
                <a:latin typeface="Ubuntu Condensed"/>
                <a:ea typeface="Ubuntu Condensed"/>
                <a:cs typeface="Ubuntu Condensed"/>
                <a:sym typeface="Ubuntu Condensed"/>
              </a:rPr>
              <a:t>requestAnimationFrame</a:t>
            </a:r>
            <a:br>
              <a:rPr lang="en" sz="1100">
                <a:latin typeface="Ubuntu Condensed"/>
                <a:ea typeface="Ubuntu Condensed"/>
                <a:cs typeface="Ubuntu Condensed"/>
                <a:sym typeface="Ubuntu Condensed"/>
              </a:rPr>
            </a:br>
            <a:r>
              <a:rPr lang="en" sz="900" u="sng">
                <a:solidFill>
                  <a:srgbClr val="89BDFF"/>
                </a:solidFill>
                <a:latin typeface="Ubuntu Condensed"/>
                <a:ea typeface="Ubuntu Condensed"/>
                <a:cs typeface="Ubuntu Condensed"/>
                <a:sym typeface="Ubuntu Condensed"/>
                <a:hlinkClick r:id="rId17"/>
              </a:rPr>
              <a:t>https://www.w3.org/TR/animation-timing/</a:t>
            </a:r>
            <a:br>
              <a:rPr lang="en" sz="900">
                <a:solidFill>
                  <a:srgbClr val="89BDFF"/>
                </a:solidFill>
                <a:latin typeface="Ubuntu Condensed"/>
                <a:ea typeface="Ubuntu Condensed"/>
                <a:cs typeface="Ubuntu Condensed"/>
                <a:sym typeface="Ubuntu Condensed"/>
              </a:rPr>
            </a:br>
            <a:r>
              <a:rPr lang="en" sz="900" u="sng">
                <a:solidFill>
                  <a:srgbClr val="89BDFF"/>
                </a:solidFill>
                <a:latin typeface="Ubuntu Condensed"/>
                <a:ea typeface="Ubuntu Condensed"/>
                <a:cs typeface="Ubuntu Condensed"/>
                <a:sym typeface="Ubuntu Condensed"/>
                <a:hlinkClick r:id="rId18"/>
              </a:rPr>
              <a:t>developer.mozilla.org/.../Web/API/window/requestAnimationFrame</a:t>
            </a:r>
          </a:p>
          <a:p>
            <a:pPr indent="-298450" lvl="0" marL="457200" marR="0" rtl="0" algn="l">
              <a:lnSpc>
                <a:spcPct val="100000"/>
              </a:lnSpc>
              <a:spcBef>
                <a:spcPts val="0"/>
              </a:spcBef>
              <a:spcAft>
                <a:spcPts val="700"/>
              </a:spcAft>
              <a:buClr>
                <a:srgbClr val="FFFFFF"/>
              </a:buClr>
              <a:buSzPct val="100000"/>
              <a:buFont typeface="Ubuntu Condensed"/>
            </a:pPr>
            <a:r>
              <a:rPr lang="en" sz="1100">
                <a:solidFill>
                  <a:srgbClr val="FFFFFF"/>
                </a:solidFill>
                <a:latin typeface="Ubuntu Condensed"/>
                <a:ea typeface="Ubuntu Condensed"/>
                <a:cs typeface="Ubuntu Condensed"/>
                <a:sym typeface="Ubuntu Condensed"/>
              </a:rPr>
              <a:t>requestIdleCallback</a:t>
            </a:r>
            <a:br>
              <a:rPr lang="en" sz="1100">
                <a:solidFill>
                  <a:srgbClr val="FFFFFF"/>
                </a:solidFill>
                <a:latin typeface="Ubuntu Condensed"/>
                <a:ea typeface="Ubuntu Condensed"/>
                <a:cs typeface="Ubuntu Condensed"/>
                <a:sym typeface="Ubuntu Condensed"/>
              </a:rPr>
            </a:br>
            <a:r>
              <a:rPr lang="en" sz="900" u="sng">
                <a:solidFill>
                  <a:srgbClr val="89BDFF"/>
                </a:solidFill>
                <a:latin typeface="Ubuntu Condensed"/>
                <a:ea typeface="Ubuntu Condensed"/>
                <a:cs typeface="Ubuntu Condensed"/>
                <a:sym typeface="Ubuntu Condensed"/>
                <a:hlinkClick r:id="rId19"/>
              </a:rPr>
              <a:t>https://www.w3.org/TR/requestidlecallback/</a:t>
            </a:r>
            <a:br>
              <a:rPr lang="en" sz="900">
                <a:solidFill>
                  <a:srgbClr val="89BDFF"/>
                </a:solidFill>
                <a:latin typeface="Ubuntu Condensed"/>
                <a:ea typeface="Ubuntu Condensed"/>
                <a:cs typeface="Ubuntu Condensed"/>
                <a:sym typeface="Ubuntu Condensed"/>
              </a:rPr>
            </a:br>
            <a:r>
              <a:rPr lang="en" sz="900" u="sng">
                <a:solidFill>
                  <a:srgbClr val="89BDFF"/>
                </a:solidFill>
                <a:latin typeface="Ubuntu Condensed"/>
                <a:ea typeface="Ubuntu Condensed"/>
                <a:cs typeface="Ubuntu Condensed"/>
                <a:sym typeface="Ubuntu Condensed"/>
                <a:hlinkClick r:id="rId20"/>
              </a:rPr>
              <a:t>developer.mozilla.org/.../Web/API/Window/requestIdleCallback</a:t>
            </a:r>
          </a:p>
          <a:p>
            <a:pPr indent="-298450" lvl="0" marL="457200" rtl="0">
              <a:spcBef>
                <a:spcPts val="300"/>
              </a:spcBef>
              <a:spcAft>
                <a:spcPts val="500"/>
              </a:spcAft>
              <a:buClr>
                <a:srgbClr val="FFFFFF"/>
              </a:buClr>
              <a:buSzPct val="100000"/>
              <a:buFont typeface="Ubuntu Condensed"/>
            </a:pPr>
            <a:r>
              <a:rPr lang="en" sz="1100">
                <a:solidFill>
                  <a:srgbClr val="FFFFFF"/>
                </a:solidFill>
                <a:latin typeface="Ubuntu Condensed"/>
                <a:ea typeface="Ubuntu Condensed"/>
                <a:cs typeface="Ubuntu Condensed"/>
                <a:sym typeface="Ubuntu Condensed"/>
              </a:rPr>
              <a:t>S</a:t>
            </a:r>
            <a:r>
              <a:rPr lang="en" sz="1100">
                <a:solidFill>
                  <a:srgbClr val="FFFFFF"/>
                </a:solidFill>
                <a:latin typeface="Ubuntu Condensed"/>
                <a:ea typeface="Ubuntu Condensed"/>
                <a:cs typeface="Ubuntu Condensed"/>
                <a:sym typeface="Ubuntu Condensed"/>
                <a:hlinkClick r:id="rId21"/>
              </a:rPr>
              <a:t>pec compliant requestIdleCallback SHIM</a:t>
            </a:r>
            <a:br>
              <a:rPr lang="en" sz="1100">
                <a:solidFill>
                  <a:srgbClr val="FFFFFF"/>
                </a:solidFill>
                <a:latin typeface="Ubuntu Condensed"/>
                <a:ea typeface="Ubuntu Condensed"/>
                <a:cs typeface="Ubuntu Condensed"/>
                <a:sym typeface="Ubuntu Condensed"/>
                <a:hlinkClick r:id="rId22"/>
              </a:rPr>
            </a:br>
            <a:r>
              <a:rPr lang="en" sz="900" u="sng">
                <a:solidFill>
                  <a:srgbClr val="89BDFF"/>
                </a:solidFill>
                <a:latin typeface="Ubuntu Condensed"/>
                <a:ea typeface="Ubuntu Condensed"/>
                <a:cs typeface="Ubuntu Condensed"/>
                <a:sym typeface="Ubuntu Condensed"/>
                <a:hlinkClick r:id="rId23"/>
              </a:rPr>
              <a:t>github://aFarkas/requestIdleCallback</a:t>
            </a:r>
          </a:p>
          <a:p>
            <a:pPr indent="-298450" lvl="0" marL="457200" rtl="0">
              <a:spcBef>
                <a:spcPts val="300"/>
              </a:spcBef>
              <a:spcAft>
                <a:spcPts val="500"/>
              </a:spcAft>
              <a:buClr>
                <a:srgbClr val="FFFFFF"/>
              </a:buClr>
              <a:buSzPct val="100000"/>
              <a:buFont typeface="Ubuntu Condensed"/>
            </a:pPr>
            <a:r>
              <a:rPr lang="en" sz="1100">
                <a:solidFill>
                  <a:srgbClr val="FFFFFF"/>
                </a:solidFill>
                <a:latin typeface="Ubuntu Condensed"/>
                <a:ea typeface="Ubuntu Condensed"/>
                <a:cs typeface="Ubuntu Condensed"/>
                <a:sym typeface="Ubuntu Condensed"/>
                <a:hlinkClick r:id="rId24"/>
              </a:rPr>
              <a:t>Minimal requestIdleCallback SHIM</a:t>
            </a:r>
            <a:br>
              <a:rPr lang="en" sz="1100">
                <a:solidFill>
                  <a:srgbClr val="FFFFFF"/>
                </a:solidFill>
                <a:latin typeface="Ubuntu Condensed"/>
                <a:ea typeface="Ubuntu Condensed"/>
                <a:cs typeface="Ubuntu Condensed"/>
                <a:sym typeface="Ubuntu Condensed"/>
                <a:hlinkClick r:id="rId25"/>
              </a:rPr>
            </a:br>
            <a:r>
              <a:rPr lang="en" sz="900" u="sng">
                <a:solidFill>
                  <a:srgbClr val="89BDFF"/>
                </a:solidFill>
                <a:latin typeface="Ubuntu Condensed"/>
                <a:ea typeface="Ubuntu Condensed"/>
                <a:cs typeface="Ubuntu Condensed"/>
                <a:sym typeface="Ubuntu Condensed"/>
                <a:hlinkClick r:id="rId26"/>
              </a:rPr>
              <a:t>github://github/requestIdleCallback</a:t>
            </a:r>
          </a:p>
          <a:p>
            <a:pPr indent="-298450" lvl="0" marL="457200" marR="0" rtl="0" algn="l">
              <a:lnSpc>
                <a:spcPct val="100000"/>
              </a:lnSpc>
              <a:spcBef>
                <a:spcPts val="0"/>
              </a:spcBef>
              <a:spcAft>
                <a:spcPts val="700"/>
              </a:spcAft>
              <a:buClr>
                <a:srgbClr val="FFFFFF"/>
              </a:buClr>
              <a:buSzPct val="100000"/>
              <a:buFont typeface="Ubuntu Condensed"/>
            </a:pPr>
            <a:r>
              <a:rPr lang="en" sz="1100">
                <a:solidFill>
                  <a:srgbClr val="FFFFFF"/>
                </a:solidFill>
                <a:latin typeface="Ubuntu Condensed"/>
                <a:ea typeface="Ubuntu Condensed"/>
                <a:cs typeface="Ubuntu Condensed"/>
                <a:sym typeface="Ubuntu Condensed"/>
              </a:rPr>
              <a:t>Mutation Observer</a:t>
            </a:r>
            <a:br>
              <a:rPr lang="en" sz="1100">
                <a:solidFill>
                  <a:srgbClr val="FFFFFF"/>
                </a:solidFill>
                <a:latin typeface="Ubuntu Condensed"/>
                <a:ea typeface="Ubuntu Condensed"/>
                <a:cs typeface="Ubuntu Condensed"/>
                <a:sym typeface="Ubuntu Condensed"/>
              </a:rPr>
            </a:br>
            <a:r>
              <a:rPr lang="en" sz="900" u="sng">
                <a:solidFill>
                  <a:srgbClr val="89BDFF"/>
                </a:solidFill>
                <a:latin typeface="Ubuntu Condensed"/>
                <a:ea typeface="Ubuntu Condensed"/>
                <a:cs typeface="Ubuntu Condensed"/>
                <a:sym typeface="Ubuntu Condensed"/>
                <a:hlinkClick r:id="rId27"/>
              </a:rPr>
              <a:t>developer.mozilla.org/.../Web/API/MutationObserver</a:t>
            </a:r>
          </a:p>
          <a:p>
            <a:pPr indent="-298450" lvl="0" marL="457200" marR="0" rtl="0" algn="l">
              <a:lnSpc>
                <a:spcPct val="100000"/>
              </a:lnSpc>
              <a:spcBef>
                <a:spcPts val="0"/>
              </a:spcBef>
              <a:spcAft>
                <a:spcPts val="700"/>
              </a:spcAft>
              <a:buClr>
                <a:srgbClr val="FFFFFF"/>
              </a:buClr>
              <a:buSzPct val="100000"/>
              <a:buFont typeface="Ubuntu Condensed"/>
            </a:pPr>
            <a:r>
              <a:rPr lang="en" sz="1100">
                <a:solidFill>
                  <a:srgbClr val="FFFFFF"/>
                </a:solidFill>
                <a:latin typeface="Ubuntu Condensed"/>
                <a:ea typeface="Ubuntu Condensed"/>
                <a:cs typeface="Ubuntu Condensed"/>
                <a:sym typeface="Ubuntu Condensed"/>
              </a:rPr>
              <a:t>Performance Observer</a:t>
            </a:r>
            <a:br>
              <a:rPr lang="en" sz="1100">
                <a:solidFill>
                  <a:srgbClr val="FFFFFF"/>
                </a:solidFill>
                <a:latin typeface="Ubuntu Condensed"/>
                <a:ea typeface="Ubuntu Condensed"/>
                <a:cs typeface="Ubuntu Condensed"/>
                <a:sym typeface="Ubuntu Condensed"/>
              </a:rPr>
            </a:br>
            <a:r>
              <a:rPr lang="en" sz="900" u="sng">
                <a:solidFill>
                  <a:srgbClr val="89BDFF"/>
                </a:solidFill>
                <a:latin typeface="Ubuntu Condensed"/>
                <a:ea typeface="Ubuntu Condensed"/>
                <a:cs typeface="Ubuntu Condensed"/>
                <a:sym typeface="Ubuntu Condensed"/>
                <a:hlinkClick r:id="rId28"/>
              </a:rPr>
              <a:t>https://www.w3.org/TR/performance-timeline-2/</a:t>
            </a:r>
            <a:br>
              <a:rPr lang="en" sz="900">
                <a:solidFill>
                  <a:srgbClr val="89BDFF"/>
                </a:solidFill>
                <a:latin typeface="Ubuntu Condensed"/>
                <a:ea typeface="Ubuntu Condensed"/>
                <a:cs typeface="Ubuntu Condensed"/>
                <a:sym typeface="Ubuntu Condensed"/>
              </a:rPr>
            </a:br>
            <a:r>
              <a:rPr lang="en" sz="900" u="sng">
                <a:solidFill>
                  <a:srgbClr val="89BDFF"/>
                </a:solidFill>
                <a:latin typeface="Ubuntu Condensed"/>
                <a:ea typeface="Ubuntu Condensed"/>
                <a:cs typeface="Ubuntu Condensed"/>
                <a:sym typeface="Ubuntu Condensed"/>
                <a:hlinkClick r:id="rId29"/>
              </a:rPr>
              <a:t>developer.mozilla.org/.../Web/API/PerformanceObserver</a:t>
            </a:r>
          </a:p>
          <a:p>
            <a:pPr indent="-298450" lvl="0" marL="457200" marR="0" rtl="0" algn="l">
              <a:lnSpc>
                <a:spcPct val="100000"/>
              </a:lnSpc>
              <a:spcBef>
                <a:spcPts val="0"/>
              </a:spcBef>
              <a:spcAft>
                <a:spcPts val="700"/>
              </a:spcAft>
              <a:buClr>
                <a:srgbClr val="FFFFFF"/>
              </a:buClr>
              <a:buSzPct val="100000"/>
              <a:buFont typeface="Ubuntu Condensed"/>
            </a:pPr>
            <a:r>
              <a:rPr lang="en" sz="1100">
                <a:solidFill>
                  <a:srgbClr val="FFFFFF"/>
                </a:solidFill>
                <a:latin typeface="Ubuntu Condensed"/>
                <a:ea typeface="Ubuntu Condensed"/>
                <a:cs typeface="Ubuntu Condensed"/>
                <a:sym typeface="Ubuntu Condensed"/>
              </a:rPr>
              <a:t>Intersection Observer</a:t>
            </a:r>
            <a:br>
              <a:rPr lang="en" sz="1100">
                <a:solidFill>
                  <a:srgbClr val="FFFFFF"/>
                </a:solidFill>
                <a:latin typeface="Ubuntu Condensed"/>
                <a:ea typeface="Ubuntu Condensed"/>
                <a:cs typeface="Ubuntu Condensed"/>
                <a:sym typeface="Ubuntu Condensed"/>
              </a:rPr>
            </a:br>
            <a:r>
              <a:rPr lang="en" sz="900" u="sng">
                <a:solidFill>
                  <a:srgbClr val="89BDFF"/>
                </a:solidFill>
                <a:latin typeface="Ubuntu Condensed"/>
                <a:ea typeface="Ubuntu Condensed"/>
                <a:cs typeface="Ubuntu Condensed"/>
                <a:sym typeface="Ubuntu Condensed"/>
                <a:hlinkClick r:id="rId30"/>
              </a:rPr>
              <a:t>https://wicg.github.io/IntersectionObserver/</a:t>
            </a:r>
            <a:br>
              <a:rPr lang="en" sz="900">
                <a:solidFill>
                  <a:srgbClr val="89BDFF"/>
                </a:solidFill>
                <a:latin typeface="Ubuntu Condensed"/>
                <a:ea typeface="Ubuntu Condensed"/>
                <a:cs typeface="Ubuntu Condensed"/>
                <a:sym typeface="Ubuntu Condensed"/>
              </a:rPr>
            </a:br>
            <a:r>
              <a:rPr lang="en" sz="900" u="sng">
                <a:solidFill>
                  <a:srgbClr val="89BDFF"/>
                </a:solidFill>
                <a:latin typeface="Ubuntu Condensed"/>
                <a:ea typeface="Ubuntu Condensed"/>
                <a:cs typeface="Ubuntu Condensed"/>
                <a:sym typeface="Ubuntu Condensed"/>
                <a:hlinkClick r:id="rId31"/>
              </a:rPr>
              <a:t>developer.mozilla.org/.../Web/API/Intersection_Observer_API</a:t>
            </a:r>
          </a:p>
          <a:p>
            <a:pPr indent="-298450" lvl="0" marL="457200" marR="0" rtl="0" algn="l">
              <a:lnSpc>
                <a:spcPct val="100000"/>
              </a:lnSpc>
              <a:spcBef>
                <a:spcPts val="0"/>
              </a:spcBef>
              <a:spcAft>
                <a:spcPts val="700"/>
              </a:spcAft>
              <a:buClr>
                <a:srgbClr val="FFFFFF"/>
              </a:buClr>
              <a:buSzPct val="100000"/>
              <a:buFont typeface="Ubuntu Condensed"/>
            </a:pPr>
            <a:r>
              <a:rPr lang="en" sz="1100">
                <a:solidFill>
                  <a:srgbClr val="FFFFFF"/>
                </a:solidFill>
                <a:latin typeface="Ubuntu Condensed"/>
                <a:ea typeface="Ubuntu Condensed"/>
                <a:cs typeface="Ubuntu Condensed"/>
                <a:sym typeface="Ubuntu Condensed"/>
              </a:rPr>
              <a:t>Beacon API</a:t>
            </a:r>
            <a:br>
              <a:rPr lang="en" sz="1100">
                <a:solidFill>
                  <a:srgbClr val="FFFFFF"/>
                </a:solidFill>
                <a:latin typeface="Ubuntu Condensed"/>
                <a:ea typeface="Ubuntu Condensed"/>
                <a:cs typeface="Ubuntu Condensed"/>
                <a:sym typeface="Ubuntu Condensed"/>
              </a:rPr>
            </a:br>
            <a:r>
              <a:rPr lang="en" sz="900" u="sng">
                <a:solidFill>
                  <a:srgbClr val="89BDFF"/>
                </a:solidFill>
                <a:latin typeface="Ubuntu Condensed"/>
                <a:ea typeface="Ubuntu Condensed"/>
                <a:cs typeface="Ubuntu Condensed"/>
                <a:sym typeface="Ubuntu Condensed"/>
                <a:hlinkClick r:id="rId32"/>
              </a:rPr>
              <a:t>https://w3c.github.io/beacon/</a:t>
            </a:r>
            <a:br>
              <a:rPr lang="en" sz="900">
                <a:solidFill>
                  <a:srgbClr val="89BDFF"/>
                </a:solidFill>
                <a:latin typeface="Ubuntu Condensed"/>
                <a:ea typeface="Ubuntu Condensed"/>
                <a:cs typeface="Ubuntu Condensed"/>
                <a:sym typeface="Ubuntu Condensed"/>
              </a:rPr>
            </a:br>
            <a:r>
              <a:rPr lang="en" sz="900" u="sng">
                <a:solidFill>
                  <a:srgbClr val="89BDFF"/>
                </a:solidFill>
                <a:latin typeface="Ubuntu Condensed"/>
                <a:ea typeface="Ubuntu Condensed"/>
                <a:cs typeface="Ubuntu Condensed"/>
                <a:sym typeface="Ubuntu Condensed"/>
                <a:hlinkClick r:id="rId33"/>
              </a:rPr>
              <a:t>developer.mozilla.org/.../Web/API/Navigator/sendBeacon</a:t>
            </a:r>
          </a:p>
          <a:p>
            <a:pPr indent="-298450" lvl="0" marL="457200" marR="0" rtl="0" algn="l">
              <a:lnSpc>
                <a:spcPct val="100000"/>
              </a:lnSpc>
              <a:spcBef>
                <a:spcPts val="0"/>
              </a:spcBef>
              <a:spcAft>
                <a:spcPts val="700"/>
              </a:spcAft>
              <a:buClr>
                <a:srgbClr val="FFFFFF"/>
              </a:buClr>
              <a:buSzPct val="100000"/>
              <a:buFont typeface="Ubuntu Condensed"/>
            </a:pPr>
            <a:r>
              <a:rPr lang="en" sz="1100">
                <a:solidFill>
                  <a:srgbClr val="FFFFFF"/>
                </a:solidFill>
                <a:latin typeface="Ubuntu Condensed"/>
                <a:ea typeface="Ubuntu Condensed"/>
                <a:cs typeface="Ubuntu Condensed"/>
                <a:sym typeface="Ubuntu Condensed"/>
              </a:rPr>
              <a:t>W3C Web Performance Working Group</a:t>
            </a:r>
            <a:br>
              <a:rPr lang="en" sz="1100">
                <a:solidFill>
                  <a:srgbClr val="FFFFFF"/>
                </a:solidFill>
                <a:latin typeface="Ubuntu Condensed"/>
                <a:ea typeface="Ubuntu Condensed"/>
                <a:cs typeface="Ubuntu Condensed"/>
                <a:sym typeface="Ubuntu Condensed"/>
              </a:rPr>
            </a:br>
            <a:r>
              <a:rPr lang="en" sz="900" u="sng">
                <a:solidFill>
                  <a:srgbClr val="89BDFF"/>
                </a:solidFill>
                <a:latin typeface="Ubuntu Condensed"/>
                <a:ea typeface="Ubuntu Condensed"/>
                <a:cs typeface="Ubuntu Condensed"/>
                <a:sym typeface="Ubuntu Condensed"/>
                <a:hlinkClick r:id="rId34"/>
              </a:rPr>
              <a:t>http://www.w3.org/2010/webperf</a:t>
            </a:r>
          </a:p>
        </p:txBody>
      </p:sp>
    </p:spTree>
  </p:cSld>
  <p:clrMapOvr>
    <a:masterClrMapping/>
  </p:clrMapOvr>
</p:sld>
</file>

<file path=ppt/slides/slide1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81" name="Shape 1281"/>
        <p:cNvGrpSpPr/>
        <p:nvPr/>
      </p:nvGrpSpPr>
      <p:grpSpPr>
        <a:xfrm>
          <a:off x="0" y="0"/>
          <a:ext cx="0" cy="0"/>
          <a:chOff x="0" y="0"/>
          <a:chExt cx="0" cy="0"/>
        </a:xfrm>
      </p:grpSpPr>
      <p:sp>
        <p:nvSpPr>
          <p:cNvPr id="1282" name="Shape 1282"/>
          <p:cNvSpPr txBox="1"/>
          <p:nvPr>
            <p:ph idx="1" type="body"/>
          </p:nvPr>
        </p:nvSpPr>
        <p:spPr>
          <a:xfrm>
            <a:off x="409575" y="647700"/>
            <a:ext cx="4171800" cy="4333800"/>
          </a:xfrm>
          <a:prstGeom prst="rect">
            <a:avLst/>
          </a:prstGeom>
          <a:noFill/>
          <a:ln>
            <a:noFill/>
          </a:ln>
        </p:spPr>
        <p:txBody>
          <a:bodyPr anchorCtr="0" anchor="t" bIns="32750" lIns="32750" rIns="32750" tIns="32750">
            <a:noAutofit/>
          </a:bodyPr>
          <a:lstStyle/>
          <a:p>
            <a:pPr indent="-298450" lvl="0" marL="457200" marR="0" rtl="0" algn="l">
              <a:lnSpc>
                <a:spcPct val="100000"/>
              </a:lnSpc>
              <a:spcBef>
                <a:spcPts val="0"/>
              </a:spcBef>
              <a:spcAft>
                <a:spcPts val="700"/>
              </a:spcAft>
              <a:buClr>
                <a:srgbClr val="FFFFFF"/>
              </a:buClr>
              <a:buSzPct val="100000"/>
              <a:buFont typeface="Ubuntu Condensed"/>
            </a:pPr>
            <a:r>
              <a:rPr lang="en" sz="1100">
                <a:solidFill>
                  <a:srgbClr val="FFFFFF"/>
                </a:solidFill>
                <a:latin typeface="Ubuntu Condensed"/>
                <a:ea typeface="Ubuntu Condensed"/>
                <a:cs typeface="Ubuntu Condensed"/>
                <a:sym typeface="Ubuntu Condensed"/>
              </a:rPr>
              <a:t>Boomerang</a:t>
            </a:r>
            <a:br>
              <a:rPr lang="en" sz="1100">
                <a:solidFill>
                  <a:srgbClr val="FFFFFF"/>
                </a:solidFill>
                <a:latin typeface="Ubuntu Condensed"/>
                <a:ea typeface="Ubuntu Condensed"/>
                <a:cs typeface="Ubuntu Condensed"/>
                <a:sym typeface="Ubuntu Condensed"/>
              </a:rPr>
            </a:br>
            <a:r>
              <a:rPr lang="en" sz="900" u="sng">
                <a:solidFill>
                  <a:srgbClr val="89BDFF"/>
                </a:solidFill>
                <a:latin typeface="Ubuntu Condensed"/>
                <a:ea typeface="Ubuntu Condensed"/>
                <a:cs typeface="Ubuntu Condensed"/>
                <a:sym typeface="Ubuntu Condensed"/>
                <a:hlinkClick r:id="rId3"/>
              </a:rPr>
              <a:t>https://github.com/SOASTA/boomerang</a:t>
            </a:r>
          </a:p>
          <a:p>
            <a:pPr indent="-298450" lvl="0" marL="457200" marR="0" rtl="0" algn="l">
              <a:lnSpc>
                <a:spcPct val="100000"/>
              </a:lnSpc>
              <a:spcBef>
                <a:spcPts val="0"/>
              </a:spcBef>
              <a:spcAft>
                <a:spcPts val="700"/>
              </a:spcAft>
              <a:buClr>
                <a:srgbClr val="FFFFFF"/>
              </a:buClr>
              <a:buSzPct val="100000"/>
              <a:buFont typeface="Ubuntu Condensed"/>
            </a:pPr>
            <a:r>
              <a:rPr lang="en" sz="1100">
                <a:solidFill>
                  <a:srgbClr val="FFFFFF"/>
                </a:solidFill>
                <a:latin typeface="Ubuntu Condensed"/>
                <a:ea typeface="Ubuntu Condensed"/>
                <a:cs typeface="Ubuntu Condensed"/>
                <a:sym typeface="Ubuntu Condensed"/>
              </a:rPr>
              <a:t>Andy Davies' Waterfall Bookmarklet</a:t>
            </a:r>
            <a:br>
              <a:rPr lang="en" sz="1100">
                <a:solidFill>
                  <a:srgbClr val="FFFFFF"/>
                </a:solidFill>
                <a:latin typeface="Ubuntu Condensed"/>
                <a:ea typeface="Ubuntu Condensed"/>
                <a:cs typeface="Ubuntu Condensed"/>
                <a:sym typeface="Ubuntu Condensed"/>
              </a:rPr>
            </a:br>
            <a:r>
              <a:rPr lang="en" sz="900" u="sng">
                <a:solidFill>
                  <a:srgbClr val="89BDFF"/>
                </a:solidFill>
                <a:latin typeface="Ubuntu Condensed"/>
                <a:ea typeface="Ubuntu Condensed"/>
                <a:cs typeface="Ubuntu Condensed"/>
                <a:sym typeface="Ubuntu Condensed"/>
                <a:hlinkClick r:id="rId4"/>
              </a:rPr>
              <a:t>https://github.com/andydavies/waterfall</a:t>
            </a:r>
          </a:p>
          <a:p>
            <a:pPr indent="-298450" lvl="0" marL="457200" marR="0" rtl="0" algn="l">
              <a:lnSpc>
                <a:spcPct val="100000"/>
              </a:lnSpc>
              <a:spcBef>
                <a:spcPts val="0"/>
              </a:spcBef>
              <a:spcAft>
                <a:spcPts val="700"/>
              </a:spcAft>
              <a:buClr>
                <a:srgbClr val="FFFFFF"/>
              </a:buClr>
              <a:buSzPct val="100000"/>
              <a:buFont typeface="Ubuntu Condensed"/>
            </a:pPr>
            <a:r>
              <a:rPr lang="en" sz="1100">
                <a:solidFill>
                  <a:srgbClr val="FFFFFF"/>
                </a:solidFill>
                <a:latin typeface="Ubuntu Condensed"/>
                <a:ea typeface="Ubuntu Condensed"/>
                <a:cs typeface="Ubuntu Condensed"/>
                <a:sym typeface="Ubuntu Condensed"/>
              </a:rPr>
              <a:t>Mark Zeman's Heatmap</a:t>
            </a:r>
            <a:br>
              <a:rPr lang="en" sz="1100">
                <a:solidFill>
                  <a:srgbClr val="FFFFFF"/>
                </a:solidFill>
                <a:latin typeface="Ubuntu Condensed"/>
                <a:ea typeface="Ubuntu Condensed"/>
                <a:cs typeface="Ubuntu Condensed"/>
                <a:sym typeface="Ubuntu Condensed"/>
              </a:rPr>
            </a:br>
            <a:r>
              <a:rPr lang="en" sz="900" u="sng">
                <a:solidFill>
                  <a:srgbClr val="89BDFF"/>
                </a:solidFill>
                <a:latin typeface="Ubuntu Condensed"/>
                <a:ea typeface="Ubuntu Condensed"/>
                <a:cs typeface="Ubuntu Condensed"/>
                <a:sym typeface="Ubuntu Condensed"/>
                <a:hlinkClick r:id="rId5"/>
              </a:rPr>
              <a:t>https://github.com/zeman/perfmap</a:t>
            </a:r>
          </a:p>
          <a:p>
            <a:pPr indent="-298450" lvl="0" marL="457200" marR="0" rtl="0" algn="l">
              <a:lnSpc>
                <a:spcPct val="100000"/>
              </a:lnSpc>
              <a:spcBef>
                <a:spcPts val="0"/>
              </a:spcBef>
              <a:spcAft>
                <a:spcPts val="700"/>
              </a:spcAft>
              <a:buClr>
                <a:srgbClr val="FFFFFF"/>
              </a:buClr>
              <a:buSzPct val="100000"/>
              <a:buFont typeface="Ubuntu Condensed"/>
            </a:pPr>
            <a:r>
              <a:rPr lang="en" sz="1100">
                <a:solidFill>
                  <a:srgbClr val="FFFFFF"/>
                </a:solidFill>
                <a:latin typeface="Ubuntu Condensed"/>
                <a:ea typeface="Ubuntu Condensed"/>
                <a:cs typeface="Ubuntu Condensed"/>
                <a:sym typeface="Ubuntu Condensed"/>
              </a:rPr>
              <a:t>Progressive Web Metrics</a:t>
            </a:r>
            <a:br>
              <a:rPr lang="en" sz="1100">
                <a:solidFill>
                  <a:srgbClr val="FFFFFF"/>
                </a:solidFill>
                <a:latin typeface="Ubuntu Condensed"/>
                <a:ea typeface="Ubuntu Condensed"/>
                <a:cs typeface="Ubuntu Condensed"/>
                <a:sym typeface="Ubuntu Condensed"/>
              </a:rPr>
            </a:br>
            <a:r>
              <a:rPr lang="en" sz="900" u="sng">
                <a:solidFill>
                  <a:srgbClr val="89BDFF"/>
                </a:solidFill>
                <a:latin typeface="Ubuntu Condensed"/>
                <a:ea typeface="Ubuntu Condensed"/>
                <a:cs typeface="Ubuntu Condensed"/>
                <a:sym typeface="Ubuntu Condensed"/>
                <a:hlinkClick r:id="rId6"/>
              </a:rPr>
              <a:t>https://github.com/paulirish/pwmetrics</a:t>
            </a:r>
          </a:p>
          <a:p>
            <a:pPr indent="-298450" lvl="0" marL="457200" marR="0" rtl="0" algn="l">
              <a:lnSpc>
                <a:spcPct val="100000"/>
              </a:lnSpc>
              <a:spcBef>
                <a:spcPts val="0"/>
              </a:spcBef>
              <a:spcAft>
                <a:spcPts val="700"/>
              </a:spcAft>
              <a:buClr>
                <a:srgbClr val="FFFFFF"/>
              </a:buClr>
              <a:buSzPct val="100000"/>
              <a:buFont typeface="Ubuntu Condensed"/>
            </a:pPr>
            <a:r>
              <a:rPr lang="en" sz="1100">
                <a:solidFill>
                  <a:srgbClr val="FFFFFF"/>
                </a:solidFill>
                <a:latin typeface="Ubuntu Condensed"/>
                <a:ea typeface="Ubuntu Condensed"/>
                <a:cs typeface="Ubuntu Condensed"/>
                <a:sym typeface="Ubuntu Condensed"/>
              </a:rPr>
              <a:t>Accelerated Mobile Pages</a:t>
            </a:r>
            <a:br>
              <a:rPr lang="en" sz="1100">
                <a:solidFill>
                  <a:srgbClr val="FFFFFF"/>
                </a:solidFill>
                <a:latin typeface="Ubuntu Condensed"/>
                <a:ea typeface="Ubuntu Condensed"/>
                <a:cs typeface="Ubuntu Condensed"/>
                <a:sym typeface="Ubuntu Condensed"/>
              </a:rPr>
            </a:br>
            <a:r>
              <a:rPr lang="en" sz="900" u="sng">
                <a:solidFill>
                  <a:srgbClr val="89BDFF"/>
                </a:solidFill>
                <a:latin typeface="Ubuntu Condensed"/>
                <a:ea typeface="Ubuntu Condensed"/>
                <a:cs typeface="Ubuntu Condensed"/>
                <a:sym typeface="Ubuntu Condensed"/>
                <a:hlinkClick r:id="rId7"/>
              </a:rPr>
              <a:t>https://www.ampproject.org/</a:t>
            </a:r>
          </a:p>
          <a:p>
            <a:pPr indent="-298450" lvl="0" marL="457200" marR="0" rtl="0" algn="l">
              <a:lnSpc>
                <a:spcPct val="100000"/>
              </a:lnSpc>
              <a:spcBef>
                <a:spcPts val="0"/>
              </a:spcBef>
              <a:spcAft>
                <a:spcPts val="700"/>
              </a:spcAft>
              <a:buClr>
                <a:srgbClr val="FFFFFF"/>
              </a:buClr>
              <a:buSzPct val="100000"/>
              <a:buFont typeface="Ubuntu Condensed"/>
            </a:pPr>
            <a:r>
              <a:rPr lang="en" sz="1100">
                <a:solidFill>
                  <a:srgbClr val="FFFFFF"/>
                </a:solidFill>
                <a:latin typeface="Ubuntu Condensed"/>
                <a:ea typeface="Ubuntu Condensed"/>
                <a:cs typeface="Ubuntu Condensed"/>
                <a:sym typeface="Ubuntu Condensed"/>
              </a:rPr>
              <a:t>The IFrame Loader Technique</a:t>
            </a:r>
            <a:br>
              <a:rPr lang="en" sz="1100">
                <a:solidFill>
                  <a:srgbClr val="FFFFFF"/>
                </a:solidFill>
                <a:latin typeface="Ubuntu Condensed"/>
                <a:ea typeface="Ubuntu Condensed"/>
                <a:cs typeface="Ubuntu Condensed"/>
                <a:sym typeface="Ubuntu Condensed"/>
              </a:rPr>
            </a:br>
            <a:r>
              <a:rPr lang="en" sz="900" u="sng">
                <a:solidFill>
                  <a:srgbClr val="89BDFF"/>
                </a:solidFill>
                <a:latin typeface="Ubuntu Condensed"/>
                <a:ea typeface="Ubuntu Condensed"/>
                <a:cs typeface="Ubuntu Condensed"/>
                <a:sym typeface="Ubuntu Condensed"/>
                <a:hlinkClick r:id="rId8"/>
              </a:rPr>
              <a:t>http://www.lognormal.com/blog/2012/12/12/the-script-loader-pattern/</a:t>
            </a:r>
          </a:p>
          <a:p>
            <a:pPr indent="-298450" lvl="0" marL="457200" marR="0" rtl="0" algn="l">
              <a:lnSpc>
                <a:spcPct val="100000"/>
              </a:lnSpc>
              <a:spcBef>
                <a:spcPts val="0"/>
              </a:spcBef>
              <a:spcAft>
                <a:spcPts val="700"/>
              </a:spcAft>
              <a:buClr>
                <a:srgbClr val="FFFFFF"/>
              </a:buClr>
              <a:buSzPct val="100000"/>
              <a:buFont typeface="Ubuntu Condensed"/>
            </a:pPr>
            <a:r>
              <a:rPr lang="en" sz="1100">
                <a:solidFill>
                  <a:srgbClr val="FFFFFF"/>
                </a:solidFill>
                <a:latin typeface="Ubuntu Condensed"/>
                <a:ea typeface="Ubuntu Condensed"/>
                <a:cs typeface="Ubuntu Condensed"/>
                <a:sym typeface="Ubuntu Condensed"/>
              </a:rPr>
              <a:t>Affectiva Emotion Analyzer</a:t>
            </a:r>
            <a:br>
              <a:rPr lang="en" sz="1100">
                <a:solidFill>
                  <a:srgbClr val="FFFFFF"/>
                </a:solidFill>
                <a:latin typeface="Ubuntu Condensed"/>
                <a:ea typeface="Ubuntu Condensed"/>
                <a:cs typeface="Ubuntu Condensed"/>
                <a:sym typeface="Ubuntu Condensed"/>
              </a:rPr>
            </a:br>
            <a:r>
              <a:rPr lang="en" sz="900" u="sng">
                <a:solidFill>
                  <a:srgbClr val="89BDFF"/>
                </a:solidFill>
                <a:latin typeface="Ubuntu Condensed"/>
                <a:ea typeface="Ubuntu Condensed"/>
                <a:cs typeface="Ubuntu Condensed"/>
                <a:sym typeface="Ubuntu Condensed"/>
                <a:hlinkClick r:id="rId9"/>
              </a:rPr>
              <a:t>https://github.com/affectiva/youtube-demo</a:t>
            </a:r>
          </a:p>
          <a:p>
            <a:pPr indent="-298450" lvl="0" marL="457200" rtl="0">
              <a:spcBef>
                <a:spcPts val="300"/>
              </a:spcBef>
              <a:spcAft>
                <a:spcPts val="500"/>
              </a:spcAft>
              <a:buClr>
                <a:srgbClr val="FFFFFF"/>
              </a:buClr>
              <a:buSzPct val="110000"/>
              <a:buFont typeface="Ubuntu Condensed"/>
            </a:pPr>
            <a:r>
              <a:rPr lang="en" sz="1000">
                <a:solidFill>
                  <a:srgbClr val="FFFFFF"/>
                </a:solidFill>
                <a:latin typeface="Ubuntu Condensed"/>
                <a:ea typeface="Ubuntu Condensed"/>
                <a:cs typeface="Ubuntu Condensed"/>
                <a:sym typeface="Ubuntu Condensed"/>
              </a:rPr>
              <a:t>MAD: Median Absolute Deviation</a:t>
            </a:r>
            <a:br>
              <a:rPr lang="en" sz="1000">
                <a:solidFill>
                  <a:srgbClr val="FFFFFF"/>
                </a:solidFill>
                <a:latin typeface="Ubuntu Condensed"/>
                <a:ea typeface="Ubuntu Condensed"/>
                <a:cs typeface="Ubuntu Condensed"/>
                <a:sym typeface="Ubuntu Condensed"/>
              </a:rPr>
            </a:br>
            <a:r>
              <a:rPr lang="en" sz="900" u="sng">
                <a:solidFill>
                  <a:srgbClr val="89BDFF"/>
                </a:solidFill>
                <a:latin typeface="Ubuntu Condensed"/>
                <a:ea typeface="Ubuntu Condensed"/>
                <a:cs typeface="Ubuntu Condensed"/>
                <a:sym typeface="Ubuntu Condensed"/>
                <a:hlinkClick r:id="rId10"/>
              </a:rPr>
              <a:t>https://en.wikipedia.org/wiki/Median_absolute_deviation</a:t>
            </a:r>
          </a:p>
          <a:p>
            <a:pPr indent="-298450" lvl="0" marL="457200" rtl="0">
              <a:spcBef>
                <a:spcPts val="300"/>
              </a:spcBef>
              <a:spcAft>
                <a:spcPts val="500"/>
              </a:spcAft>
              <a:buClr>
                <a:srgbClr val="FFFFFF"/>
              </a:buClr>
              <a:buSzPct val="110000"/>
              <a:buFont typeface="Ubuntu Condensed"/>
            </a:pPr>
            <a:r>
              <a:rPr lang="en" sz="1000">
                <a:solidFill>
                  <a:srgbClr val="FFFFFF"/>
                </a:solidFill>
                <a:latin typeface="Ubuntu Condensed"/>
                <a:ea typeface="Ubuntu Condensed"/>
                <a:cs typeface="Ubuntu Condensed"/>
                <a:sym typeface="Ubuntu Condensed"/>
              </a:rPr>
              <a:t>John Tukey's fences</a:t>
            </a:r>
            <a:br>
              <a:rPr lang="en" sz="1000">
                <a:solidFill>
                  <a:srgbClr val="FFFFFF"/>
                </a:solidFill>
                <a:latin typeface="Ubuntu Condensed"/>
                <a:ea typeface="Ubuntu Condensed"/>
                <a:cs typeface="Ubuntu Condensed"/>
                <a:sym typeface="Ubuntu Condensed"/>
              </a:rPr>
            </a:br>
            <a:r>
              <a:rPr lang="en" sz="900" u="sng">
                <a:solidFill>
                  <a:srgbClr val="89BDFF"/>
                </a:solidFill>
                <a:latin typeface="Ubuntu Condensed"/>
                <a:ea typeface="Ubuntu Condensed"/>
                <a:cs typeface="Ubuntu Condensed"/>
                <a:sym typeface="Ubuntu Condensed"/>
                <a:hlinkClick r:id="rId11"/>
              </a:rPr>
              <a:t>datapigtechnologies.com/.../highlighting-outliers-...-with-the-tukey-method/</a:t>
            </a:r>
          </a:p>
          <a:p>
            <a:pPr indent="-298450" lvl="0" marL="457200" rtl="0">
              <a:spcBef>
                <a:spcPts val="300"/>
              </a:spcBef>
              <a:spcAft>
                <a:spcPts val="500"/>
              </a:spcAft>
              <a:buClr>
                <a:srgbClr val="FFFFFF"/>
              </a:buClr>
              <a:buSzPct val="110000"/>
              <a:buFont typeface="Ubuntu Condensed"/>
            </a:pPr>
            <a:r>
              <a:rPr lang="en" sz="1000">
                <a:solidFill>
                  <a:srgbClr val="FFFFFF"/>
                </a:solidFill>
                <a:latin typeface="Ubuntu Condensed"/>
                <a:ea typeface="Ubuntu Condensed"/>
                <a:cs typeface="Ubuntu Condensed"/>
                <a:sym typeface="Ubuntu Condensed"/>
              </a:rPr>
              <a:t>Nelson Rules</a:t>
            </a:r>
            <a:br>
              <a:rPr lang="en" sz="1000">
                <a:solidFill>
                  <a:srgbClr val="FFFFFF"/>
                </a:solidFill>
                <a:latin typeface="Ubuntu Condensed"/>
                <a:ea typeface="Ubuntu Condensed"/>
                <a:cs typeface="Ubuntu Condensed"/>
                <a:sym typeface="Ubuntu Condensed"/>
              </a:rPr>
            </a:br>
            <a:r>
              <a:rPr lang="en" sz="900">
                <a:solidFill>
                  <a:srgbClr val="89BDFF"/>
                </a:solidFill>
                <a:latin typeface="Ubuntu Condensed"/>
                <a:ea typeface="Ubuntu Condensed"/>
                <a:cs typeface="Ubuntu Condensed"/>
                <a:sym typeface="Ubuntu Condensed"/>
              </a:rPr>
              <a:t> </a:t>
            </a:r>
            <a:r>
              <a:rPr lang="en" sz="900" u="sng">
                <a:solidFill>
                  <a:srgbClr val="89BDFF"/>
                </a:solidFill>
                <a:latin typeface="Ubuntu Condensed"/>
                <a:ea typeface="Ubuntu Condensed"/>
                <a:cs typeface="Ubuntu Condensed"/>
                <a:sym typeface="Ubuntu Condensed"/>
                <a:hlinkClick r:id="rId12"/>
              </a:rPr>
              <a:t>https://en.wikipedia.org/wiki/Nelson_rules</a:t>
            </a:r>
          </a:p>
          <a:p>
            <a:pPr indent="-298450" lvl="0" marL="457200" rtl="0">
              <a:spcBef>
                <a:spcPts val="300"/>
              </a:spcBef>
              <a:spcAft>
                <a:spcPts val="500"/>
              </a:spcAft>
              <a:buClr>
                <a:srgbClr val="FFFFFF"/>
              </a:buClr>
              <a:buSzPct val="100000"/>
              <a:buFont typeface="Ubuntu Condensed"/>
            </a:pPr>
            <a:r>
              <a:rPr lang="en" sz="1100">
                <a:solidFill>
                  <a:srgbClr val="FFFFFF"/>
                </a:solidFill>
                <a:latin typeface="Ubuntu Condensed"/>
                <a:ea typeface="Ubuntu Condensed"/>
                <a:cs typeface="Ubuntu Condensed"/>
                <a:sym typeface="Ubuntu Condensed"/>
              </a:rPr>
              <a:t>Exponential Smoothing</a:t>
            </a:r>
            <a:br>
              <a:rPr lang="en" sz="1100">
                <a:solidFill>
                  <a:srgbClr val="FFFFFF"/>
                </a:solidFill>
                <a:latin typeface="Ubuntu Condensed"/>
                <a:ea typeface="Ubuntu Condensed"/>
                <a:cs typeface="Ubuntu Condensed"/>
                <a:sym typeface="Ubuntu Condensed"/>
              </a:rPr>
            </a:br>
            <a:r>
              <a:rPr lang="en" sz="900" u="sng">
                <a:solidFill>
                  <a:srgbClr val="89BDFF"/>
                </a:solidFill>
                <a:latin typeface="Ubuntu Condensed"/>
                <a:ea typeface="Ubuntu Condensed"/>
                <a:cs typeface="Ubuntu Condensed"/>
                <a:sym typeface="Ubuntu Condensed"/>
                <a:hlinkClick r:id="rId13"/>
              </a:rPr>
              <a:t>grisha.org/blog/2016/01/29/triple-exponential-smoothing-forecasting/</a:t>
            </a:r>
          </a:p>
        </p:txBody>
      </p:sp>
      <p:sp>
        <p:nvSpPr>
          <p:cNvPr id="1283" name="Shape 1283"/>
          <p:cNvSpPr txBox="1"/>
          <p:nvPr>
            <p:ph type="title"/>
          </p:nvPr>
        </p:nvSpPr>
        <p:spPr>
          <a:xfrm>
            <a:off x="336921" y="133945"/>
            <a:ext cx="8470200" cy="455700"/>
          </a:xfrm>
          <a:prstGeom prst="rect">
            <a:avLst/>
          </a:prstGeom>
          <a:noFill/>
          <a:ln>
            <a:noFill/>
          </a:ln>
        </p:spPr>
        <p:txBody>
          <a:bodyPr anchorCtr="0" anchor="ctr" bIns="32750" lIns="32750" rIns="32750" tIns="32750">
            <a:noAutofit/>
          </a:bodyPr>
          <a:lstStyle/>
          <a:p>
            <a:pPr indent="0" lvl="0" marL="0" marR="0" rtl="0" algn="l">
              <a:lnSpc>
                <a:spcPct val="100000"/>
              </a:lnSpc>
              <a:spcBef>
                <a:spcPts val="0"/>
              </a:spcBef>
              <a:spcAft>
                <a:spcPts val="0"/>
              </a:spcAft>
              <a:buClr>
                <a:srgbClr val="FFFFFF"/>
              </a:buClr>
              <a:buSzPct val="25000"/>
              <a:buFont typeface="Libre Baskerville"/>
              <a:buNone/>
            </a:pPr>
            <a:r>
              <a:rPr i="0" lang="en">
                <a:solidFill>
                  <a:srgbClr val="0057A3"/>
                </a:solidFill>
                <a:latin typeface="Josefin Slab"/>
                <a:ea typeface="Josefin Slab"/>
                <a:cs typeface="Josefin Slab"/>
                <a:sym typeface="Josefin Slab"/>
              </a:rPr>
              <a:t>F</a:t>
            </a:r>
            <a:r>
              <a:rPr i="0" lang="en">
                <a:solidFill>
                  <a:srgbClr val="FFFFFF"/>
                </a:solidFill>
                <a:latin typeface="Josefin Slab"/>
                <a:ea typeface="Josefin Slab"/>
                <a:cs typeface="Josefin Slab"/>
                <a:sym typeface="Josefin Slab"/>
              </a:rPr>
              <a:t>urther </a:t>
            </a:r>
            <a:r>
              <a:rPr i="0" lang="en">
                <a:solidFill>
                  <a:srgbClr val="F02532"/>
                </a:solidFill>
                <a:latin typeface="Josefin Slab"/>
                <a:ea typeface="Josefin Slab"/>
                <a:cs typeface="Josefin Slab"/>
                <a:sym typeface="Josefin Slab"/>
              </a:rPr>
              <a:t>R</a:t>
            </a:r>
            <a:r>
              <a:rPr i="0" lang="en">
                <a:solidFill>
                  <a:srgbClr val="FFFFFF"/>
                </a:solidFill>
                <a:latin typeface="Josefin Slab"/>
                <a:ea typeface="Josefin Slab"/>
                <a:cs typeface="Josefin Slab"/>
                <a:sym typeface="Josefin Slab"/>
              </a:rPr>
              <a:t>eading</a:t>
            </a:r>
          </a:p>
        </p:txBody>
      </p:sp>
      <p:sp>
        <p:nvSpPr>
          <p:cNvPr id="1284" name="Shape 1284"/>
          <p:cNvSpPr txBox="1"/>
          <p:nvPr>
            <p:ph idx="1" type="body"/>
          </p:nvPr>
        </p:nvSpPr>
        <p:spPr>
          <a:xfrm>
            <a:off x="4572000" y="647750"/>
            <a:ext cx="4171800" cy="4333800"/>
          </a:xfrm>
          <a:prstGeom prst="rect">
            <a:avLst/>
          </a:prstGeom>
          <a:noFill/>
          <a:ln>
            <a:noFill/>
          </a:ln>
        </p:spPr>
        <p:txBody>
          <a:bodyPr anchorCtr="0" anchor="t" bIns="32750" lIns="32750" rIns="32750" tIns="32750">
            <a:noAutofit/>
          </a:bodyPr>
          <a:lstStyle/>
          <a:p>
            <a:pPr indent="-298450" lvl="0" marL="457200" marR="0" rtl="0" algn="l">
              <a:lnSpc>
                <a:spcPct val="100000"/>
              </a:lnSpc>
              <a:spcBef>
                <a:spcPts val="0"/>
              </a:spcBef>
              <a:spcAft>
                <a:spcPts val="700"/>
              </a:spcAft>
              <a:buSzPct val="100000"/>
              <a:buFont typeface="Ubuntu Condensed"/>
            </a:pPr>
            <a:r>
              <a:rPr lang="en" sz="1100">
                <a:latin typeface="Ubuntu Condensed"/>
                <a:ea typeface="Ubuntu Condensed"/>
                <a:cs typeface="Ubuntu Condensed"/>
                <a:sym typeface="Ubuntu Condensed"/>
              </a:rPr>
              <a:t>Rage Clicking</a:t>
            </a:r>
            <a:br>
              <a:rPr lang="en" sz="1100">
                <a:latin typeface="Ubuntu Condensed"/>
                <a:ea typeface="Ubuntu Condensed"/>
                <a:cs typeface="Ubuntu Condensed"/>
                <a:sym typeface="Ubuntu Condensed"/>
              </a:rPr>
            </a:br>
            <a:r>
              <a:rPr lang="en" sz="900" u="sng">
                <a:solidFill>
                  <a:srgbClr val="89BDFF"/>
                </a:solidFill>
                <a:latin typeface="Ubuntu Condensed"/>
                <a:ea typeface="Ubuntu Condensed"/>
                <a:cs typeface="Ubuntu Condensed"/>
                <a:sym typeface="Ubuntu Condensed"/>
                <a:hlinkClick r:id="rId14"/>
              </a:rPr>
              <a:t>http://blog.fullstory.com/2015/12/reducing-ux-rage-with-fullstorys-rage-clicks/</a:t>
            </a:r>
          </a:p>
          <a:p>
            <a:pPr indent="-298450" lvl="0" marL="457200" rtl="0">
              <a:spcBef>
                <a:spcPts val="300"/>
              </a:spcBef>
              <a:spcAft>
                <a:spcPts val="700"/>
              </a:spcAft>
              <a:buClr>
                <a:srgbClr val="FFFFFF"/>
              </a:buClr>
              <a:buSzPct val="100000"/>
              <a:buFont typeface="Ubuntu Condensed"/>
            </a:pPr>
            <a:r>
              <a:rPr lang="en" sz="1100">
                <a:solidFill>
                  <a:schemeClr val="lt1"/>
                </a:solidFill>
                <a:latin typeface="Ubuntu Condensed"/>
                <a:ea typeface="Ubuntu Condensed"/>
                <a:cs typeface="Ubuntu Condensed"/>
                <a:sym typeface="Ubuntu Condensed"/>
              </a:rPr>
              <a:t>Inferring Emotion from Mouse Movements</a:t>
            </a:r>
            <a:br>
              <a:rPr lang="en" sz="1100">
                <a:solidFill>
                  <a:srgbClr val="CCCCCC"/>
                </a:solidFill>
                <a:latin typeface="Ubuntu Condensed"/>
                <a:ea typeface="Ubuntu Condensed"/>
                <a:cs typeface="Ubuntu Condensed"/>
                <a:sym typeface="Ubuntu Condensed"/>
              </a:rPr>
            </a:br>
            <a:r>
              <a:rPr lang="en" sz="900" u="sng">
                <a:solidFill>
                  <a:srgbClr val="89BDFF"/>
                </a:solidFill>
                <a:latin typeface="Ubuntu Condensed"/>
                <a:ea typeface="Ubuntu Condensed"/>
                <a:cs typeface="Ubuntu Condensed"/>
                <a:sym typeface="Ubuntu Condensed"/>
                <a:hlinkClick r:id="rId15"/>
              </a:rPr>
              <a:t>telegraph://technology/.../Websites-could-read-emotions-by-...-move-your-mouse.html</a:t>
            </a:r>
          </a:p>
          <a:p>
            <a:pPr indent="-298450" lvl="0" marL="457200" rtl="0">
              <a:spcBef>
                <a:spcPts val="300"/>
              </a:spcBef>
              <a:spcAft>
                <a:spcPts val="700"/>
              </a:spcAft>
              <a:buClr>
                <a:srgbClr val="FFFFFF"/>
              </a:buClr>
              <a:buSzPct val="100000"/>
              <a:buFont typeface="Ubuntu Condensed"/>
            </a:pPr>
            <a:r>
              <a:rPr lang="en" sz="1100">
                <a:solidFill>
                  <a:schemeClr val="lt1"/>
                </a:solidFill>
                <a:latin typeface="Ubuntu Condensed"/>
                <a:ea typeface="Ubuntu Condensed"/>
                <a:cs typeface="Ubuntu Condensed"/>
                <a:sym typeface="Ubuntu Condensed"/>
              </a:rPr>
              <a:t>Scroll Behaviour</a:t>
            </a:r>
            <a:br>
              <a:rPr lang="en" sz="1100">
                <a:solidFill>
                  <a:srgbClr val="CCCCCC"/>
                </a:solidFill>
                <a:latin typeface="Ubuntu Condensed"/>
                <a:ea typeface="Ubuntu Condensed"/>
                <a:cs typeface="Ubuntu Condensed"/>
                <a:sym typeface="Ubuntu Condensed"/>
              </a:rPr>
            </a:br>
            <a:r>
              <a:rPr lang="en" sz="900" u="sng">
                <a:solidFill>
                  <a:srgbClr val="89BDFF"/>
                </a:solidFill>
                <a:latin typeface="Ubuntu Condensed"/>
                <a:ea typeface="Ubuntu Condensed"/>
                <a:cs typeface="Ubuntu Condensed"/>
                <a:sym typeface="Ubuntu Condensed"/>
                <a:hlinkClick r:id="rId16"/>
              </a:rPr>
              <a:t>http://blog.chartbeat.com/2013/08/12/scroll-behavior-across-the-web/</a:t>
            </a:r>
          </a:p>
          <a:p>
            <a:pPr indent="-298450" lvl="0" marL="457200" rtl="0">
              <a:spcBef>
                <a:spcPts val="300"/>
              </a:spcBef>
              <a:spcAft>
                <a:spcPts val="700"/>
              </a:spcAft>
              <a:buClr>
                <a:srgbClr val="FFFFFF"/>
              </a:buClr>
              <a:buSzPct val="100000"/>
              <a:buFont typeface="Ubuntu Condensed"/>
            </a:pPr>
            <a:r>
              <a:rPr lang="en" sz="1100">
                <a:solidFill>
                  <a:schemeClr val="lt1"/>
                </a:solidFill>
                <a:latin typeface="Ubuntu Condensed"/>
                <a:ea typeface="Ubuntu Condensed"/>
                <a:cs typeface="Ubuntu Condensed"/>
                <a:sym typeface="Ubuntu Condensed"/>
              </a:rPr>
              <a:t>WebGazer: Eye tracking in JavaScript</a:t>
            </a:r>
            <a:br>
              <a:rPr lang="en" sz="1100">
                <a:solidFill>
                  <a:srgbClr val="CCCCCC"/>
                </a:solidFill>
                <a:latin typeface="Ubuntu Condensed"/>
                <a:ea typeface="Ubuntu Condensed"/>
                <a:cs typeface="Ubuntu Condensed"/>
                <a:sym typeface="Ubuntu Condensed"/>
              </a:rPr>
            </a:br>
            <a:r>
              <a:rPr lang="en" sz="900" u="sng">
                <a:solidFill>
                  <a:srgbClr val="89BDFF"/>
                </a:solidFill>
                <a:latin typeface="Ubuntu Condensed"/>
                <a:ea typeface="Ubuntu Condensed"/>
                <a:cs typeface="Ubuntu Condensed"/>
                <a:sym typeface="Ubuntu Condensed"/>
                <a:hlinkClick r:id="rId17"/>
              </a:rPr>
              <a:t>http://webgazer.cs.brown.edu/</a:t>
            </a:r>
          </a:p>
          <a:p>
            <a:pPr indent="-298450" lvl="0" marL="457200" rtl="0">
              <a:spcBef>
                <a:spcPts val="300"/>
              </a:spcBef>
              <a:spcAft>
                <a:spcPts val="700"/>
              </a:spcAft>
              <a:buClr>
                <a:srgbClr val="FFFFFF"/>
              </a:buClr>
              <a:buSzPct val="100000"/>
              <a:buFont typeface="Ubuntu Condensed"/>
            </a:pPr>
            <a:r>
              <a:rPr lang="en" sz="1100">
                <a:solidFill>
                  <a:schemeClr val="lt1"/>
                </a:solidFill>
                <a:latin typeface="Ubuntu Condensed"/>
                <a:ea typeface="Ubuntu Condensed"/>
                <a:cs typeface="Ubuntu Condensed"/>
                <a:sym typeface="Ubuntu Condensed"/>
              </a:rPr>
              <a:t>What JavaScript knows about you</a:t>
            </a:r>
            <a:br>
              <a:rPr lang="en" sz="1100">
                <a:solidFill>
                  <a:srgbClr val="CCCCCC"/>
                </a:solidFill>
                <a:latin typeface="Ubuntu Condensed"/>
                <a:ea typeface="Ubuntu Condensed"/>
                <a:cs typeface="Ubuntu Condensed"/>
                <a:sym typeface="Ubuntu Condensed"/>
              </a:rPr>
            </a:br>
            <a:r>
              <a:rPr lang="en" sz="900" u="sng">
                <a:solidFill>
                  <a:srgbClr val="89BDFF"/>
                </a:solidFill>
                <a:latin typeface="Ubuntu Condensed"/>
                <a:ea typeface="Ubuntu Condensed"/>
                <a:cs typeface="Ubuntu Condensed"/>
                <a:sym typeface="Ubuntu Condensed"/>
                <a:hlinkClick r:id="rId18"/>
              </a:rPr>
              <a:t>http://webkay.robinlinus.com/</a:t>
            </a:r>
          </a:p>
          <a:p>
            <a:pPr indent="-298450" lvl="0" marL="457200" rtl="0">
              <a:spcBef>
                <a:spcPts val="0"/>
              </a:spcBef>
              <a:spcAft>
                <a:spcPts val="700"/>
              </a:spcAft>
              <a:buClr>
                <a:srgbClr val="FFFFFF"/>
              </a:buClr>
              <a:buSzPct val="100000"/>
              <a:buFont typeface="Ubuntu Condensed"/>
            </a:pPr>
            <a:r>
              <a:rPr lang="en" sz="1100">
                <a:solidFill>
                  <a:schemeClr val="lt1"/>
                </a:solidFill>
                <a:latin typeface="Ubuntu Condensed"/>
                <a:ea typeface="Ubuntu Condensed"/>
                <a:cs typeface="Ubuntu Condensed"/>
                <a:sym typeface="Ubuntu Condensed"/>
              </a:rPr>
              <a:t>Video Metrics</a:t>
            </a:r>
            <a:br>
              <a:rPr lang="en" sz="1100">
                <a:solidFill>
                  <a:schemeClr val="lt1"/>
                </a:solidFill>
                <a:latin typeface="Ubuntu Condensed"/>
                <a:ea typeface="Ubuntu Condensed"/>
                <a:cs typeface="Ubuntu Condensed"/>
                <a:sym typeface="Ubuntu Condensed"/>
              </a:rPr>
            </a:br>
            <a:r>
              <a:rPr lang="en" sz="900" u="sng">
                <a:solidFill>
                  <a:srgbClr val="89BDFF"/>
                </a:solidFill>
                <a:latin typeface="Ubuntu Condensed"/>
                <a:ea typeface="Ubuntu Condensed"/>
                <a:cs typeface="Ubuntu Condensed"/>
                <a:sym typeface="Ubuntu Condensed"/>
                <a:hlinkClick r:id="rId19"/>
              </a:rPr>
              <a:t>https://wiki.whatwg.org/wiki/Video_Metrics</a:t>
            </a:r>
          </a:p>
          <a:p>
            <a:pPr indent="-298450" lvl="0" marL="457200" rtl="0">
              <a:spcBef>
                <a:spcPts val="0"/>
              </a:spcBef>
              <a:spcAft>
                <a:spcPts val="700"/>
              </a:spcAft>
              <a:buClr>
                <a:srgbClr val="FFFFFF"/>
              </a:buClr>
              <a:buSzPct val="100000"/>
              <a:buFont typeface="Ubuntu Condensed"/>
            </a:pPr>
            <a:r>
              <a:rPr lang="en" sz="1100">
                <a:solidFill>
                  <a:schemeClr val="lt1"/>
                </a:solidFill>
                <a:latin typeface="Ubuntu Condensed"/>
                <a:ea typeface="Ubuntu Condensed"/>
                <a:cs typeface="Ubuntu Condensed"/>
                <a:sym typeface="Ubuntu Condensed"/>
              </a:rPr>
              <a:t>The Runtime Performance Checklist</a:t>
            </a:r>
            <a:br>
              <a:rPr lang="en" sz="1100">
                <a:solidFill>
                  <a:srgbClr val="CCCCCC"/>
                </a:solidFill>
                <a:latin typeface="Ubuntu Condensed"/>
                <a:ea typeface="Ubuntu Condensed"/>
                <a:cs typeface="Ubuntu Condensed"/>
                <a:sym typeface="Ubuntu Condensed"/>
              </a:rPr>
            </a:br>
            <a:r>
              <a:rPr lang="en" sz="900" u="sng">
                <a:solidFill>
                  <a:srgbClr val="89BDFF"/>
                </a:solidFill>
                <a:latin typeface="Ubuntu Condensed"/>
                <a:ea typeface="Ubuntu Condensed"/>
                <a:cs typeface="Ubuntu Condensed"/>
                <a:sym typeface="Ubuntu Condensed"/>
                <a:hlinkClick r:id="rId20"/>
              </a:rPr>
              <a:t>http://calendar.perfplanet.com/2013/the-runtime-performance-checklist/</a:t>
            </a:r>
          </a:p>
          <a:p>
            <a:pPr indent="-298450" lvl="0" marL="457200" rtl="0">
              <a:spcBef>
                <a:spcPts val="0"/>
              </a:spcBef>
              <a:spcAft>
                <a:spcPts val="700"/>
              </a:spcAft>
              <a:buClr>
                <a:srgbClr val="FFFFFF"/>
              </a:buClr>
              <a:buSzPct val="100000"/>
              <a:buFont typeface="Ubuntu Condensed"/>
            </a:pPr>
            <a:r>
              <a:rPr lang="en" sz="1100">
                <a:solidFill>
                  <a:schemeClr val="lt1"/>
                </a:solidFill>
                <a:latin typeface="Ubuntu Condensed"/>
                <a:ea typeface="Ubuntu Condensed"/>
                <a:cs typeface="Ubuntu Condensed"/>
                <a:sym typeface="Ubuntu Condensed"/>
              </a:rPr>
              <a:t>Jank Meter</a:t>
            </a:r>
            <a:br>
              <a:rPr lang="en" sz="1100">
                <a:solidFill>
                  <a:srgbClr val="CCCCCC"/>
                </a:solidFill>
                <a:latin typeface="Ubuntu Condensed"/>
                <a:ea typeface="Ubuntu Condensed"/>
                <a:cs typeface="Ubuntu Condensed"/>
                <a:sym typeface="Ubuntu Condensed"/>
              </a:rPr>
            </a:br>
            <a:r>
              <a:rPr lang="en" sz="900" u="sng">
                <a:solidFill>
                  <a:srgbClr val="89BDFF"/>
                </a:solidFill>
                <a:latin typeface="Ubuntu Condensed"/>
                <a:ea typeface="Ubuntu Condensed"/>
                <a:cs typeface="Ubuntu Condensed"/>
                <a:sym typeface="Ubuntu Condensed"/>
                <a:hlinkClick r:id="rId21"/>
              </a:rPr>
              <a:t>https://webperf.ninja/2015/jank-meter/</a:t>
            </a:r>
          </a:p>
          <a:p>
            <a:pPr indent="-298450" lvl="0" marL="457200" rtl="0">
              <a:spcBef>
                <a:spcPts val="0"/>
              </a:spcBef>
              <a:spcAft>
                <a:spcPts val="700"/>
              </a:spcAft>
              <a:buClr>
                <a:srgbClr val="FFFFFF"/>
              </a:buClr>
              <a:buSzPct val="100000"/>
              <a:buFont typeface="Ubuntu Condensed"/>
            </a:pPr>
            <a:r>
              <a:rPr lang="en" sz="1100">
                <a:solidFill>
                  <a:schemeClr val="lt1"/>
                </a:solidFill>
                <a:latin typeface="Ubuntu Condensed"/>
                <a:ea typeface="Ubuntu Condensed"/>
                <a:cs typeface="Ubuntu Condensed"/>
                <a:sym typeface="Ubuntu Condensed"/>
              </a:rPr>
              <a:t>RAIL Performance Audit of SFGate.com</a:t>
            </a:r>
            <a:br>
              <a:rPr lang="en" sz="1100">
                <a:solidFill>
                  <a:srgbClr val="CCCCCC"/>
                </a:solidFill>
                <a:latin typeface="Ubuntu Condensed"/>
                <a:ea typeface="Ubuntu Condensed"/>
                <a:cs typeface="Ubuntu Condensed"/>
                <a:sym typeface="Ubuntu Condensed"/>
              </a:rPr>
            </a:br>
            <a:r>
              <a:rPr lang="en" sz="900" u="sng">
                <a:solidFill>
                  <a:srgbClr val="89BDFF"/>
                </a:solidFill>
                <a:latin typeface="Ubuntu Condensed"/>
                <a:ea typeface="Ubuntu Condensed"/>
                <a:cs typeface="Ubuntu Condensed"/>
                <a:sym typeface="Ubuntu Condensed"/>
                <a:hlinkClick r:id="rId22"/>
              </a:rPr>
              <a:t>https://docs.google.com/document/d/1K-mKOqiUiSjgZTEscBLjtjd6E67oiK8H2ztOiq5tigk</a:t>
            </a:r>
          </a:p>
          <a:p>
            <a:pPr indent="-298450" lvl="0" marL="457200" rtl="0">
              <a:lnSpc>
                <a:spcPct val="115000"/>
              </a:lnSpc>
              <a:spcBef>
                <a:spcPts val="0"/>
              </a:spcBef>
              <a:spcAft>
                <a:spcPts val="700"/>
              </a:spcAft>
              <a:buClr>
                <a:srgbClr val="FFFFFF"/>
              </a:buClr>
              <a:buSzPct val="100000"/>
              <a:buFont typeface="Ubuntu Condensed"/>
            </a:pPr>
            <a:r>
              <a:rPr lang="en" sz="1100">
                <a:solidFill>
                  <a:schemeClr val="lt1"/>
                </a:solidFill>
                <a:latin typeface="Ubuntu Condensed"/>
                <a:ea typeface="Ubuntu Condensed"/>
                <a:cs typeface="Ubuntu Condensed"/>
                <a:sym typeface="Ubuntu Condensed"/>
              </a:rPr>
              <a:t>Debouncing and Throttling Events</a:t>
            </a:r>
            <a:br>
              <a:rPr lang="en" sz="1100">
                <a:solidFill>
                  <a:schemeClr val="lt1"/>
                </a:solidFill>
                <a:latin typeface="Ubuntu Condensed"/>
                <a:ea typeface="Ubuntu Condensed"/>
                <a:cs typeface="Ubuntu Condensed"/>
                <a:sym typeface="Ubuntu Condensed"/>
              </a:rPr>
            </a:br>
            <a:r>
              <a:rPr lang="en" sz="900" u="sng">
                <a:solidFill>
                  <a:srgbClr val="89BDFF"/>
                </a:solidFill>
                <a:latin typeface="Ubuntu Condensed"/>
                <a:ea typeface="Ubuntu Condensed"/>
                <a:cs typeface="Ubuntu Condensed"/>
                <a:sym typeface="Ubuntu Condensed"/>
                <a:hlinkClick r:id="rId23"/>
              </a:rPr>
              <a:t>https://css-tricks.com/debouncing-throttling-explained-examples/</a:t>
            </a: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50" name="Shape 250"/>
        <p:cNvGrpSpPr/>
        <p:nvPr/>
      </p:nvGrpSpPr>
      <p:grpSpPr>
        <a:xfrm>
          <a:off x="0" y="0"/>
          <a:ext cx="0" cy="0"/>
          <a:chOff x="0" y="0"/>
          <a:chExt cx="0" cy="0"/>
        </a:xfrm>
      </p:grpSpPr>
      <p:sp>
        <p:nvSpPr>
          <p:cNvPr id="251" name="Shape 251"/>
          <p:cNvSpPr txBox="1"/>
          <p:nvPr>
            <p:ph type="title"/>
          </p:nvPr>
        </p:nvSpPr>
        <p:spPr>
          <a:xfrm>
            <a:off x="336921" y="133945"/>
            <a:ext cx="8470200" cy="771900"/>
          </a:xfrm>
          <a:prstGeom prst="rect">
            <a:avLst/>
          </a:prstGeom>
        </p:spPr>
        <p:txBody>
          <a:bodyPr anchorCtr="0" anchor="ctr" bIns="58925" lIns="58925" rIns="58925" tIns="58925">
            <a:noAutofit/>
          </a:bodyPr>
          <a:lstStyle/>
          <a:p>
            <a:pPr lvl="0" rtl="0">
              <a:spcBef>
                <a:spcPts val="0"/>
              </a:spcBef>
              <a:buNone/>
            </a:pPr>
            <a:r>
              <a:rPr i="0" lang="en">
                <a:latin typeface="Josefin Slab"/>
                <a:ea typeface="Josefin Slab"/>
                <a:cs typeface="Josefin Slab"/>
                <a:sym typeface="Josefin Slab"/>
              </a:rPr>
              <a:t>NavigationTiming: Usage</a:t>
            </a:r>
          </a:p>
        </p:txBody>
      </p:sp>
      <p:sp>
        <p:nvSpPr>
          <p:cNvPr id="252" name="Shape 252"/>
          <p:cNvSpPr txBox="1"/>
          <p:nvPr>
            <p:ph idx="1" type="body"/>
          </p:nvPr>
        </p:nvSpPr>
        <p:spPr>
          <a:xfrm>
            <a:off x="492025" y="875375"/>
            <a:ext cx="8175900" cy="3805800"/>
          </a:xfrm>
          <a:prstGeom prst="rect">
            <a:avLst/>
          </a:prstGeom>
        </p:spPr>
        <p:txBody>
          <a:bodyPr anchorCtr="0" anchor="t" bIns="58925" lIns="58925" rIns="58925" tIns="58925">
            <a:noAutofit/>
          </a:bodyPr>
          <a:lstStyle/>
          <a:p>
            <a:pPr indent="-69850" lvl="0" marL="0" marR="190500" rtl="0">
              <a:lnSpc>
                <a:spcPct val="100000"/>
              </a:lnSpc>
              <a:spcBef>
                <a:spcPts val="1500"/>
              </a:spcBef>
              <a:spcAft>
                <a:spcPts val="1500"/>
              </a:spcAft>
              <a:buClr>
                <a:schemeClr val="dk1"/>
              </a:buClr>
              <a:buSzPct val="91666"/>
              <a:buFont typeface="Arial"/>
              <a:buNone/>
            </a:pPr>
            <a:r>
              <a:rPr lang="en" sz="1200">
                <a:solidFill>
                  <a:srgbClr val="3E87E3"/>
                </a:solidFill>
                <a:latin typeface="Consolas"/>
                <a:ea typeface="Consolas"/>
                <a:cs typeface="Consolas"/>
                <a:sym typeface="Consolas"/>
              </a:rPr>
              <a:t>function</a:t>
            </a:r>
            <a:r>
              <a:rPr lang="en" sz="1200">
                <a:solidFill>
                  <a:srgbClr val="F8F8F8"/>
                </a:solidFill>
                <a:latin typeface="Consolas"/>
                <a:ea typeface="Consolas"/>
                <a:cs typeface="Consolas"/>
                <a:sym typeface="Consolas"/>
              </a:rPr>
              <a:t> onLoad() {</a:t>
            </a:r>
            <a:br>
              <a:rPr lang="en" sz="1200">
                <a:solidFill>
                  <a:srgbClr val="F8F8F8"/>
                </a:solidFill>
                <a:latin typeface="Consolas"/>
                <a:ea typeface="Consolas"/>
                <a:cs typeface="Consolas"/>
                <a:sym typeface="Consolas"/>
              </a:rPr>
            </a:br>
            <a:r>
              <a:rPr lang="en" sz="1200">
                <a:solidFill>
                  <a:srgbClr val="F8F8F8"/>
                </a:solidFill>
                <a:latin typeface="Consolas"/>
                <a:ea typeface="Consolas"/>
                <a:cs typeface="Consolas"/>
                <a:sym typeface="Consolas"/>
              </a:rPr>
              <a:t>    </a:t>
            </a:r>
            <a:r>
              <a:rPr lang="en" sz="1200">
                <a:solidFill>
                  <a:srgbClr val="3E87E3"/>
                </a:solidFill>
                <a:latin typeface="Consolas"/>
                <a:ea typeface="Consolas"/>
                <a:cs typeface="Consolas"/>
                <a:sym typeface="Consolas"/>
              </a:rPr>
              <a:t>if</a:t>
            </a:r>
            <a:r>
              <a:rPr lang="en" sz="1200">
                <a:solidFill>
                  <a:srgbClr val="F8F8F8"/>
                </a:solidFill>
                <a:latin typeface="Consolas"/>
                <a:ea typeface="Consolas"/>
                <a:cs typeface="Consolas"/>
                <a:sym typeface="Consolas"/>
              </a:rPr>
              <a:t> ('performance' in window &amp;&amp; 'timing' in window.performance) {</a:t>
            </a:r>
            <a:br>
              <a:rPr lang="en" sz="1200">
                <a:solidFill>
                  <a:srgbClr val="F8F8F8"/>
                </a:solidFill>
                <a:latin typeface="Consolas"/>
                <a:ea typeface="Consolas"/>
                <a:cs typeface="Consolas"/>
                <a:sym typeface="Consolas"/>
              </a:rPr>
            </a:br>
            <a:r>
              <a:rPr lang="en" sz="1200">
                <a:solidFill>
                  <a:srgbClr val="F8F8F8"/>
                </a:solidFill>
                <a:latin typeface="Consolas"/>
                <a:ea typeface="Consolas"/>
                <a:cs typeface="Consolas"/>
                <a:sym typeface="Consolas"/>
              </a:rPr>
              <a:t>        </a:t>
            </a:r>
            <a:r>
              <a:rPr lang="en" sz="1200">
                <a:solidFill>
                  <a:srgbClr val="6AA84F"/>
                </a:solidFill>
                <a:latin typeface="Consolas"/>
                <a:ea typeface="Consolas"/>
                <a:cs typeface="Consolas"/>
                <a:sym typeface="Consolas"/>
              </a:rPr>
              <a:t>setTimeout</a:t>
            </a:r>
            <a:r>
              <a:rPr lang="en" sz="1200">
                <a:solidFill>
                  <a:srgbClr val="F8F8F8"/>
                </a:solidFill>
                <a:latin typeface="Consolas"/>
                <a:ea typeface="Consolas"/>
                <a:cs typeface="Consolas"/>
                <a:sym typeface="Consolas"/>
              </a:rPr>
              <a:t>(function() {</a:t>
            </a:r>
            <a:br>
              <a:rPr lang="en" sz="1200">
                <a:solidFill>
                  <a:srgbClr val="F8F8F8"/>
                </a:solidFill>
                <a:latin typeface="Consolas"/>
                <a:ea typeface="Consolas"/>
                <a:cs typeface="Consolas"/>
                <a:sym typeface="Consolas"/>
              </a:rPr>
            </a:br>
            <a:r>
              <a:rPr lang="en" sz="1200">
                <a:solidFill>
                  <a:srgbClr val="F8F8F8"/>
                </a:solidFill>
                <a:latin typeface="Consolas"/>
                <a:ea typeface="Consolas"/>
                <a:cs typeface="Consolas"/>
                <a:sym typeface="Consolas"/>
              </a:rPr>
              <a:t>            </a:t>
            </a:r>
            <a:r>
              <a:rPr lang="en" sz="1200">
                <a:solidFill>
                  <a:srgbClr val="3E87E3"/>
                </a:solidFill>
                <a:latin typeface="Consolas"/>
                <a:ea typeface="Consolas"/>
                <a:cs typeface="Consolas"/>
                <a:sym typeface="Consolas"/>
              </a:rPr>
              <a:t>var</a:t>
            </a:r>
            <a:r>
              <a:rPr lang="en" sz="1200">
                <a:solidFill>
                  <a:srgbClr val="F8F8F8"/>
                </a:solidFill>
                <a:latin typeface="Consolas"/>
                <a:ea typeface="Consolas"/>
                <a:cs typeface="Consolas"/>
                <a:sym typeface="Consolas"/>
              </a:rPr>
              <a:t> t = window.performance.timing;</a:t>
            </a:r>
            <a:br>
              <a:rPr lang="en" sz="1200">
                <a:solidFill>
                  <a:srgbClr val="F8F8F8"/>
                </a:solidFill>
                <a:latin typeface="Consolas"/>
                <a:ea typeface="Consolas"/>
                <a:cs typeface="Consolas"/>
                <a:sym typeface="Consolas"/>
              </a:rPr>
            </a:br>
            <a:r>
              <a:rPr lang="en" sz="1200">
                <a:solidFill>
                  <a:srgbClr val="F8F8F8"/>
                </a:solidFill>
                <a:latin typeface="Consolas"/>
                <a:ea typeface="Consolas"/>
                <a:cs typeface="Consolas"/>
                <a:sym typeface="Consolas"/>
              </a:rPr>
              <a:t>            </a:t>
            </a:r>
            <a:r>
              <a:rPr lang="en" sz="1200">
                <a:solidFill>
                  <a:srgbClr val="3E87E3"/>
                </a:solidFill>
                <a:latin typeface="Consolas"/>
                <a:ea typeface="Consolas"/>
                <a:cs typeface="Consolas"/>
                <a:sym typeface="Consolas"/>
              </a:rPr>
              <a:t>var</a:t>
            </a:r>
            <a:r>
              <a:rPr lang="en" sz="1200">
                <a:solidFill>
                  <a:srgbClr val="F8F8F8"/>
                </a:solidFill>
                <a:latin typeface="Consolas"/>
                <a:ea typeface="Consolas"/>
                <a:cs typeface="Consolas"/>
                <a:sym typeface="Consolas"/>
              </a:rPr>
              <a:t> ntData = {</a:t>
            </a:r>
            <a:br>
              <a:rPr lang="en" sz="1200">
                <a:solidFill>
                  <a:srgbClr val="F8F8F8"/>
                </a:solidFill>
                <a:latin typeface="Consolas"/>
                <a:ea typeface="Consolas"/>
                <a:cs typeface="Consolas"/>
                <a:sym typeface="Consolas"/>
              </a:rPr>
            </a:br>
            <a:r>
              <a:rPr lang="en" sz="1200">
                <a:solidFill>
                  <a:srgbClr val="F8F8F8"/>
                </a:solidFill>
                <a:latin typeface="Consolas"/>
                <a:ea typeface="Consolas"/>
                <a:cs typeface="Consolas"/>
                <a:sym typeface="Consolas"/>
              </a:rPr>
              <a:t>                </a:t>
            </a:r>
            <a:r>
              <a:rPr lang="en" sz="1200">
                <a:solidFill>
                  <a:srgbClr val="E28964"/>
                </a:solidFill>
                <a:latin typeface="Consolas"/>
                <a:ea typeface="Consolas"/>
                <a:cs typeface="Consolas"/>
                <a:sym typeface="Consolas"/>
              </a:rPr>
              <a:t>redirect</a:t>
            </a:r>
            <a:r>
              <a:rPr lang="en" sz="1200">
                <a:solidFill>
                  <a:srgbClr val="F8F8F8"/>
                </a:solidFill>
                <a:latin typeface="Consolas"/>
                <a:ea typeface="Consolas"/>
                <a:cs typeface="Consolas"/>
                <a:sym typeface="Consolas"/>
              </a:rPr>
              <a:t>: t.redirectEnd - t.redirectStart,</a:t>
            </a:r>
            <a:br>
              <a:rPr lang="en" sz="1200">
                <a:solidFill>
                  <a:srgbClr val="F8F8F8"/>
                </a:solidFill>
                <a:latin typeface="Consolas"/>
                <a:ea typeface="Consolas"/>
                <a:cs typeface="Consolas"/>
                <a:sym typeface="Consolas"/>
              </a:rPr>
            </a:br>
            <a:r>
              <a:rPr lang="en" sz="1200">
                <a:solidFill>
                  <a:srgbClr val="F8F8F8"/>
                </a:solidFill>
                <a:latin typeface="Consolas"/>
                <a:ea typeface="Consolas"/>
                <a:cs typeface="Consolas"/>
                <a:sym typeface="Consolas"/>
              </a:rPr>
              <a:t>                </a:t>
            </a:r>
            <a:r>
              <a:rPr lang="en" sz="1200">
                <a:solidFill>
                  <a:srgbClr val="E28964"/>
                </a:solidFill>
                <a:latin typeface="Consolas"/>
                <a:ea typeface="Consolas"/>
                <a:cs typeface="Consolas"/>
                <a:sym typeface="Consolas"/>
              </a:rPr>
              <a:t>dns</a:t>
            </a:r>
            <a:r>
              <a:rPr lang="en" sz="1200">
                <a:solidFill>
                  <a:srgbClr val="F8F8F8"/>
                </a:solidFill>
                <a:latin typeface="Consolas"/>
                <a:ea typeface="Consolas"/>
                <a:cs typeface="Consolas"/>
                <a:sym typeface="Consolas"/>
              </a:rPr>
              <a:t>: t.domainLookupEnd - t.domainLookupStart,</a:t>
            </a:r>
            <a:br>
              <a:rPr lang="en" sz="1200">
                <a:solidFill>
                  <a:srgbClr val="F8F8F8"/>
                </a:solidFill>
                <a:latin typeface="Consolas"/>
                <a:ea typeface="Consolas"/>
                <a:cs typeface="Consolas"/>
                <a:sym typeface="Consolas"/>
              </a:rPr>
            </a:br>
            <a:r>
              <a:rPr lang="en" sz="1200">
                <a:solidFill>
                  <a:srgbClr val="F8F8F8"/>
                </a:solidFill>
                <a:latin typeface="Consolas"/>
                <a:ea typeface="Consolas"/>
                <a:cs typeface="Consolas"/>
                <a:sym typeface="Consolas"/>
              </a:rPr>
              <a:t>                </a:t>
            </a:r>
            <a:r>
              <a:rPr lang="en" sz="1200">
                <a:solidFill>
                  <a:srgbClr val="E28964"/>
                </a:solidFill>
                <a:latin typeface="Consolas"/>
                <a:ea typeface="Consolas"/>
                <a:cs typeface="Consolas"/>
                <a:sym typeface="Consolas"/>
              </a:rPr>
              <a:t>connect</a:t>
            </a:r>
            <a:r>
              <a:rPr lang="en" sz="1200">
                <a:solidFill>
                  <a:srgbClr val="F8F8F8"/>
                </a:solidFill>
                <a:latin typeface="Consolas"/>
                <a:ea typeface="Consolas"/>
                <a:cs typeface="Consolas"/>
                <a:sym typeface="Consolas"/>
              </a:rPr>
              <a:t>: t.connectEnd - t.connectStart,</a:t>
            </a:r>
            <a:br>
              <a:rPr lang="en" sz="1200">
                <a:solidFill>
                  <a:srgbClr val="F8F8F8"/>
                </a:solidFill>
                <a:latin typeface="Consolas"/>
                <a:ea typeface="Consolas"/>
                <a:cs typeface="Consolas"/>
                <a:sym typeface="Consolas"/>
              </a:rPr>
            </a:br>
            <a:r>
              <a:rPr lang="en" sz="1200">
                <a:solidFill>
                  <a:srgbClr val="F8F8F8"/>
                </a:solidFill>
                <a:latin typeface="Consolas"/>
                <a:ea typeface="Consolas"/>
                <a:cs typeface="Consolas"/>
                <a:sym typeface="Consolas"/>
              </a:rPr>
              <a:t>                </a:t>
            </a:r>
            <a:r>
              <a:rPr lang="en" sz="1200">
                <a:solidFill>
                  <a:srgbClr val="E28964"/>
                </a:solidFill>
                <a:latin typeface="Consolas"/>
                <a:ea typeface="Consolas"/>
                <a:cs typeface="Consolas"/>
                <a:sym typeface="Consolas"/>
              </a:rPr>
              <a:t>ssl</a:t>
            </a:r>
            <a:r>
              <a:rPr lang="en" sz="1200">
                <a:solidFill>
                  <a:srgbClr val="F8F8F8"/>
                </a:solidFill>
                <a:latin typeface="Consolas"/>
                <a:ea typeface="Consolas"/>
                <a:cs typeface="Consolas"/>
                <a:sym typeface="Consolas"/>
              </a:rPr>
              <a:t>: t.secureConnectionStart ? (t.connectEnd - secureConnectionStart) : 0,</a:t>
            </a:r>
            <a:br>
              <a:rPr lang="en" sz="1200">
                <a:solidFill>
                  <a:srgbClr val="F8F8F8"/>
                </a:solidFill>
                <a:latin typeface="Consolas"/>
                <a:ea typeface="Consolas"/>
                <a:cs typeface="Consolas"/>
                <a:sym typeface="Consolas"/>
              </a:rPr>
            </a:br>
            <a:r>
              <a:rPr lang="en" sz="1200">
                <a:solidFill>
                  <a:srgbClr val="F8F8F8"/>
                </a:solidFill>
                <a:latin typeface="Consolas"/>
                <a:ea typeface="Consolas"/>
                <a:cs typeface="Consolas"/>
                <a:sym typeface="Consolas"/>
              </a:rPr>
              <a:t>                </a:t>
            </a:r>
            <a:r>
              <a:rPr lang="en" sz="1200">
                <a:solidFill>
                  <a:srgbClr val="E28964"/>
                </a:solidFill>
                <a:latin typeface="Consolas"/>
                <a:ea typeface="Consolas"/>
                <a:cs typeface="Consolas"/>
                <a:sym typeface="Consolas"/>
              </a:rPr>
              <a:t>request</a:t>
            </a:r>
            <a:r>
              <a:rPr lang="en" sz="1200">
                <a:solidFill>
                  <a:srgbClr val="F8F8F8"/>
                </a:solidFill>
                <a:latin typeface="Consolas"/>
                <a:ea typeface="Consolas"/>
                <a:cs typeface="Consolas"/>
                <a:sym typeface="Consolas"/>
              </a:rPr>
              <a:t>: t.responseStart - t.requestStart,</a:t>
            </a:r>
            <a:br>
              <a:rPr lang="en" sz="1200">
                <a:solidFill>
                  <a:srgbClr val="F8F8F8"/>
                </a:solidFill>
                <a:latin typeface="Consolas"/>
                <a:ea typeface="Consolas"/>
                <a:cs typeface="Consolas"/>
                <a:sym typeface="Consolas"/>
              </a:rPr>
            </a:br>
            <a:r>
              <a:rPr lang="en" sz="1200">
                <a:solidFill>
                  <a:srgbClr val="F8F8F8"/>
                </a:solidFill>
                <a:latin typeface="Consolas"/>
                <a:ea typeface="Consolas"/>
                <a:cs typeface="Consolas"/>
                <a:sym typeface="Consolas"/>
              </a:rPr>
              <a:t>                </a:t>
            </a:r>
            <a:r>
              <a:rPr lang="en" sz="1200">
                <a:solidFill>
                  <a:srgbClr val="E28964"/>
                </a:solidFill>
                <a:latin typeface="Consolas"/>
                <a:ea typeface="Consolas"/>
                <a:cs typeface="Consolas"/>
                <a:sym typeface="Consolas"/>
              </a:rPr>
              <a:t>response</a:t>
            </a:r>
            <a:r>
              <a:rPr lang="en" sz="1200">
                <a:solidFill>
                  <a:srgbClr val="F8F8F8"/>
                </a:solidFill>
                <a:latin typeface="Consolas"/>
                <a:ea typeface="Consolas"/>
                <a:cs typeface="Consolas"/>
                <a:sym typeface="Consolas"/>
              </a:rPr>
              <a:t>: t.responseEnd - t.responseStart,</a:t>
            </a:r>
            <a:br>
              <a:rPr lang="en" sz="1200">
                <a:solidFill>
                  <a:srgbClr val="F8F8F8"/>
                </a:solidFill>
                <a:latin typeface="Consolas"/>
                <a:ea typeface="Consolas"/>
                <a:cs typeface="Consolas"/>
                <a:sym typeface="Consolas"/>
              </a:rPr>
            </a:br>
            <a:r>
              <a:rPr lang="en" sz="1200">
                <a:solidFill>
                  <a:srgbClr val="F8F8F8"/>
                </a:solidFill>
                <a:latin typeface="Consolas"/>
                <a:ea typeface="Consolas"/>
                <a:cs typeface="Consolas"/>
                <a:sym typeface="Consolas"/>
              </a:rPr>
              <a:t>                </a:t>
            </a:r>
            <a:r>
              <a:rPr lang="en" sz="1200">
                <a:solidFill>
                  <a:srgbClr val="E28964"/>
                </a:solidFill>
                <a:latin typeface="Consolas"/>
                <a:ea typeface="Consolas"/>
                <a:cs typeface="Consolas"/>
                <a:sym typeface="Consolas"/>
              </a:rPr>
              <a:t>dom</a:t>
            </a:r>
            <a:r>
              <a:rPr lang="en" sz="1200">
                <a:solidFill>
                  <a:srgbClr val="F8F8F8"/>
                </a:solidFill>
                <a:latin typeface="Consolas"/>
                <a:ea typeface="Consolas"/>
                <a:cs typeface="Consolas"/>
                <a:sym typeface="Consolas"/>
              </a:rPr>
              <a:t>: t.loadEventStart - t.responseEnd,</a:t>
            </a:r>
            <a:br>
              <a:rPr lang="en" sz="1200">
                <a:solidFill>
                  <a:srgbClr val="F8F8F8"/>
                </a:solidFill>
                <a:latin typeface="Consolas"/>
                <a:ea typeface="Consolas"/>
                <a:cs typeface="Consolas"/>
                <a:sym typeface="Consolas"/>
              </a:rPr>
            </a:br>
            <a:r>
              <a:rPr lang="en" sz="1200">
                <a:solidFill>
                  <a:srgbClr val="F8F8F8"/>
                </a:solidFill>
                <a:latin typeface="Consolas"/>
                <a:ea typeface="Consolas"/>
                <a:cs typeface="Consolas"/>
                <a:sym typeface="Consolas"/>
              </a:rPr>
              <a:t>                </a:t>
            </a:r>
            <a:r>
              <a:rPr lang="en" sz="1200">
                <a:solidFill>
                  <a:srgbClr val="E28964"/>
                </a:solidFill>
                <a:latin typeface="Consolas"/>
                <a:ea typeface="Consolas"/>
                <a:cs typeface="Consolas"/>
                <a:sym typeface="Consolas"/>
              </a:rPr>
              <a:t>total</a:t>
            </a:r>
            <a:r>
              <a:rPr lang="en" sz="1200">
                <a:solidFill>
                  <a:srgbClr val="F8F8F8"/>
                </a:solidFill>
                <a:latin typeface="Consolas"/>
                <a:ea typeface="Consolas"/>
                <a:cs typeface="Consolas"/>
                <a:sym typeface="Consolas"/>
              </a:rPr>
              <a:t>: t.loadEventEnd - t.navigationStart</a:t>
            </a:r>
            <a:br>
              <a:rPr lang="en" sz="1200">
                <a:solidFill>
                  <a:srgbClr val="F8F8F8"/>
                </a:solidFill>
                <a:latin typeface="Consolas"/>
                <a:ea typeface="Consolas"/>
                <a:cs typeface="Consolas"/>
                <a:sym typeface="Consolas"/>
              </a:rPr>
            </a:br>
            <a:r>
              <a:rPr lang="en" sz="1200">
                <a:solidFill>
                  <a:srgbClr val="F8F8F8"/>
                </a:solidFill>
                <a:latin typeface="Consolas"/>
                <a:ea typeface="Consolas"/>
                <a:cs typeface="Consolas"/>
                <a:sym typeface="Consolas"/>
              </a:rPr>
              <a:t>            };</a:t>
            </a:r>
            <a:br>
              <a:rPr lang="en" sz="1200">
                <a:solidFill>
                  <a:srgbClr val="F8F8F8"/>
                </a:solidFill>
                <a:latin typeface="Consolas"/>
                <a:ea typeface="Consolas"/>
                <a:cs typeface="Consolas"/>
                <a:sym typeface="Consolas"/>
              </a:rPr>
            </a:br>
            <a:r>
              <a:rPr lang="en" sz="1200">
                <a:solidFill>
                  <a:srgbClr val="F8F8F8"/>
                </a:solidFill>
                <a:latin typeface="Consolas"/>
                <a:ea typeface="Consolas"/>
                <a:cs typeface="Consolas"/>
                <a:sym typeface="Consolas"/>
              </a:rPr>
              <a:t>        }, </a:t>
            </a:r>
            <a:r>
              <a:rPr lang="en" sz="1200">
                <a:solidFill>
                  <a:srgbClr val="E28964"/>
                </a:solidFill>
                <a:latin typeface="Consolas"/>
                <a:ea typeface="Consolas"/>
                <a:cs typeface="Consolas"/>
                <a:sym typeface="Consolas"/>
              </a:rPr>
              <a:t>0</a:t>
            </a:r>
            <a:r>
              <a:rPr lang="en" sz="1200">
                <a:solidFill>
                  <a:srgbClr val="F8F8F8"/>
                </a:solidFill>
                <a:latin typeface="Consolas"/>
                <a:ea typeface="Consolas"/>
                <a:cs typeface="Consolas"/>
                <a:sym typeface="Consolas"/>
              </a:rPr>
              <a:t>);</a:t>
            </a:r>
            <a:br>
              <a:rPr lang="en" sz="1200">
                <a:solidFill>
                  <a:srgbClr val="F8F8F8"/>
                </a:solidFill>
                <a:latin typeface="Consolas"/>
                <a:ea typeface="Consolas"/>
                <a:cs typeface="Consolas"/>
                <a:sym typeface="Consolas"/>
              </a:rPr>
            </a:br>
            <a:r>
              <a:rPr lang="en" sz="1200">
                <a:solidFill>
                  <a:srgbClr val="F8F8F8"/>
                </a:solidFill>
                <a:latin typeface="Consolas"/>
                <a:ea typeface="Consolas"/>
                <a:cs typeface="Consolas"/>
                <a:sym typeface="Consolas"/>
              </a:rPr>
              <a:t>    }</a:t>
            </a:r>
            <a:br>
              <a:rPr lang="en" sz="1200">
                <a:solidFill>
                  <a:srgbClr val="F8F8F8"/>
                </a:solidFill>
                <a:latin typeface="Consolas"/>
                <a:ea typeface="Consolas"/>
                <a:cs typeface="Consolas"/>
                <a:sym typeface="Consolas"/>
              </a:rPr>
            </a:br>
            <a:r>
              <a:rPr lang="en" sz="1200">
                <a:solidFill>
                  <a:srgbClr val="F8F8F8"/>
                </a:solidFill>
                <a:latin typeface="Consolas"/>
                <a:ea typeface="Consolas"/>
                <a:cs typeface="Consolas"/>
                <a:sym typeface="Consolas"/>
              </a:rPr>
              <a:t>}</a:t>
            </a:r>
          </a:p>
        </p:txBody>
      </p:sp>
    </p:spTree>
  </p:cSld>
  <p:clrMapOvr>
    <a:masterClrMapping/>
  </p:clrMapOvr>
</p:sld>
</file>

<file path=ppt/slides/slide1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88" name="Shape 1288"/>
        <p:cNvGrpSpPr/>
        <p:nvPr/>
      </p:nvGrpSpPr>
      <p:grpSpPr>
        <a:xfrm>
          <a:off x="0" y="0"/>
          <a:ext cx="0" cy="0"/>
          <a:chOff x="0" y="0"/>
          <a:chExt cx="0" cy="0"/>
        </a:xfrm>
      </p:grpSpPr>
      <p:sp>
        <p:nvSpPr>
          <p:cNvPr id="1289" name="Shape 1289"/>
          <p:cNvSpPr txBox="1"/>
          <p:nvPr>
            <p:ph type="title"/>
          </p:nvPr>
        </p:nvSpPr>
        <p:spPr>
          <a:xfrm>
            <a:off x="336921" y="133945"/>
            <a:ext cx="8470200" cy="455700"/>
          </a:xfrm>
          <a:prstGeom prst="rect">
            <a:avLst/>
          </a:prstGeom>
          <a:noFill/>
          <a:ln>
            <a:noFill/>
          </a:ln>
        </p:spPr>
        <p:txBody>
          <a:bodyPr anchorCtr="0" anchor="ctr" bIns="32750" lIns="32750" rIns="32750" tIns="32750">
            <a:noAutofit/>
          </a:bodyPr>
          <a:lstStyle/>
          <a:p>
            <a:pPr indent="0" lvl="0" marL="0" marR="0" rtl="0" algn="l">
              <a:lnSpc>
                <a:spcPct val="100000"/>
              </a:lnSpc>
              <a:spcBef>
                <a:spcPts val="0"/>
              </a:spcBef>
              <a:spcAft>
                <a:spcPts val="0"/>
              </a:spcAft>
              <a:buClr>
                <a:srgbClr val="FFFFFF"/>
              </a:buClr>
              <a:buSzPct val="25000"/>
              <a:buFont typeface="Libre Baskerville"/>
              <a:buNone/>
            </a:pPr>
            <a:r>
              <a:rPr i="0" lang="en">
                <a:latin typeface="Josefin Slab"/>
                <a:ea typeface="Josefin Slab"/>
                <a:cs typeface="Josefin Slab"/>
                <a:sym typeface="Josefin Slab"/>
              </a:rPr>
              <a:t>Photo Credits</a:t>
            </a:r>
          </a:p>
        </p:txBody>
      </p:sp>
      <p:sp>
        <p:nvSpPr>
          <p:cNvPr id="1290" name="Shape 1290"/>
          <p:cNvSpPr txBox="1"/>
          <p:nvPr>
            <p:ph idx="1" type="body"/>
          </p:nvPr>
        </p:nvSpPr>
        <p:spPr>
          <a:xfrm>
            <a:off x="669726" y="558253"/>
            <a:ext cx="7804500" cy="4360500"/>
          </a:xfrm>
          <a:prstGeom prst="rect">
            <a:avLst/>
          </a:prstGeom>
          <a:noFill/>
          <a:ln>
            <a:noFill/>
          </a:ln>
        </p:spPr>
        <p:txBody>
          <a:bodyPr anchorCtr="0" anchor="ctr" bIns="32750" lIns="32750" rIns="32750" tIns="32750">
            <a:noAutofit/>
          </a:bodyPr>
          <a:lstStyle/>
          <a:p>
            <a:pPr indent="0" lvl="0" marL="0" marR="0" rtl="0" algn="l">
              <a:lnSpc>
                <a:spcPct val="100000"/>
              </a:lnSpc>
              <a:spcBef>
                <a:spcPts val="0"/>
              </a:spcBef>
              <a:spcAft>
                <a:spcPts val="1500"/>
              </a:spcAft>
              <a:buNone/>
            </a:pPr>
            <a:r>
              <a:rPr lang="en" sz="1800">
                <a:solidFill>
                  <a:srgbClr val="FFFFFF"/>
                </a:solidFill>
                <a:latin typeface="Ubuntu"/>
                <a:ea typeface="Ubuntu"/>
                <a:cs typeface="Ubuntu"/>
                <a:sym typeface="Ubuntu"/>
              </a:rPr>
              <a:t>Angel Delight </a:t>
            </a:r>
            <a:r>
              <a:rPr i="1" lang="en" sz="1800">
                <a:solidFill>
                  <a:srgbClr val="FFFFFF"/>
                </a:solidFill>
                <a:latin typeface="Libre Baskerville"/>
                <a:ea typeface="Libre Baskerville"/>
                <a:cs typeface="Libre Baskerville"/>
                <a:sym typeface="Libre Baskerville"/>
              </a:rPr>
              <a:t>by</a:t>
            </a:r>
            <a:r>
              <a:rPr lang="en" sz="1800">
                <a:solidFill>
                  <a:srgbClr val="FFFFFF"/>
                </a:solidFill>
                <a:latin typeface="Ubuntu"/>
                <a:ea typeface="Ubuntu"/>
                <a:cs typeface="Ubuntu"/>
                <a:sym typeface="Ubuntu"/>
              </a:rPr>
              <a:t> Auntie P</a:t>
            </a:r>
            <a:br>
              <a:rPr lang="en" sz="1800">
                <a:solidFill>
                  <a:srgbClr val="FFFFFF"/>
                </a:solidFill>
                <a:latin typeface="Ubuntu"/>
                <a:ea typeface="Ubuntu"/>
                <a:cs typeface="Ubuntu"/>
                <a:sym typeface="Ubuntu"/>
              </a:rPr>
            </a:br>
            <a:r>
              <a:rPr lang="en" sz="1200" u="sng">
                <a:solidFill>
                  <a:srgbClr val="CCCCCC"/>
                </a:solidFill>
                <a:latin typeface="Ubuntu"/>
                <a:ea typeface="Ubuntu"/>
                <a:cs typeface="Ubuntu"/>
                <a:sym typeface="Ubuntu"/>
                <a:hlinkClick r:id="rId3"/>
              </a:rPr>
              <a:t>https://www.flickr.com/photos/auntiep/360764980/</a:t>
            </a:r>
          </a:p>
          <a:p>
            <a:pPr indent="0" lvl="0" marL="0" marR="0" rtl="0" algn="l">
              <a:lnSpc>
                <a:spcPct val="100000"/>
              </a:lnSpc>
              <a:spcBef>
                <a:spcPts val="0"/>
              </a:spcBef>
              <a:spcAft>
                <a:spcPts val="1500"/>
              </a:spcAft>
              <a:buNone/>
            </a:pPr>
            <a:br>
              <a:rPr lang="en" sz="1800">
                <a:latin typeface="Ubuntu"/>
                <a:ea typeface="Ubuntu"/>
                <a:cs typeface="Ubuntu"/>
                <a:sym typeface="Ubuntu"/>
              </a:rPr>
            </a:br>
            <a:br>
              <a:rPr lang="en" sz="1800">
                <a:latin typeface="Ubuntu"/>
                <a:ea typeface="Ubuntu"/>
                <a:cs typeface="Ubuntu"/>
                <a:sym typeface="Ubuntu"/>
              </a:rPr>
            </a:br>
            <a:r>
              <a:rPr lang="en" sz="1800">
                <a:solidFill>
                  <a:srgbClr val="FFFFFF"/>
                </a:solidFill>
                <a:latin typeface="Ubuntu"/>
                <a:ea typeface="Ubuntu"/>
                <a:cs typeface="Ubuntu"/>
                <a:sym typeface="Ubuntu"/>
              </a:rPr>
              <a:t>Frustrated </a:t>
            </a:r>
            <a:r>
              <a:rPr i="1" lang="en" sz="1800">
                <a:solidFill>
                  <a:srgbClr val="FFFFFF"/>
                </a:solidFill>
                <a:latin typeface="Libre Baskerville"/>
                <a:ea typeface="Libre Baskerville"/>
                <a:cs typeface="Libre Baskerville"/>
                <a:sym typeface="Libre Baskerville"/>
              </a:rPr>
              <a:t>by</a:t>
            </a:r>
            <a:r>
              <a:rPr lang="en" sz="1800">
                <a:solidFill>
                  <a:srgbClr val="FFFFFF"/>
                </a:solidFill>
                <a:latin typeface="Ubuntu"/>
                <a:ea typeface="Ubuntu"/>
                <a:cs typeface="Ubuntu"/>
                <a:sym typeface="Ubuntu"/>
              </a:rPr>
              <a:t> Kevin Lawver</a:t>
            </a:r>
            <a:br>
              <a:rPr lang="en" sz="1800">
                <a:solidFill>
                  <a:srgbClr val="FFFFFF"/>
                </a:solidFill>
                <a:latin typeface="Ubuntu"/>
                <a:ea typeface="Ubuntu"/>
                <a:cs typeface="Ubuntu"/>
                <a:sym typeface="Ubuntu"/>
              </a:rPr>
            </a:br>
            <a:r>
              <a:rPr lang="en" sz="1200" u="sng">
                <a:solidFill>
                  <a:srgbClr val="CCCCCC"/>
                </a:solidFill>
                <a:latin typeface="Ubuntu"/>
                <a:ea typeface="Ubuntu"/>
                <a:cs typeface="Ubuntu"/>
                <a:sym typeface="Ubuntu"/>
                <a:hlinkClick r:id="rId4"/>
              </a:rPr>
              <a:t>https://www.flickr.com/photos/kplawver/1903240219/</a:t>
            </a:r>
          </a:p>
        </p:txBody>
      </p:sp>
    </p:spTree>
  </p:cSld>
  <p:clrMapOvr>
    <a:masterClrMapping/>
  </p:clrMapOvr>
</p:sld>
</file>

<file path=ppt/slides/slide1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94" name="Shape 1294"/>
        <p:cNvGrpSpPr/>
        <p:nvPr/>
      </p:nvGrpSpPr>
      <p:grpSpPr>
        <a:xfrm>
          <a:off x="0" y="0"/>
          <a:ext cx="0" cy="0"/>
          <a:chOff x="0" y="0"/>
          <a:chExt cx="0" cy="0"/>
        </a:xfrm>
      </p:grpSpPr>
      <p:sp>
        <p:nvSpPr>
          <p:cNvPr id="1295" name="Shape 1295"/>
          <p:cNvSpPr txBox="1"/>
          <p:nvPr>
            <p:ph type="title"/>
          </p:nvPr>
        </p:nvSpPr>
        <p:spPr>
          <a:xfrm>
            <a:off x="892968" y="1701105"/>
            <a:ext cx="7358062" cy="1741289"/>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55D7FF"/>
              </a:buClr>
              <a:buSzPct val="25000"/>
              <a:buFont typeface="Arial"/>
              <a:buNone/>
            </a:pPr>
            <a:r>
              <a:rPr b="1" i="0" lang="en" sz="7200" u="none" cap="none" strike="noStrike">
                <a:solidFill>
                  <a:srgbClr val="0057A3"/>
                </a:solidFill>
                <a:latin typeface="Impact"/>
                <a:ea typeface="Impact"/>
                <a:cs typeface="Impact"/>
                <a:sym typeface="Impact"/>
              </a:rPr>
              <a:t>T</a:t>
            </a:r>
            <a:r>
              <a:rPr b="1" i="0" lang="en" sz="7200" u="none" cap="none" strike="noStrike">
                <a:solidFill>
                  <a:srgbClr val="FFFFFF"/>
                </a:solidFill>
                <a:latin typeface="Impact"/>
                <a:ea typeface="Impact"/>
                <a:cs typeface="Impact"/>
                <a:sym typeface="Impact"/>
              </a:rPr>
              <a:t>hank </a:t>
            </a:r>
            <a:r>
              <a:rPr b="1" i="0" lang="en" sz="7200" u="none" cap="none" strike="noStrike">
                <a:solidFill>
                  <a:srgbClr val="F02532"/>
                </a:solidFill>
                <a:latin typeface="Impact"/>
                <a:ea typeface="Impact"/>
                <a:cs typeface="Impact"/>
                <a:sym typeface="Impact"/>
              </a:rPr>
              <a:t>Y</a:t>
            </a:r>
            <a:r>
              <a:rPr b="1" i="0" lang="en" sz="7200" u="none" cap="none" strike="noStrike">
                <a:solidFill>
                  <a:srgbClr val="FFFFFF"/>
                </a:solidFill>
                <a:latin typeface="Impact"/>
                <a:ea typeface="Impact"/>
                <a:cs typeface="Impact"/>
                <a:sym typeface="Impact"/>
              </a:rPr>
              <a:t>ou</a:t>
            </a:r>
          </a:p>
        </p:txBody>
      </p:sp>
      <p:sp>
        <p:nvSpPr>
          <p:cNvPr id="1296" name="Shape 1296"/>
          <p:cNvSpPr txBox="1"/>
          <p:nvPr/>
        </p:nvSpPr>
        <p:spPr>
          <a:xfrm>
            <a:off x="521225" y="4592750"/>
            <a:ext cx="7995600" cy="314700"/>
          </a:xfrm>
          <a:prstGeom prst="rect">
            <a:avLst/>
          </a:prstGeom>
          <a:noFill/>
          <a:ln>
            <a:noFill/>
          </a:ln>
        </p:spPr>
        <p:txBody>
          <a:bodyPr anchorCtr="0" anchor="t" bIns="91425" lIns="91425" rIns="91425" tIns="91425">
            <a:noAutofit/>
          </a:bodyPr>
          <a:lstStyle/>
          <a:p>
            <a:pPr lvl="0" rtl="0" algn="ctr">
              <a:spcBef>
                <a:spcPts val="0"/>
              </a:spcBef>
              <a:buNone/>
            </a:pPr>
            <a:r>
              <a:rPr lang="en" sz="1600" u="sng">
                <a:solidFill>
                  <a:schemeClr val="lt1"/>
                </a:solidFill>
                <a:latin typeface="Trebuchet MS"/>
                <a:ea typeface="Trebuchet MS"/>
                <a:cs typeface="Trebuchet MS"/>
                <a:sym typeface="Trebuchet MS"/>
              </a:rPr>
              <a:t>http://slideshare.net/nicjansma/measuring-real-user-performance-in-the-browser</a:t>
            </a:r>
          </a:p>
        </p:txBody>
      </p:sp>
    </p:spTree>
  </p:cSld>
  <p:clrMapOvr>
    <a:masterClrMapping/>
  </p:clrMapOvr>
</p:sld>
</file>

<file path=ppt/slides/slide1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00" name="Shape 1300"/>
        <p:cNvGrpSpPr/>
        <p:nvPr/>
      </p:nvGrpSpPr>
      <p:grpSpPr>
        <a:xfrm>
          <a:off x="0" y="0"/>
          <a:ext cx="0" cy="0"/>
          <a:chOff x="0" y="0"/>
          <a:chExt cx="0" cy="0"/>
        </a:xfrm>
      </p:grpSpPr>
      <p:sp>
        <p:nvSpPr>
          <p:cNvPr id="1301" name="Shape 1301"/>
          <p:cNvSpPr txBox="1"/>
          <p:nvPr/>
        </p:nvSpPr>
        <p:spPr>
          <a:xfrm>
            <a:off x="2015450" y="3939725"/>
            <a:ext cx="6974100" cy="1149000"/>
          </a:xfrm>
          <a:prstGeom prst="rect">
            <a:avLst/>
          </a:prstGeom>
          <a:noFill/>
          <a:ln>
            <a:noFill/>
          </a:ln>
        </p:spPr>
        <p:txBody>
          <a:bodyPr anchorCtr="0" anchor="t" bIns="91425" lIns="91425" rIns="91425" tIns="91425">
            <a:noAutofit/>
          </a:bodyPr>
          <a:lstStyle/>
          <a:p>
            <a:pPr lvl="0" rtl="0">
              <a:spcBef>
                <a:spcPts val="0"/>
              </a:spcBef>
              <a:buNone/>
            </a:pPr>
            <a:r>
              <a:rPr lang="en" sz="1200" u="sng">
                <a:solidFill>
                  <a:srgbClr val="FFFFFF"/>
                </a:solidFill>
                <a:latin typeface="Trebuchet MS"/>
                <a:ea typeface="Trebuchet MS"/>
                <a:cs typeface="Trebuchet MS"/>
                <a:sym typeface="Trebuchet MS"/>
                <a:hlinkClick r:id="rId3"/>
              </a:rPr>
              <a:t>https://github.com/SOASTA/boomerang</a:t>
            </a:r>
          </a:p>
          <a:p>
            <a:pPr lvl="0" rtl="0">
              <a:spcBef>
                <a:spcPts val="0"/>
              </a:spcBef>
              <a:buNone/>
            </a:pPr>
            <a:r>
              <a:t/>
            </a:r>
            <a:endParaRPr sz="1200">
              <a:solidFill>
                <a:srgbClr val="FFFFFF"/>
              </a:solidFill>
              <a:latin typeface="Trebuchet MS"/>
              <a:ea typeface="Trebuchet MS"/>
              <a:cs typeface="Trebuchet MS"/>
              <a:sym typeface="Trebuchet MS"/>
            </a:endParaRPr>
          </a:p>
          <a:p>
            <a:pPr lvl="0" rtl="0">
              <a:spcBef>
                <a:spcPts val="0"/>
              </a:spcBef>
              <a:buNone/>
            </a:pPr>
            <a:r>
              <a:rPr lang="en" sz="1200" u="sng">
                <a:solidFill>
                  <a:srgbClr val="FFFFFF"/>
                </a:solidFill>
                <a:latin typeface="Trebuchet MS"/>
                <a:ea typeface="Trebuchet MS"/>
                <a:cs typeface="Trebuchet MS"/>
                <a:sym typeface="Trebuchet MS"/>
                <a:hlinkClick r:id="rId4"/>
              </a:rPr>
              <a:t>http://www.soasta.com/mpulse</a:t>
            </a:r>
          </a:p>
          <a:p>
            <a:pPr lvl="0" rtl="0">
              <a:spcBef>
                <a:spcPts val="0"/>
              </a:spcBef>
              <a:buNone/>
            </a:pPr>
            <a:r>
              <a:t/>
            </a:r>
            <a:endParaRPr sz="1200">
              <a:solidFill>
                <a:srgbClr val="FFFFFF"/>
              </a:solidFill>
              <a:latin typeface="Trebuchet MS"/>
              <a:ea typeface="Trebuchet MS"/>
              <a:cs typeface="Trebuchet MS"/>
              <a:sym typeface="Trebuchet MS"/>
            </a:endParaRPr>
          </a:p>
          <a:p>
            <a:pPr lvl="0" rtl="0" algn="l">
              <a:spcBef>
                <a:spcPts val="0"/>
              </a:spcBef>
              <a:buClr>
                <a:schemeClr val="dk1"/>
              </a:buClr>
              <a:buSzPct val="91666"/>
              <a:buFont typeface="Arial"/>
              <a:buNone/>
            </a:pPr>
            <a:r>
              <a:rPr lang="en" sz="1200" u="sng">
                <a:solidFill>
                  <a:schemeClr val="lt1"/>
                </a:solidFill>
                <a:latin typeface="Trebuchet MS"/>
                <a:ea typeface="Trebuchet MS"/>
                <a:cs typeface="Trebuchet MS"/>
                <a:sym typeface="Trebuchet MS"/>
              </a:rPr>
              <a:t>http://slideshare.net/nicjansma/measuring-real-user-performance-in-the-browser</a:t>
            </a:r>
          </a:p>
          <a:p>
            <a:pPr lvl="0" rtl="0">
              <a:spcBef>
                <a:spcPts val="0"/>
              </a:spcBef>
              <a:buNone/>
            </a:pPr>
            <a:r>
              <a:t/>
            </a:r>
            <a:endParaRPr sz="1200">
              <a:solidFill>
                <a:schemeClr val="lt1"/>
              </a:solidFill>
              <a:latin typeface="Trebuchet MS"/>
              <a:ea typeface="Trebuchet MS"/>
              <a:cs typeface="Trebuchet MS"/>
              <a:sym typeface="Trebuchet MS"/>
            </a:endParaRPr>
          </a:p>
        </p:txBody>
      </p:sp>
      <p:pic>
        <p:nvPicPr>
          <p:cNvPr id="1302" name="Shape 1302"/>
          <p:cNvPicPr preferRelativeResize="0"/>
          <p:nvPr/>
        </p:nvPicPr>
        <p:blipFill>
          <a:blip r:embed="rId5">
            <a:alphaModFix/>
          </a:blip>
          <a:stretch>
            <a:fillRect/>
          </a:stretch>
        </p:blipFill>
        <p:spPr>
          <a:xfrm>
            <a:off x="0" y="0"/>
            <a:ext cx="3139449" cy="3392524"/>
          </a:xfrm>
          <a:prstGeom prst="rect">
            <a:avLst/>
          </a:prstGeom>
          <a:noFill/>
          <a:ln>
            <a:noFill/>
          </a:ln>
        </p:spPr>
      </p:pic>
      <p:pic>
        <p:nvPicPr>
          <p:cNvPr id="1303" name="Shape 1303"/>
          <p:cNvPicPr preferRelativeResize="0"/>
          <p:nvPr/>
        </p:nvPicPr>
        <p:blipFill>
          <a:blip r:embed="rId6">
            <a:alphaModFix/>
          </a:blip>
          <a:stretch>
            <a:fillRect/>
          </a:stretch>
        </p:blipFill>
        <p:spPr>
          <a:xfrm>
            <a:off x="5751475" y="0"/>
            <a:ext cx="3392524" cy="3392524"/>
          </a:xfrm>
          <a:prstGeom prst="rect">
            <a:avLst/>
          </a:prstGeom>
          <a:noFill/>
          <a:ln>
            <a:noFill/>
          </a:ln>
        </p:spPr>
      </p:pic>
      <p:sp>
        <p:nvSpPr>
          <p:cNvPr id="1304" name="Shape 1304"/>
          <p:cNvSpPr txBox="1"/>
          <p:nvPr/>
        </p:nvSpPr>
        <p:spPr>
          <a:xfrm>
            <a:off x="118550" y="3529325"/>
            <a:ext cx="2115900" cy="684000"/>
          </a:xfrm>
          <a:prstGeom prst="rect">
            <a:avLst/>
          </a:prstGeom>
          <a:noFill/>
          <a:ln>
            <a:noFill/>
          </a:ln>
        </p:spPr>
        <p:txBody>
          <a:bodyPr anchorCtr="0" anchor="t" bIns="91425" lIns="91425" rIns="91425" tIns="91425">
            <a:noAutofit/>
          </a:bodyPr>
          <a:lstStyle/>
          <a:p>
            <a:pPr lvl="0" rtl="0">
              <a:spcBef>
                <a:spcPts val="0"/>
              </a:spcBef>
              <a:buNone/>
            </a:pPr>
            <a:r>
              <a:rPr lang="en">
                <a:solidFill>
                  <a:srgbClr val="FFFFFF"/>
                </a:solidFill>
                <a:latin typeface="Trebuchet MS"/>
                <a:ea typeface="Trebuchet MS"/>
                <a:cs typeface="Trebuchet MS"/>
                <a:sym typeface="Trebuchet MS"/>
              </a:rPr>
              <a:t>Philip Tellis</a:t>
            </a:r>
          </a:p>
          <a:p>
            <a:pPr lvl="0" rtl="0">
              <a:spcBef>
                <a:spcPts val="0"/>
              </a:spcBef>
              <a:buNone/>
            </a:pPr>
            <a:r>
              <a:rPr lang="en">
                <a:solidFill>
                  <a:srgbClr val="FFFFFF"/>
                </a:solidFill>
                <a:latin typeface="Josefin Slab"/>
                <a:ea typeface="Josefin Slab"/>
                <a:cs typeface="Josefin Slab"/>
                <a:sym typeface="Josefin Slab"/>
              </a:rPr>
              <a:t>@bluesmoon</a:t>
            </a:r>
          </a:p>
        </p:txBody>
      </p:sp>
      <p:sp>
        <p:nvSpPr>
          <p:cNvPr id="1305" name="Shape 1305"/>
          <p:cNvSpPr txBox="1"/>
          <p:nvPr/>
        </p:nvSpPr>
        <p:spPr>
          <a:xfrm>
            <a:off x="6873625" y="3529325"/>
            <a:ext cx="2115900" cy="684000"/>
          </a:xfrm>
          <a:prstGeom prst="rect">
            <a:avLst/>
          </a:prstGeom>
          <a:noFill/>
          <a:ln>
            <a:noFill/>
          </a:ln>
        </p:spPr>
        <p:txBody>
          <a:bodyPr anchorCtr="0" anchor="t" bIns="91425" lIns="91425" rIns="91425" tIns="91425">
            <a:noAutofit/>
          </a:bodyPr>
          <a:lstStyle/>
          <a:p>
            <a:pPr lvl="0" rtl="0" algn="r">
              <a:spcBef>
                <a:spcPts val="0"/>
              </a:spcBef>
              <a:buNone/>
            </a:pPr>
            <a:r>
              <a:rPr lang="en">
                <a:solidFill>
                  <a:srgbClr val="FFFFFF"/>
                </a:solidFill>
                <a:latin typeface="Trebuchet MS"/>
                <a:ea typeface="Trebuchet MS"/>
                <a:cs typeface="Trebuchet MS"/>
                <a:sym typeface="Trebuchet MS"/>
              </a:rPr>
              <a:t>Nic Jansma</a:t>
            </a:r>
          </a:p>
          <a:p>
            <a:pPr lvl="0" rtl="0" algn="r">
              <a:spcBef>
                <a:spcPts val="0"/>
              </a:spcBef>
              <a:buNone/>
            </a:pPr>
            <a:r>
              <a:rPr lang="en">
                <a:solidFill>
                  <a:srgbClr val="FFFFFF"/>
                </a:solidFill>
                <a:latin typeface="Josefin Slab"/>
                <a:ea typeface="Josefin Slab"/>
                <a:cs typeface="Josefin Slab"/>
                <a:sym typeface="Josefin Slab"/>
              </a:rPr>
              <a:t>@nicj</a:t>
            </a:r>
          </a:p>
        </p:txBody>
      </p:sp>
      <p:pic>
        <p:nvPicPr>
          <p:cNvPr descr="icn-soasta-alt.jpg" id="1306" name="Shape 1306"/>
          <p:cNvPicPr preferRelativeResize="0"/>
          <p:nvPr/>
        </p:nvPicPr>
        <p:blipFill rotWithShape="1">
          <a:blip r:embed="rId7">
            <a:alphaModFix/>
          </a:blip>
          <a:srcRect b="8194" l="0" r="0" t="8186"/>
          <a:stretch/>
        </p:blipFill>
        <p:spPr>
          <a:xfrm>
            <a:off x="3234249" y="65524"/>
            <a:ext cx="2422424" cy="423224"/>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56" name="Shape 256"/>
        <p:cNvGrpSpPr/>
        <p:nvPr/>
      </p:nvGrpSpPr>
      <p:grpSpPr>
        <a:xfrm>
          <a:off x="0" y="0"/>
          <a:ext cx="0" cy="0"/>
          <a:chOff x="0" y="0"/>
          <a:chExt cx="0" cy="0"/>
        </a:xfrm>
      </p:grpSpPr>
      <p:sp>
        <p:nvSpPr>
          <p:cNvPr id="257" name="Shape 257"/>
          <p:cNvSpPr txBox="1"/>
          <p:nvPr>
            <p:ph type="title"/>
          </p:nvPr>
        </p:nvSpPr>
        <p:spPr>
          <a:xfrm>
            <a:off x="336921" y="133945"/>
            <a:ext cx="8470200" cy="771900"/>
          </a:xfrm>
          <a:prstGeom prst="rect">
            <a:avLst/>
          </a:prstGeom>
        </p:spPr>
        <p:txBody>
          <a:bodyPr anchorCtr="0" anchor="ctr" bIns="58925" lIns="58925" rIns="58925" tIns="58925">
            <a:noAutofit/>
          </a:bodyPr>
          <a:lstStyle/>
          <a:p>
            <a:pPr lvl="0" rtl="0">
              <a:spcBef>
                <a:spcPts val="0"/>
              </a:spcBef>
              <a:buNone/>
            </a:pPr>
            <a:r>
              <a:rPr i="0" lang="en">
                <a:latin typeface="Josefin Slab"/>
                <a:ea typeface="Josefin Slab"/>
                <a:cs typeface="Josefin Slab"/>
                <a:sym typeface="Josefin Slab"/>
              </a:rPr>
              <a:t>NavigationTiming: Browser Support</a:t>
            </a:r>
          </a:p>
        </p:txBody>
      </p:sp>
      <p:pic>
        <p:nvPicPr>
          <p:cNvPr id="258" name="Shape 258"/>
          <p:cNvPicPr preferRelativeResize="0"/>
          <p:nvPr/>
        </p:nvPicPr>
        <p:blipFill>
          <a:blip r:embed="rId3">
            <a:alphaModFix/>
          </a:blip>
          <a:stretch>
            <a:fillRect/>
          </a:stretch>
        </p:blipFill>
        <p:spPr>
          <a:xfrm>
            <a:off x="144325" y="848125"/>
            <a:ext cx="8855349" cy="42953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4" name="Shape 134"/>
        <p:cNvGrpSpPr/>
        <p:nvPr/>
      </p:nvGrpSpPr>
      <p:grpSpPr>
        <a:xfrm>
          <a:off x="0" y="0"/>
          <a:ext cx="0" cy="0"/>
          <a:chOff x="0" y="0"/>
          <a:chExt cx="0" cy="0"/>
        </a:xfrm>
      </p:grpSpPr>
      <p:sp>
        <p:nvSpPr>
          <p:cNvPr id="135" name="Shape 135"/>
          <p:cNvSpPr txBox="1"/>
          <p:nvPr>
            <p:ph idx="1" type="body"/>
          </p:nvPr>
        </p:nvSpPr>
        <p:spPr>
          <a:xfrm>
            <a:off x="892950" y="2977928"/>
            <a:ext cx="7358100" cy="882300"/>
          </a:xfrm>
          <a:prstGeom prst="rect">
            <a:avLst/>
          </a:prstGeom>
        </p:spPr>
        <p:txBody>
          <a:bodyPr anchorCtr="0" anchor="t" bIns="58925" lIns="58925" rIns="58925" tIns="58925">
            <a:noAutofit/>
          </a:bodyPr>
          <a:lstStyle/>
          <a:p>
            <a:pPr lvl="0">
              <a:spcBef>
                <a:spcPts val="0"/>
              </a:spcBef>
              <a:buNone/>
            </a:pPr>
            <a:r>
              <a:rPr lang="en" sz="1400">
                <a:latin typeface="Syncopate"/>
                <a:ea typeface="Syncopate"/>
                <a:cs typeface="Syncopate"/>
                <a:sym typeface="Syncopate"/>
              </a:rPr>
              <a:t>2016-09-20</a:t>
            </a:r>
          </a:p>
          <a:p>
            <a:pPr lvl="0">
              <a:spcBef>
                <a:spcPts val="0"/>
              </a:spcBef>
              <a:buNone/>
            </a:pPr>
            <a:r>
              <a:t/>
            </a:r>
            <a:endParaRPr sz="1400">
              <a:latin typeface="Syncopate"/>
              <a:ea typeface="Syncopate"/>
              <a:cs typeface="Syncopate"/>
              <a:sym typeface="Syncopate"/>
            </a:endParaRPr>
          </a:p>
          <a:p>
            <a:pPr lvl="0">
              <a:spcBef>
                <a:spcPts val="0"/>
              </a:spcBef>
              <a:buNone/>
            </a:pPr>
            <a:r>
              <a:rPr lang="en" sz="1400">
                <a:solidFill>
                  <a:srgbClr val="6FA8DC"/>
                </a:solidFill>
                <a:latin typeface="Syncopate"/>
                <a:ea typeface="Syncopate"/>
                <a:cs typeface="Syncopate"/>
                <a:sym typeface="Syncopate"/>
              </a:rPr>
              <a:t>#</a:t>
            </a:r>
            <a:r>
              <a:rPr lang="en" sz="1400">
                <a:latin typeface="Syncopate"/>
                <a:ea typeface="Syncopate"/>
                <a:cs typeface="Syncopate"/>
                <a:sym typeface="Syncopate"/>
              </a:rPr>
              <a:t>VelocityCONF NY 2016</a:t>
            </a:r>
          </a:p>
        </p:txBody>
      </p:sp>
      <p:sp>
        <p:nvSpPr>
          <p:cNvPr id="136" name="Shape 136"/>
          <p:cNvSpPr txBox="1"/>
          <p:nvPr>
            <p:ph type="title"/>
          </p:nvPr>
        </p:nvSpPr>
        <p:spPr>
          <a:xfrm>
            <a:off x="892968" y="863947"/>
            <a:ext cx="7358100" cy="1741200"/>
          </a:xfrm>
          <a:prstGeom prst="rect">
            <a:avLst/>
          </a:prstGeom>
        </p:spPr>
        <p:txBody>
          <a:bodyPr anchorCtr="0" anchor="b" bIns="58925" lIns="58925" rIns="58925" tIns="58925">
            <a:noAutofit/>
          </a:bodyPr>
          <a:lstStyle/>
          <a:p>
            <a:pPr lvl="0">
              <a:spcBef>
                <a:spcPts val="0"/>
              </a:spcBef>
              <a:buNone/>
            </a:pPr>
            <a:r>
              <a:rPr lang="en" sz="6000">
                <a:solidFill>
                  <a:srgbClr val="0057A3"/>
                </a:solidFill>
                <a:latin typeface="Sacramento"/>
                <a:ea typeface="Sacramento"/>
                <a:cs typeface="Sacramento"/>
                <a:sym typeface="Sacramento"/>
              </a:rPr>
              <a:t>M</a:t>
            </a:r>
            <a:r>
              <a:rPr lang="en" sz="6000">
                <a:solidFill>
                  <a:srgbClr val="FFFFFF"/>
                </a:solidFill>
                <a:latin typeface="Sacramento"/>
                <a:ea typeface="Sacramento"/>
                <a:cs typeface="Sacramento"/>
                <a:sym typeface="Sacramento"/>
              </a:rPr>
              <a:t>easuring </a:t>
            </a:r>
            <a:r>
              <a:rPr lang="en" sz="6000">
                <a:solidFill>
                  <a:srgbClr val="F02532"/>
                </a:solidFill>
                <a:latin typeface="Sacramento"/>
                <a:ea typeface="Sacramento"/>
                <a:cs typeface="Sacramento"/>
                <a:sym typeface="Sacramento"/>
              </a:rPr>
              <a:t>R</a:t>
            </a:r>
            <a:r>
              <a:rPr lang="en" sz="6000">
                <a:solidFill>
                  <a:srgbClr val="FFFFFF"/>
                </a:solidFill>
                <a:latin typeface="Sacramento"/>
                <a:ea typeface="Sacramento"/>
                <a:cs typeface="Sacramento"/>
                <a:sym typeface="Sacramento"/>
              </a:rPr>
              <a:t>eal </a:t>
            </a:r>
            <a:r>
              <a:rPr lang="en" sz="6000">
                <a:solidFill>
                  <a:srgbClr val="0057A3"/>
                </a:solidFill>
                <a:latin typeface="Sacramento"/>
                <a:ea typeface="Sacramento"/>
                <a:cs typeface="Sacramento"/>
                <a:sym typeface="Sacramento"/>
              </a:rPr>
              <a:t>U</a:t>
            </a:r>
            <a:r>
              <a:rPr lang="en" sz="6000">
                <a:solidFill>
                  <a:srgbClr val="FFFFFF"/>
                </a:solidFill>
                <a:latin typeface="Sacramento"/>
                <a:ea typeface="Sacramento"/>
                <a:cs typeface="Sacramento"/>
                <a:sym typeface="Sacramento"/>
              </a:rPr>
              <a:t>ser Performance in the Browser</a:t>
            </a:r>
          </a:p>
        </p:txBody>
      </p:sp>
      <p:sp>
        <p:nvSpPr>
          <p:cNvPr id="137" name="Shape 137"/>
          <p:cNvSpPr txBox="1"/>
          <p:nvPr/>
        </p:nvSpPr>
        <p:spPr>
          <a:xfrm>
            <a:off x="383550" y="4592750"/>
            <a:ext cx="8438100" cy="314700"/>
          </a:xfrm>
          <a:prstGeom prst="rect">
            <a:avLst/>
          </a:prstGeom>
          <a:noFill/>
          <a:ln>
            <a:noFill/>
          </a:ln>
        </p:spPr>
        <p:txBody>
          <a:bodyPr anchorCtr="0" anchor="t" bIns="91425" lIns="91425" rIns="91425" tIns="91425">
            <a:noAutofit/>
          </a:bodyPr>
          <a:lstStyle/>
          <a:p>
            <a:pPr lvl="0" algn="ctr">
              <a:spcBef>
                <a:spcPts val="0"/>
              </a:spcBef>
              <a:buClr>
                <a:schemeClr val="dk1"/>
              </a:buClr>
              <a:buSzPct val="68750"/>
              <a:buFont typeface="Arial"/>
              <a:buNone/>
            </a:pPr>
            <a:r>
              <a:rPr lang="en" sz="1600" u="sng">
                <a:solidFill>
                  <a:schemeClr val="lt1"/>
                </a:solidFill>
                <a:latin typeface="Trebuchet MS"/>
                <a:ea typeface="Trebuchet MS"/>
                <a:cs typeface="Trebuchet MS"/>
                <a:sym typeface="Trebuchet MS"/>
              </a:rPr>
              <a:t>http://slideshare.net/nicjansma/measuring-real-user-performance-in-the-browser</a:t>
            </a: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62" name="Shape 262"/>
        <p:cNvGrpSpPr/>
        <p:nvPr/>
      </p:nvGrpSpPr>
      <p:grpSpPr>
        <a:xfrm>
          <a:off x="0" y="0"/>
          <a:ext cx="0" cy="0"/>
          <a:chOff x="0" y="0"/>
          <a:chExt cx="0" cy="0"/>
        </a:xfrm>
      </p:grpSpPr>
      <p:sp>
        <p:nvSpPr>
          <p:cNvPr id="263" name="Shape 263"/>
          <p:cNvSpPr txBox="1"/>
          <p:nvPr>
            <p:ph type="title"/>
          </p:nvPr>
        </p:nvSpPr>
        <p:spPr>
          <a:xfrm>
            <a:off x="336921" y="133945"/>
            <a:ext cx="8470200" cy="771900"/>
          </a:xfrm>
          <a:prstGeom prst="rect">
            <a:avLst/>
          </a:prstGeom>
        </p:spPr>
        <p:txBody>
          <a:bodyPr anchorCtr="0" anchor="ctr" bIns="58925" lIns="58925" rIns="58925" tIns="58925">
            <a:noAutofit/>
          </a:bodyPr>
          <a:lstStyle/>
          <a:p>
            <a:pPr lvl="0" rtl="0">
              <a:spcBef>
                <a:spcPts val="0"/>
              </a:spcBef>
              <a:buNone/>
            </a:pPr>
            <a:r>
              <a:rPr i="0" lang="en">
                <a:latin typeface="Josefin Slab"/>
                <a:ea typeface="Josefin Slab"/>
                <a:cs typeface="Josefin Slab"/>
                <a:sym typeface="Josefin Slab"/>
              </a:rPr>
              <a:t>NavigationTiming: Integrations</a:t>
            </a:r>
          </a:p>
        </p:txBody>
      </p:sp>
      <p:sp>
        <p:nvSpPr>
          <p:cNvPr id="264" name="Shape 264"/>
          <p:cNvSpPr txBox="1"/>
          <p:nvPr>
            <p:ph idx="1" type="body"/>
          </p:nvPr>
        </p:nvSpPr>
        <p:spPr>
          <a:xfrm>
            <a:off x="554975" y="875375"/>
            <a:ext cx="7919400" cy="3805800"/>
          </a:xfrm>
          <a:prstGeom prst="rect">
            <a:avLst/>
          </a:prstGeom>
        </p:spPr>
        <p:txBody>
          <a:bodyPr anchorCtr="0" anchor="t" bIns="58925" lIns="58925" rIns="58925" tIns="58925">
            <a:noAutofit/>
          </a:bodyPr>
          <a:lstStyle/>
          <a:p>
            <a:pPr indent="0" lvl="0" marL="0" rtl="0">
              <a:spcBef>
                <a:spcPts val="0"/>
              </a:spcBef>
              <a:buNone/>
            </a:pPr>
            <a:r>
              <a:rPr lang="en" sz="1800">
                <a:solidFill>
                  <a:schemeClr val="lt1"/>
                </a:solidFill>
                <a:latin typeface="Trebuchet MS"/>
                <a:ea typeface="Trebuchet MS"/>
                <a:cs typeface="Trebuchet MS"/>
                <a:sym typeface="Trebuchet MS"/>
              </a:rPr>
              <a:t>DIY:</a:t>
            </a:r>
          </a:p>
          <a:p>
            <a:pPr indent="-342900" lvl="0" marL="457200" rtl="0">
              <a:spcBef>
                <a:spcPts val="0"/>
              </a:spcBef>
              <a:buClr>
                <a:schemeClr val="lt1"/>
              </a:buClr>
              <a:buSzPct val="100000"/>
              <a:buFont typeface="Trebuchet MS"/>
            </a:pPr>
            <a:r>
              <a:rPr lang="en" sz="1800">
                <a:solidFill>
                  <a:schemeClr val="lt1"/>
                </a:solidFill>
                <a:latin typeface="Trebuchet MS"/>
                <a:ea typeface="Trebuchet MS"/>
                <a:cs typeface="Trebuchet MS"/>
                <a:sym typeface="Trebuchet MS"/>
              </a:rPr>
              <a:t>Send this data to your backend for </a:t>
            </a:r>
            <a:r>
              <a:rPr lang="en" sz="1800">
                <a:solidFill>
                  <a:schemeClr val="accent1"/>
                </a:solidFill>
                <a:latin typeface="Trebuchet MS"/>
                <a:ea typeface="Trebuchet MS"/>
                <a:cs typeface="Trebuchet MS"/>
                <a:sym typeface="Trebuchet MS"/>
              </a:rPr>
              <a:t>logging</a:t>
            </a:r>
          </a:p>
          <a:p>
            <a:pPr indent="-342900" lvl="0" marL="457200" rtl="0">
              <a:spcBef>
                <a:spcPts val="0"/>
              </a:spcBef>
              <a:buClr>
                <a:schemeClr val="lt1"/>
              </a:buClr>
              <a:buSzPct val="100000"/>
              <a:buFont typeface="Trebuchet MS"/>
            </a:pPr>
            <a:r>
              <a:rPr lang="en" sz="1800">
                <a:solidFill>
                  <a:schemeClr val="lt1"/>
                </a:solidFill>
                <a:latin typeface="Trebuchet MS"/>
                <a:ea typeface="Trebuchet MS"/>
                <a:cs typeface="Trebuchet MS"/>
                <a:sym typeface="Trebuchet MS"/>
              </a:rPr>
              <a:t>Show any page's timings via a </a:t>
            </a:r>
            <a:r>
              <a:rPr lang="en" sz="1800">
                <a:solidFill>
                  <a:schemeClr val="accent1"/>
                </a:solidFill>
                <a:latin typeface="Trebuchet MS"/>
                <a:ea typeface="Trebuchet MS"/>
                <a:cs typeface="Trebuchet MS"/>
                <a:sym typeface="Trebuchet MS"/>
              </a:rPr>
              <a:t>bookmarklet</a:t>
            </a:r>
            <a:r>
              <a:rPr lang="en" sz="1800">
                <a:solidFill>
                  <a:schemeClr val="lt1"/>
                </a:solidFill>
                <a:latin typeface="Trebuchet MS"/>
                <a:ea typeface="Trebuchet MS"/>
                <a:cs typeface="Trebuchet MS"/>
                <a:sym typeface="Trebuchet MS"/>
              </a:rPr>
              <a:t>: </a:t>
            </a:r>
            <a:r>
              <a:rPr lang="en" sz="1800" u="sng">
                <a:solidFill>
                  <a:schemeClr val="lt1"/>
                </a:solidFill>
                <a:latin typeface="Trebuchet MS"/>
                <a:ea typeface="Trebuchet MS"/>
                <a:cs typeface="Trebuchet MS"/>
                <a:sym typeface="Trebuchet MS"/>
              </a:rPr>
              <a:t>kaaes.github.io/timing</a:t>
            </a:r>
          </a:p>
          <a:p>
            <a:pPr indent="-342900" lvl="0" marL="457200" rtl="0">
              <a:spcBef>
                <a:spcPts val="0"/>
              </a:spcBef>
              <a:buClr>
                <a:schemeClr val="lt1"/>
              </a:buClr>
              <a:buSzPct val="100000"/>
              <a:buFont typeface="Trebuchet MS"/>
            </a:pPr>
            <a:r>
              <a:rPr lang="en" sz="1800">
                <a:solidFill>
                  <a:schemeClr val="accent1"/>
                </a:solidFill>
                <a:latin typeface="Trebuchet MS"/>
                <a:ea typeface="Trebuchet MS"/>
                <a:cs typeface="Trebuchet MS"/>
                <a:sym typeface="Trebuchet MS"/>
              </a:rPr>
              <a:t>Boomerang</a:t>
            </a:r>
            <a:r>
              <a:rPr lang="en" sz="1800">
                <a:solidFill>
                  <a:schemeClr val="lt1"/>
                </a:solidFill>
                <a:latin typeface="Trebuchet MS"/>
                <a:ea typeface="Trebuchet MS"/>
                <a:cs typeface="Trebuchet MS"/>
                <a:sym typeface="Trebuchet MS"/>
              </a:rPr>
              <a:t>: </a:t>
            </a:r>
            <a:r>
              <a:rPr lang="en" sz="1800" u="sng">
                <a:solidFill>
                  <a:schemeClr val="lt1"/>
                </a:solidFill>
                <a:latin typeface="Trebuchet MS"/>
                <a:ea typeface="Trebuchet MS"/>
                <a:cs typeface="Trebuchet MS"/>
                <a:sym typeface="Trebuchet MS"/>
              </a:rPr>
              <a:t>github.com/SOASTA/boomerang</a:t>
            </a:r>
          </a:p>
          <a:p>
            <a:pPr indent="-342900" lvl="0" marL="457200" rtl="0">
              <a:spcBef>
                <a:spcPts val="0"/>
              </a:spcBef>
              <a:buClr>
                <a:schemeClr val="lt1"/>
              </a:buClr>
              <a:buSzPct val="100000"/>
              <a:buFont typeface="Trebuchet MS"/>
            </a:pPr>
            <a:r>
              <a:rPr lang="en" sz="1800">
                <a:solidFill>
                  <a:schemeClr val="accent1"/>
                </a:solidFill>
                <a:latin typeface="Trebuchet MS"/>
                <a:ea typeface="Trebuchet MS"/>
                <a:cs typeface="Trebuchet MS"/>
                <a:sym typeface="Trebuchet MS"/>
              </a:rPr>
              <a:t>Boomcatch</a:t>
            </a:r>
            <a:r>
              <a:rPr lang="en" sz="1800">
                <a:solidFill>
                  <a:schemeClr val="lt1"/>
                </a:solidFill>
                <a:latin typeface="Trebuchet MS"/>
                <a:ea typeface="Trebuchet MS"/>
                <a:cs typeface="Trebuchet MS"/>
                <a:sym typeface="Trebuchet MS"/>
              </a:rPr>
              <a:t>: </a:t>
            </a:r>
            <a:r>
              <a:rPr lang="en" sz="1800" u="sng">
                <a:solidFill>
                  <a:schemeClr val="lt1"/>
                </a:solidFill>
                <a:latin typeface="Trebuchet MS"/>
                <a:ea typeface="Trebuchet MS"/>
                <a:cs typeface="Trebuchet MS"/>
                <a:sym typeface="Trebuchet MS"/>
              </a:rPr>
              <a:t>cruft.io/posts/introducing-boomcatch</a:t>
            </a:r>
          </a:p>
          <a:p>
            <a:pPr indent="-342900" lvl="0" marL="457200" rtl="0">
              <a:spcBef>
                <a:spcPts val="0"/>
              </a:spcBef>
              <a:buClr>
                <a:schemeClr val="lt1"/>
              </a:buClr>
              <a:buSzPct val="100000"/>
              <a:buFont typeface="Trebuchet MS"/>
            </a:pPr>
            <a:r>
              <a:rPr lang="en" sz="1800">
                <a:solidFill>
                  <a:schemeClr val="accent1"/>
                </a:solidFill>
                <a:latin typeface="Trebuchet MS"/>
                <a:ea typeface="Trebuchet MS"/>
                <a:cs typeface="Trebuchet MS"/>
                <a:sym typeface="Trebuchet MS"/>
              </a:rPr>
              <a:t>BoomerangExpress</a:t>
            </a:r>
            <a:r>
              <a:rPr lang="en" sz="1800">
                <a:solidFill>
                  <a:schemeClr val="lt1"/>
                </a:solidFill>
                <a:latin typeface="Trebuchet MS"/>
                <a:ea typeface="Trebuchet MS"/>
                <a:cs typeface="Trebuchet MS"/>
                <a:sym typeface="Trebuchet MS"/>
              </a:rPr>
              <a:t>:</a:t>
            </a:r>
            <a:r>
              <a:rPr lang="en" sz="1800">
                <a:solidFill>
                  <a:schemeClr val="lt1"/>
                </a:solidFill>
                <a:latin typeface="Trebuchet MS"/>
                <a:ea typeface="Trebuchet MS"/>
                <a:cs typeface="Trebuchet MS"/>
                <a:sym typeface="Trebuchet MS"/>
              </a:rPr>
              <a:t> </a:t>
            </a:r>
            <a:r>
              <a:rPr lang="en" sz="1800" u="sng">
                <a:solidFill>
                  <a:schemeClr val="lt1"/>
                </a:solidFill>
                <a:latin typeface="Trebuchet MS"/>
                <a:ea typeface="Trebuchet MS"/>
                <a:cs typeface="Trebuchet MS"/>
                <a:sym typeface="Trebuchet MS"/>
              </a:rPr>
              <a:t>github.com/andreas-marschke/boomerang-express</a:t>
            </a:r>
          </a:p>
          <a:p>
            <a:pPr indent="-342900" lvl="0" marL="457200" rtl="0">
              <a:spcBef>
                <a:spcPts val="0"/>
              </a:spcBef>
              <a:buClr>
                <a:schemeClr val="lt1"/>
              </a:buClr>
              <a:buSzPct val="100000"/>
              <a:buFont typeface="Trebuchet MS"/>
            </a:pPr>
            <a:r>
              <a:rPr lang="en" sz="1800">
                <a:solidFill>
                  <a:schemeClr val="accent1"/>
                </a:solidFill>
                <a:latin typeface="Trebuchet MS"/>
                <a:ea typeface="Trebuchet MS"/>
                <a:cs typeface="Trebuchet MS"/>
                <a:sym typeface="Trebuchet MS"/>
              </a:rPr>
              <a:t>SiteSpeed.io</a:t>
            </a:r>
            <a:r>
              <a:rPr lang="en" sz="1800">
                <a:solidFill>
                  <a:schemeClr val="lt1"/>
                </a:solidFill>
                <a:latin typeface="Trebuchet MS"/>
                <a:ea typeface="Trebuchet MS"/>
                <a:cs typeface="Trebuchet MS"/>
                <a:sym typeface="Trebuchet MS"/>
              </a:rPr>
              <a:t>: </a:t>
            </a:r>
            <a:r>
              <a:rPr lang="en" sz="1800" u="sng">
                <a:solidFill>
                  <a:schemeClr val="lt1"/>
                </a:solidFill>
                <a:latin typeface="Trebuchet MS"/>
                <a:ea typeface="Trebuchet MS"/>
                <a:cs typeface="Trebuchet MS"/>
                <a:sym typeface="Trebuchet MS"/>
              </a:rPr>
              <a:t>sitespeed.io</a:t>
            </a:r>
          </a:p>
          <a:p>
            <a:pPr indent="-342900" lvl="0" marL="457200" rtl="0">
              <a:spcBef>
                <a:spcPts val="0"/>
              </a:spcBef>
              <a:buClr>
                <a:schemeClr val="lt1"/>
              </a:buClr>
              <a:buSzPct val="100000"/>
              <a:buFont typeface="Trebuchet MS"/>
            </a:pPr>
            <a:r>
              <a:rPr lang="en" sz="1800">
                <a:solidFill>
                  <a:schemeClr val="accent1"/>
                </a:solidFill>
                <a:latin typeface="Trebuchet MS"/>
                <a:ea typeface="Trebuchet MS"/>
                <a:cs typeface="Trebuchet MS"/>
                <a:sym typeface="Trebuchet MS"/>
              </a:rPr>
              <a:t>Piwik</a:t>
            </a:r>
            <a:r>
              <a:rPr lang="en" sz="1800">
                <a:solidFill>
                  <a:schemeClr val="lt1"/>
                </a:solidFill>
                <a:latin typeface="Trebuchet MS"/>
                <a:ea typeface="Trebuchet MS"/>
                <a:cs typeface="Trebuchet MS"/>
                <a:sym typeface="Trebuchet MS"/>
              </a:rPr>
              <a:t>: </a:t>
            </a:r>
            <a:r>
              <a:rPr lang="en" sz="1800" u="sng">
                <a:solidFill>
                  <a:schemeClr val="lt1"/>
                </a:solidFill>
                <a:latin typeface="Trebuchet MS"/>
                <a:ea typeface="Trebuchet MS"/>
                <a:cs typeface="Trebuchet MS"/>
                <a:sym typeface="Trebuchet MS"/>
              </a:rPr>
              <a:t>github.com/piwik/piwik</a:t>
            </a:r>
          </a:p>
          <a:p>
            <a:pPr indent="0" lvl="0" marL="0" rtl="0">
              <a:spcBef>
                <a:spcPts val="0"/>
              </a:spcBef>
              <a:buNone/>
            </a:pPr>
            <a:r>
              <a:rPr lang="en" sz="1800">
                <a:solidFill>
                  <a:schemeClr val="lt1"/>
                </a:solidFill>
                <a:latin typeface="Trebuchet MS"/>
                <a:ea typeface="Trebuchet MS"/>
                <a:cs typeface="Trebuchet MS"/>
                <a:sym typeface="Trebuchet MS"/>
              </a:rPr>
              <a:t>Commercial:</a:t>
            </a:r>
          </a:p>
          <a:p>
            <a:pPr indent="-342900" lvl="0" marL="457200" rtl="0">
              <a:spcBef>
                <a:spcPts val="0"/>
              </a:spcBef>
              <a:buClr>
                <a:schemeClr val="lt1"/>
              </a:buClr>
              <a:buSzPct val="100000"/>
              <a:buFont typeface="Trebuchet MS"/>
            </a:pPr>
            <a:r>
              <a:rPr lang="en" sz="1800">
                <a:solidFill>
                  <a:schemeClr val="lt1"/>
                </a:solidFill>
                <a:latin typeface="Trebuchet MS"/>
                <a:ea typeface="Trebuchet MS"/>
                <a:cs typeface="Trebuchet MS"/>
                <a:sym typeface="Trebuchet MS"/>
              </a:rPr>
              <a:t>SOASTA mPulse, Google Analytics Site Speed, New Relic Browser, NeuStar WPM, SpeedCurve, etc...</a:t>
            </a: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68" name="Shape 268"/>
        <p:cNvGrpSpPr/>
        <p:nvPr/>
      </p:nvGrpSpPr>
      <p:grpSpPr>
        <a:xfrm>
          <a:off x="0" y="0"/>
          <a:ext cx="0" cy="0"/>
          <a:chOff x="0" y="0"/>
          <a:chExt cx="0" cy="0"/>
        </a:xfrm>
      </p:grpSpPr>
      <p:sp>
        <p:nvSpPr>
          <p:cNvPr id="269" name="Shape 269"/>
          <p:cNvSpPr txBox="1"/>
          <p:nvPr>
            <p:ph type="title"/>
          </p:nvPr>
        </p:nvSpPr>
        <p:spPr>
          <a:xfrm>
            <a:off x="336921" y="133945"/>
            <a:ext cx="8470200" cy="771900"/>
          </a:xfrm>
          <a:prstGeom prst="rect">
            <a:avLst/>
          </a:prstGeom>
        </p:spPr>
        <p:txBody>
          <a:bodyPr anchorCtr="0" anchor="ctr" bIns="58925" lIns="58925" rIns="58925" tIns="58925">
            <a:noAutofit/>
          </a:bodyPr>
          <a:lstStyle/>
          <a:p>
            <a:pPr lvl="0" rtl="0">
              <a:spcBef>
                <a:spcPts val="0"/>
              </a:spcBef>
              <a:buNone/>
            </a:pPr>
            <a:r>
              <a:rPr i="0" lang="en">
                <a:latin typeface="Josefin Slab"/>
                <a:ea typeface="Josefin Slab"/>
                <a:cs typeface="Josefin Slab"/>
                <a:sym typeface="Josefin Slab"/>
              </a:rPr>
              <a:t>NavigationTiming: Tips</a:t>
            </a:r>
          </a:p>
        </p:txBody>
      </p:sp>
      <p:sp>
        <p:nvSpPr>
          <p:cNvPr id="270" name="Shape 270"/>
          <p:cNvSpPr txBox="1"/>
          <p:nvPr>
            <p:ph idx="1" type="body"/>
          </p:nvPr>
        </p:nvSpPr>
        <p:spPr>
          <a:xfrm>
            <a:off x="669725" y="875376"/>
            <a:ext cx="7804500" cy="3805800"/>
          </a:xfrm>
          <a:prstGeom prst="rect">
            <a:avLst/>
          </a:prstGeom>
        </p:spPr>
        <p:txBody>
          <a:bodyPr anchorCtr="0" anchor="t" bIns="58925" lIns="58925" rIns="58925" tIns="58925">
            <a:noAutofit/>
          </a:bodyPr>
          <a:lstStyle/>
          <a:p>
            <a:pPr indent="-323850" lvl="0" marL="457200" rtl="0">
              <a:spcBef>
                <a:spcPts val="1000"/>
              </a:spcBef>
              <a:buClr>
                <a:schemeClr val="lt1"/>
              </a:buClr>
              <a:buSzPct val="100000"/>
              <a:buFont typeface="Trebuchet MS"/>
            </a:pPr>
            <a:r>
              <a:rPr lang="en" sz="1500">
                <a:solidFill>
                  <a:schemeClr val="lt1"/>
                </a:solidFill>
                <a:latin typeface="Trebuchet MS"/>
                <a:ea typeface="Trebuchet MS"/>
                <a:cs typeface="Trebuchet MS"/>
                <a:sym typeface="Trebuchet MS"/>
              </a:rPr>
              <a:t>Use </a:t>
            </a:r>
            <a:r>
              <a:rPr lang="en" sz="1500">
                <a:solidFill>
                  <a:srgbClr val="6AA84F"/>
                </a:solidFill>
                <a:latin typeface="Consolas"/>
                <a:ea typeface="Consolas"/>
                <a:cs typeface="Consolas"/>
                <a:sym typeface="Consolas"/>
              </a:rPr>
              <a:t>fetchStart</a:t>
            </a:r>
            <a:r>
              <a:rPr lang="en" sz="1500">
                <a:solidFill>
                  <a:schemeClr val="lt1"/>
                </a:solidFill>
                <a:latin typeface="Trebuchet MS"/>
                <a:ea typeface="Trebuchet MS"/>
                <a:cs typeface="Trebuchet MS"/>
                <a:sym typeface="Trebuchet MS"/>
              </a:rPr>
              <a:t> instead of </a:t>
            </a:r>
            <a:r>
              <a:rPr lang="en" sz="1500">
                <a:solidFill>
                  <a:srgbClr val="6AA84F"/>
                </a:solidFill>
                <a:latin typeface="Consolas"/>
                <a:ea typeface="Consolas"/>
                <a:cs typeface="Consolas"/>
                <a:sym typeface="Consolas"/>
              </a:rPr>
              <a:t>navigationStart</a:t>
            </a:r>
            <a:r>
              <a:rPr lang="en" sz="1500">
                <a:solidFill>
                  <a:schemeClr val="lt1"/>
                </a:solidFill>
                <a:latin typeface="Trebuchet MS"/>
                <a:ea typeface="Trebuchet MS"/>
                <a:cs typeface="Trebuchet MS"/>
                <a:sym typeface="Trebuchet MS"/>
              </a:rPr>
              <a:t> unless you're interested in </a:t>
            </a:r>
            <a:r>
              <a:rPr lang="en" sz="1500">
                <a:solidFill>
                  <a:schemeClr val="accent1"/>
                </a:solidFill>
                <a:latin typeface="Trebuchet MS"/>
                <a:ea typeface="Trebuchet MS"/>
                <a:cs typeface="Trebuchet MS"/>
                <a:sym typeface="Trebuchet MS"/>
              </a:rPr>
              <a:t>redirects</a:t>
            </a:r>
            <a:r>
              <a:rPr lang="en" sz="1500">
                <a:solidFill>
                  <a:schemeClr val="lt1"/>
                </a:solidFill>
                <a:latin typeface="Trebuchet MS"/>
                <a:ea typeface="Trebuchet MS"/>
                <a:cs typeface="Trebuchet MS"/>
                <a:sym typeface="Trebuchet MS"/>
              </a:rPr>
              <a:t>, tab initialization time, etc.</a:t>
            </a:r>
          </a:p>
          <a:p>
            <a:pPr indent="-323850" lvl="0" marL="457200" rtl="0">
              <a:spcBef>
                <a:spcPts val="1000"/>
              </a:spcBef>
              <a:buClr>
                <a:schemeClr val="lt1"/>
              </a:buClr>
              <a:buSzPct val="100000"/>
              <a:buFont typeface="Trebuchet MS"/>
            </a:pPr>
            <a:r>
              <a:rPr lang="en" sz="1500">
                <a:solidFill>
                  <a:srgbClr val="6AA84F"/>
                </a:solidFill>
                <a:latin typeface="Consolas"/>
                <a:ea typeface="Consolas"/>
                <a:cs typeface="Consolas"/>
                <a:sym typeface="Consolas"/>
              </a:rPr>
              <a:t>loadEventEnd</a:t>
            </a:r>
            <a:r>
              <a:rPr lang="en" sz="1500">
                <a:solidFill>
                  <a:schemeClr val="accent1"/>
                </a:solidFill>
                <a:latin typeface="Trebuchet MS"/>
                <a:ea typeface="Trebuchet MS"/>
                <a:cs typeface="Trebuchet MS"/>
                <a:sym typeface="Trebuchet MS"/>
              </a:rPr>
              <a:t> will be 0</a:t>
            </a:r>
            <a:r>
              <a:rPr lang="en" sz="1500">
                <a:solidFill>
                  <a:schemeClr val="lt1"/>
                </a:solidFill>
                <a:latin typeface="Trebuchet MS"/>
                <a:ea typeface="Trebuchet MS"/>
                <a:cs typeface="Trebuchet MS"/>
                <a:sym typeface="Trebuchet MS"/>
              </a:rPr>
              <a:t> until after the body's load event has finished (so you can't measure it in the load event)</a:t>
            </a:r>
          </a:p>
          <a:p>
            <a:pPr indent="-323850" lvl="0" marL="457200" rtl="0">
              <a:spcBef>
                <a:spcPts val="1000"/>
              </a:spcBef>
              <a:buClr>
                <a:schemeClr val="lt1"/>
              </a:buClr>
              <a:buSzPct val="100000"/>
              <a:buFont typeface="Trebuchet MS"/>
            </a:pPr>
            <a:r>
              <a:rPr lang="en" sz="1500">
                <a:solidFill>
                  <a:schemeClr val="lt1"/>
                </a:solidFill>
                <a:latin typeface="Trebuchet MS"/>
                <a:ea typeface="Trebuchet MS"/>
                <a:cs typeface="Trebuchet MS"/>
                <a:sym typeface="Trebuchet MS"/>
              </a:rPr>
              <a:t>We don't have an accurate way to measure the "</a:t>
            </a:r>
            <a:r>
              <a:rPr lang="en" sz="1500">
                <a:solidFill>
                  <a:schemeClr val="accent1"/>
                </a:solidFill>
                <a:latin typeface="Trebuchet MS"/>
                <a:ea typeface="Trebuchet MS"/>
                <a:cs typeface="Trebuchet MS"/>
                <a:sym typeface="Trebuchet MS"/>
              </a:rPr>
              <a:t>request time</a:t>
            </a:r>
            <a:r>
              <a:rPr lang="en" sz="1500">
                <a:solidFill>
                  <a:schemeClr val="lt1"/>
                </a:solidFill>
                <a:latin typeface="Trebuchet MS"/>
                <a:ea typeface="Trebuchet MS"/>
                <a:cs typeface="Trebuchet MS"/>
                <a:sym typeface="Trebuchet MS"/>
              </a:rPr>
              <a:t>", as "</a:t>
            </a:r>
            <a:r>
              <a:rPr lang="en" sz="1500">
                <a:solidFill>
                  <a:srgbClr val="6AA84F"/>
                </a:solidFill>
                <a:latin typeface="Consolas"/>
                <a:ea typeface="Consolas"/>
                <a:cs typeface="Consolas"/>
                <a:sym typeface="Consolas"/>
              </a:rPr>
              <a:t>requestEnd</a:t>
            </a:r>
            <a:r>
              <a:rPr lang="en" sz="1500">
                <a:solidFill>
                  <a:schemeClr val="lt1"/>
                </a:solidFill>
                <a:latin typeface="Trebuchet MS"/>
                <a:ea typeface="Trebuchet MS"/>
                <a:cs typeface="Trebuchet MS"/>
                <a:sym typeface="Trebuchet MS"/>
              </a:rPr>
              <a:t>" is invisible to us (the server sees it)</a:t>
            </a:r>
          </a:p>
          <a:p>
            <a:pPr indent="-323850" lvl="0" marL="457200" rtl="0">
              <a:spcBef>
                <a:spcPts val="1000"/>
              </a:spcBef>
              <a:buClr>
                <a:schemeClr val="lt1"/>
              </a:buClr>
              <a:buSzPct val="100000"/>
              <a:buFont typeface="Trebuchet MS"/>
            </a:pPr>
            <a:r>
              <a:rPr lang="en" sz="1500">
                <a:solidFill>
                  <a:schemeClr val="accent1"/>
                </a:solidFill>
                <a:latin typeface="Trebuchet MS"/>
                <a:ea typeface="Trebuchet MS"/>
                <a:cs typeface="Trebuchet MS"/>
                <a:sym typeface="Trebuchet MS"/>
              </a:rPr>
              <a:t>Home page</a:t>
            </a:r>
            <a:r>
              <a:rPr lang="en" sz="1500">
                <a:solidFill>
                  <a:schemeClr val="lt1"/>
                </a:solidFill>
                <a:latin typeface="Trebuchet MS"/>
                <a:ea typeface="Trebuchet MS"/>
                <a:cs typeface="Trebuchet MS"/>
                <a:sym typeface="Trebuchet MS"/>
              </a:rPr>
              <a:t> scenarios: Timestamps up through </a:t>
            </a:r>
            <a:r>
              <a:rPr lang="en" sz="1500">
                <a:solidFill>
                  <a:srgbClr val="6AA84F"/>
                </a:solidFill>
                <a:latin typeface="Consolas"/>
                <a:ea typeface="Consolas"/>
                <a:cs typeface="Consolas"/>
                <a:sym typeface="Consolas"/>
              </a:rPr>
              <a:t>responseEnd</a:t>
            </a:r>
            <a:r>
              <a:rPr lang="en" sz="1500">
                <a:solidFill>
                  <a:schemeClr val="lt1"/>
                </a:solidFill>
                <a:latin typeface="Trebuchet MS"/>
                <a:ea typeface="Trebuchet MS"/>
                <a:cs typeface="Trebuchet MS"/>
                <a:sym typeface="Trebuchet MS"/>
              </a:rPr>
              <a:t> event may be 0 duration because some browsers speculatively pre-fetch home pages (and don't report the correct timings)</a:t>
            </a:r>
          </a:p>
          <a:p>
            <a:pPr indent="-323850" lvl="0" marL="457200" rtl="0">
              <a:spcBef>
                <a:spcPts val="1000"/>
              </a:spcBef>
              <a:buClr>
                <a:schemeClr val="lt1"/>
              </a:buClr>
              <a:buSzPct val="100000"/>
              <a:buFont typeface="Trebuchet MS"/>
            </a:pPr>
            <a:r>
              <a:rPr lang="en" sz="1500">
                <a:solidFill>
                  <a:schemeClr val="lt1"/>
                </a:solidFill>
                <a:latin typeface="Trebuchet MS"/>
                <a:ea typeface="Trebuchet MS"/>
                <a:cs typeface="Trebuchet MS"/>
                <a:sym typeface="Trebuchet MS"/>
              </a:rPr>
              <a:t>If possible, do any </a:t>
            </a:r>
            <a:r>
              <a:rPr lang="en" sz="1500">
                <a:solidFill>
                  <a:schemeClr val="accent1"/>
                </a:solidFill>
                <a:latin typeface="Trebuchet MS"/>
                <a:ea typeface="Trebuchet MS"/>
                <a:cs typeface="Trebuchet MS"/>
                <a:sym typeface="Trebuchet MS"/>
              </a:rPr>
              <a:t>beaconing of the data as soon as possible</a:t>
            </a:r>
            <a:r>
              <a:rPr lang="en" sz="1500">
                <a:solidFill>
                  <a:schemeClr val="lt1"/>
                </a:solidFill>
                <a:latin typeface="Trebuchet MS"/>
                <a:ea typeface="Trebuchet MS"/>
                <a:cs typeface="Trebuchet MS"/>
                <a:sym typeface="Trebuchet MS"/>
              </a:rPr>
              <a:t>. Browser </a:t>
            </a:r>
            <a:r>
              <a:rPr lang="en" sz="1500">
                <a:solidFill>
                  <a:srgbClr val="E9C062"/>
                </a:solidFill>
                <a:latin typeface="Consolas"/>
                <a:ea typeface="Consolas"/>
                <a:cs typeface="Consolas"/>
                <a:sym typeface="Consolas"/>
              </a:rPr>
              <a:t>onbeforeunload</a:t>
            </a:r>
            <a:r>
              <a:rPr lang="en" sz="1500">
                <a:solidFill>
                  <a:schemeClr val="lt1"/>
                </a:solidFill>
                <a:latin typeface="Consolas"/>
                <a:ea typeface="Consolas"/>
                <a:cs typeface="Consolas"/>
                <a:sym typeface="Consolas"/>
              </a:rPr>
              <a:t> </a:t>
            </a:r>
            <a:r>
              <a:rPr lang="en" sz="1500">
                <a:solidFill>
                  <a:schemeClr val="lt1"/>
                </a:solidFill>
                <a:latin typeface="Trebuchet MS"/>
                <a:ea typeface="Trebuchet MS"/>
                <a:cs typeface="Trebuchet MS"/>
                <a:sym typeface="Trebuchet MS"/>
              </a:rPr>
              <a:t>isn't 100% reliable for sending data</a:t>
            </a:r>
          </a:p>
          <a:p>
            <a:pPr indent="-323850" lvl="0" marL="457200" rtl="0">
              <a:spcBef>
                <a:spcPts val="1000"/>
              </a:spcBef>
              <a:buClr>
                <a:schemeClr val="lt1"/>
              </a:buClr>
              <a:buSzPct val="100000"/>
              <a:buFont typeface="Trebuchet MS"/>
            </a:pPr>
            <a:r>
              <a:rPr lang="en" sz="1500">
                <a:solidFill>
                  <a:schemeClr val="lt1"/>
                </a:solidFill>
                <a:latin typeface="Trebuchet MS"/>
                <a:ea typeface="Trebuchet MS"/>
                <a:cs typeface="Trebuchet MS"/>
                <a:sym typeface="Trebuchet MS"/>
              </a:rPr>
              <a:t>Not suitable for </a:t>
            </a:r>
            <a:r>
              <a:rPr lang="en" sz="1500">
                <a:solidFill>
                  <a:schemeClr val="accent1"/>
                </a:solidFill>
                <a:latin typeface="Trebuchet MS"/>
                <a:ea typeface="Trebuchet MS"/>
                <a:cs typeface="Trebuchet MS"/>
                <a:sym typeface="Trebuchet MS"/>
              </a:rPr>
              <a:t>Single-Page Apps</a:t>
            </a:r>
            <a:r>
              <a:rPr lang="en" sz="1500">
                <a:solidFill>
                  <a:schemeClr val="lt1"/>
                </a:solidFill>
                <a:latin typeface="Trebuchet MS"/>
                <a:ea typeface="Trebuchet MS"/>
                <a:cs typeface="Trebuchet MS"/>
                <a:sym typeface="Trebuchet MS"/>
              </a:rPr>
              <a:t> (we’ll cover this later)</a:t>
            </a: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74" name="Shape 274"/>
        <p:cNvGrpSpPr/>
        <p:nvPr/>
      </p:nvGrpSpPr>
      <p:grpSpPr>
        <a:xfrm>
          <a:off x="0" y="0"/>
          <a:ext cx="0" cy="0"/>
          <a:chOff x="0" y="0"/>
          <a:chExt cx="0" cy="0"/>
        </a:xfrm>
      </p:grpSpPr>
      <p:sp>
        <p:nvSpPr>
          <p:cNvPr id="275" name="Shape 275"/>
          <p:cNvSpPr txBox="1"/>
          <p:nvPr>
            <p:ph type="title"/>
          </p:nvPr>
        </p:nvSpPr>
        <p:spPr>
          <a:xfrm>
            <a:off x="336921" y="133945"/>
            <a:ext cx="8470200" cy="771900"/>
          </a:xfrm>
          <a:prstGeom prst="rect">
            <a:avLst/>
          </a:prstGeom>
        </p:spPr>
        <p:txBody>
          <a:bodyPr anchorCtr="0" anchor="ctr" bIns="58925" lIns="58925" rIns="58925" tIns="58925">
            <a:noAutofit/>
          </a:bodyPr>
          <a:lstStyle/>
          <a:p>
            <a:pPr lvl="0" rtl="0">
              <a:spcBef>
                <a:spcPts val="0"/>
              </a:spcBef>
              <a:buNone/>
            </a:pPr>
            <a:r>
              <a:rPr i="0" lang="en">
                <a:solidFill>
                  <a:schemeClr val="lt1"/>
                </a:solidFill>
                <a:latin typeface="Josefin Slab"/>
                <a:ea typeface="Josefin Slab"/>
                <a:cs typeface="Josefin Slab"/>
                <a:sym typeface="Josefin Slab"/>
              </a:rPr>
              <a:t>Coming Soon to </a:t>
            </a:r>
            <a:r>
              <a:rPr i="0" lang="en">
                <a:latin typeface="Josefin Slab"/>
                <a:ea typeface="Josefin Slab"/>
                <a:cs typeface="Josefin Slab"/>
                <a:sym typeface="Josefin Slab"/>
              </a:rPr>
              <a:t>NavigationTiming</a:t>
            </a:r>
          </a:p>
        </p:txBody>
      </p:sp>
      <p:sp>
        <p:nvSpPr>
          <p:cNvPr id="276" name="Shape 276"/>
          <p:cNvSpPr txBox="1"/>
          <p:nvPr>
            <p:ph idx="1" type="body"/>
          </p:nvPr>
        </p:nvSpPr>
        <p:spPr>
          <a:xfrm>
            <a:off x="669725" y="1076325"/>
            <a:ext cx="7804500" cy="3604800"/>
          </a:xfrm>
          <a:prstGeom prst="rect">
            <a:avLst/>
          </a:prstGeom>
        </p:spPr>
        <p:txBody>
          <a:bodyPr anchorCtr="0" anchor="t" bIns="58925" lIns="58925" rIns="58925" tIns="58925">
            <a:noAutofit/>
          </a:bodyPr>
          <a:lstStyle/>
          <a:p>
            <a:pPr indent="-228600" lvl="0" marL="457200" rtl="0">
              <a:spcBef>
                <a:spcPts val="1000"/>
              </a:spcBef>
              <a:spcAft>
                <a:spcPts val="1500"/>
              </a:spcAft>
              <a:buClr>
                <a:schemeClr val="lt1"/>
              </a:buClr>
              <a:buFont typeface="Trebuchet MS"/>
            </a:pPr>
            <a:r>
              <a:rPr lang="en" sz="1800">
                <a:solidFill>
                  <a:schemeClr val="lt1"/>
                </a:solidFill>
                <a:latin typeface="Trebuchet MS"/>
                <a:ea typeface="Trebuchet MS"/>
                <a:cs typeface="Trebuchet MS"/>
                <a:sym typeface="Trebuchet MS"/>
              </a:rPr>
              <a:t>Part of the </a:t>
            </a:r>
            <a:r>
              <a:rPr lang="en" sz="1800">
                <a:solidFill>
                  <a:schemeClr val="accent1"/>
                </a:solidFill>
                <a:latin typeface="Trebuchet MS"/>
                <a:ea typeface="Trebuchet MS"/>
                <a:cs typeface="Trebuchet MS"/>
                <a:sym typeface="Trebuchet MS"/>
              </a:rPr>
              <a:t>Performance Timeline</a:t>
            </a:r>
            <a:r>
              <a:rPr lang="en" sz="1800">
                <a:solidFill>
                  <a:schemeClr val="lt1"/>
                </a:solidFill>
                <a:latin typeface="Trebuchet MS"/>
                <a:ea typeface="Trebuchet MS"/>
                <a:cs typeface="Trebuchet MS"/>
                <a:sym typeface="Trebuchet MS"/>
              </a:rPr>
              <a:t>: </a:t>
            </a:r>
            <a:r>
              <a:rPr lang="en" sz="1800">
                <a:solidFill>
                  <a:schemeClr val="lt1"/>
                </a:solidFill>
                <a:latin typeface="Josefin Slab"/>
                <a:ea typeface="Josefin Slab"/>
                <a:cs typeface="Josefin Slab"/>
                <a:sym typeface="Josefin Slab"/>
              </a:rPr>
              <a:t>performance.getEntries("navigation")</a:t>
            </a:r>
          </a:p>
          <a:p>
            <a:pPr indent="-228600" lvl="0" marL="457200" rtl="0">
              <a:spcBef>
                <a:spcPts val="1000"/>
              </a:spcBef>
              <a:spcAft>
                <a:spcPts val="1500"/>
              </a:spcAft>
              <a:buClr>
                <a:schemeClr val="lt1"/>
              </a:buClr>
              <a:buFont typeface="Trebuchet MS"/>
            </a:pPr>
            <a:r>
              <a:rPr lang="en" sz="1800">
                <a:solidFill>
                  <a:schemeClr val="lt1"/>
                </a:solidFill>
                <a:latin typeface="Trebuchet MS"/>
                <a:ea typeface="Trebuchet MS"/>
                <a:cs typeface="Trebuchet MS"/>
                <a:sym typeface="Trebuchet MS"/>
              </a:rPr>
              <a:t>Support for </a:t>
            </a:r>
            <a:r>
              <a:rPr lang="en" sz="1800">
                <a:solidFill>
                  <a:srgbClr val="6AA84F"/>
                </a:solidFill>
                <a:latin typeface="Consolas"/>
                <a:ea typeface="Consolas"/>
                <a:cs typeface="Consolas"/>
                <a:sym typeface="Consolas"/>
              </a:rPr>
              <a:t>DOMHighResTimeStamp</a:t>
            </a:r>
          </a:p>
          <a:p>
            <a:pPr indent="-228600" lvl="0" marL="457200" rtl="0">
              <a:spcBef>
                <a:spcPts val="1000"/>
              </a:spcBef>
              <a:spcAft>
                <a:spcPts val="1500"/>
              </a:spcAft>
              <a:buClr>
                <a:schemeClr val="lt1"/>
              </a:buClr>
              <a:buFont typeface="Trebuchet MS"/>
            </a:pPr>
            <a:r>
              <a:rPr lang="en" sz="1800">
                <a:solidFill>
                  <a:schemeClr val="lt1"/>
                </a:solidFill>
                <a:latin typeface="Trebuchet MS"/>
                <a:ea typeface="Trebuchet MS"/>
                <a:cs typeface="Trebuchet MS"/>
                <a:sym typeface="Trebuchet MS"/>
              </a:rPr>
              <a:t>Timing information for </a:t>
            </a:r>
            <a:r>
              <a:rPr lang="en" sz="1800">
                <a:solidFill>
                  <a:schemeClr val="accent1"/>
                </a:solidFill>
                <a:latin typeface="Consolas"/>
                <a:ea typeface="Consolas"/>
                <a:cs typeface="Consolas"/>
                <a:sym typeface="Consolas"/>
              </a:rPr>
              <a:t>prerender</a:t>
            </a:r>
          </a:p>
          <a:p>
            <a:pPr indent="-228600" lvl="0" marL="457200" rtl="0">
              <a:spcBef>
                <a:spcPts val="1000"/>
              </a:spcBef>
              <a:spcAft>
                <a:spcPts val="1500"/>
              </a:spcAft>
              <a:buClr>
                <a:schemeClr val="lt1"/>
              </a:buClr>
              <a:buFont typeface="Trebuchet MS"/>
            </a:pPr>
            <a:r>
              <a:rPr lang="en" sz="1800">
                <a:solidFill>
                  <a:schemeClr val="accent1"/>
                </a:solidFill>
                <a:latin typeface="Trebuchet MS"/>
                <a:ea typeface="Trebuchet MS"/>
                <a:cs typeface="Trebuchet MS"/>
                <a:sym typeface="Trebuchet MS"/>
              </a:rPr>
              <a:t>Protocol </a:t>
            </a:r>
            <a:r>
              <a:rPr lang="en" sz="1800">
                <a:solidFill>
                  <a:schemeClr val="lt1"/>
                </a:solidFill>
                <a:latin typeface="Trebuchet MS"/>
                <a:ea typeface="Trebuchet MS"/>
                <a:cs typeface="Trebuchet MS"/>
                <a:sym typeface="Trebuchet MS"/>
              </a:rPr>
              <a:t>information: </a:t>
            </a:r>
            <a:r>
              <a:rPr lang="en" sz="1800">
                <a:solidFill>
                  <a:srgbClr val="6AA84F"/>
                </a:solidFill>
                <a:latin typeface="Consolas"/>
                <a:ea typeface="Consolas"/>
                <a:cs typeface="Consolas"/>
                <a:sym typeface="Consolas"/>
              </a:rPr>
              <a:t>nextHopProtocol</a:t>
            </a:r>
          </a:p>
          <a:p>
            <a:pPr indent="-228600" lvl="0" marL="457200" rtl="0">
              <a:spcBef>
                <a:spcPts val="1000"/>
              </a:spcBef>
              <a:spcAft>
                <a:spcPts val="1500"/>
              </a:spcAft>
              <a:buClr>
                <a:schemeClr val="lt1"/>
              </a:buClr>
              <a:buFont typeface="Trebuchet MS"/>
            </a:pPr>
            <a:r>
              <a:rPr lang="en" sz="1800">
                <a:solidFill>
                  <a:schemeClr val="accent1"/>
                </a:solidFill>
                <a:latin typeface="Trebuchet MS"/>
                <a:ea typeface="Trebuchet MS"/>
                <a:cs typeface="Trebuchet MS"/>
                <a:sym typeface="Trebuchet MS"/>
              </a:rPr>
              <a:t>Transfer</a:t>
            </a:r>
            <a:r>
              <a:rPr lang="en" sz="1800">
                <a:solidFill>
                  <a:schemeClr val="lt1"/>
                </a:solidFill>
                <a:latin typeface="Trebuchet MS"/>
                <a:ea typeface="Trebuchet MS"/>
                <a:cs typeface="Trebuchet MS"/>
                <a:sym typeface="Trebuchet MS"/>
              </a:rPr>
              <a:t>, </a:t>
            </a:r>
            <a:r>
              <a:rPr lang="en" sz="1800">
                <a:solidFill>
                  <a:schemeClr val="accent1"/>
                </a:solidFill>
                <a:latin typeface="Trebuchet MS"/>
                <a:ea typeface="Trebuchet MS"/>
                <a:cs typeface="Trebuchet MS"/>
                <a:sym typeface="Trebuchet MS"/>
              </a:rPr>
              <a:t>encoded body</a:t>
            </a:r>
            <a:r>
              <a:rPr lang="en" sz="1800">
                <a:solidFill>
                  <a:schemeClr val="lt1"/>
                </a:solidFill>
                <a:latin typeface="Trebuchet MS"/>
                <a:ea typeface="Trebuchet MS"/>
                <a:cs typeface="Trebuchet MS"/>
                <a:sym typeface="Trebuchet MS"/>
              </a:rPr>
              <a:t> and </a:t>
            </a:r>
            <a:r>
              <a:rPr lang="en" sz="1800">
                <a:solidFill>
                  <a:schemeClr val="accent1"/>
                </a:solidFill>
                <a:latin typeface="Trebuchet MS"/>
                <a:ea typeface="Trebuchet MS"/>
                <a:cs typeface="Trebuchet MS"/>
                <a:sym typeface="Trebuchet MS"/>
              </a:rPr>
              <a:t>decoded body</a:t>
            </a:r>
            <a:r>
              <a:rPr lang="en" sz="1800">
                <a:solidFill>
                  <a:schemeClr val="lt1"/>
                </a:solidFill>
                <a:latin typeface="Trebuchet MS"/>
                <a:ea typeface="Trebuchet MS"/>
                <a:cs typeface="Trebuchet MS"/>
                <a:sym typeface="Trebuchet MS"/>
              </a:rPr>
              <a:t> sizes</a:t>
            </a: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80" name="Shape 280"/>
        <p:cNvGrpSpPr/>
        <p:nvPr/>
      </p:nvGrpSpPr>
      <p:grpSpPr>
        <a:xfrm>
          <a:off x="0" y="0"/>
          <a:ext cx="0" cy="0"/>
          <a:chOff x="0" y="0"/>
          <a:chExt cx="0" cy="0"/>
        </a:xfrm>
      </p:grpSpPr>
      <p:sp>
        <p:nvSpPr>
          <p:cNvPr id="281" name="Shape 281"/>
          <p:cNvSpPr txBox="1"/>
          <p:nvPr>
            <p:ph type="title"/>
          </p:nvPr>
        </p:nvSpPr>
        <p:spPr>
          <a:xfrm>
            <a:off x="336921" y="133945"/>
            <a:ext cx="8470200" cy="771900"/>
          </a:xfrm>
          <a:prstGeom prst="rect">
            <a:avLst/>
          </a:prstGeom>
        </p:spPr>
        <p:txBody>
          <a:bodyPr anchorCtr="0" anchor="ctr" bIns="58925" lIns="58925" rIns="58925" tIns="58925">
            <a:noAutofit/>
          </a:bodyPr>
          <a:lstStyle/>
          <a:p>
            <a:pPr lvl="0" rtl="0">
              <a:spcBef>
                <a:spcPts val="0"/>
              </a:spcBef>
              <a:buNone/>
            </a:pPr>
            <a:r>
              <a:rPr i="0" lang="en">
                <a:latin typeface="Josefin Slab"/>
                <a:ea typeface="Josefin Slab"/>
                <a:cs typeface="Josefin Slab"/>
                <a:sym typeface="Josefin Slab"/>
              </a:rPr>
              <a:t>NavigationTiming: </a:t>
            </a:r>
            <a:r>
              <a:rPr i="0" lang="en" sz="3000">
                <a:solidFill>
                  <a:schemeClr val="lt1"/>
                </a:solidFill>
                <a:latin typeface="Josefin Slab"/>
                <a:ea typeface="Josefin Slab"/>
                <a:cs typeface="Josefin Slab"/>
                <a:sym typeface="Josefin Slab"/>
              </a:rPr>
              <a:t>chrome.loadTimes()</a:t>
            </a:r>
          </a:p>
        </p:txBody>
      </p:sp>
      <p:sp>
        <p:nvSpPr>
          <p:cNvPr id="282" name="Shape 282"/>
          <p:cNvSpPr txBox="1"/>
          <p:nvPr>
            <p:ph idx="1" type="body"/>
          </p:nvPr>
        </p:nvSpPr>
        <p:spPr>
          <a:xfrm>
            <a:off x="669725" y="875376"/>
            <a:ext cx="7804500" cy="3805800"/>
          </a:xfrm>
          <a:prstGeom prst="rect">
            <a:avLst/>
          </a:prstGeom>
        </p:spPr>
        <p:txBody>
          <a:bodyPr anchorCtr="0" anchor="t" bIns="58925" lIns="58925" rIns="58925" tIns="58925">
            <a:noAutofit/>
          </a:bodyPr>
          <a:lstStyle/>
          <a:p>
            <a:pPr indent="-69850" lvl="0" marL="190500" marR="190500" rtl="0">
              <a:lnSpc>
                <a:spcPct val="115000"/>
              </a:lnSpc>
              <a:spcBef>
                <a:spcPts val="0"/>
              </a:spcBef>
              <a:spcAft>
                <a:spcPts val="1500"/>
              </a:spcAft>
              <a:buClr>
                <a:schemeClr val="dk1"/>
              </a:buClr>
              <a:buSzPct val="78571"/>
              <a:buFont typeface="Arial"/>
              <a:buNone/>
            </a:pPr>
            <a:r>
              <a:rPr lang="en" sz="1400">
                <a:solidFill>
                  <a:srgbClr val="F8F8F8"/>
                </a:solidFill>
                <a:latin typeface="Consolas"/>
                <a:ea typeface="Consolas"/>
                <a:cs typeface="Consolas"/>
                <a:sym typeface="Consolas"/>
              </a:rPr>
              <a:t>{  </a:t>
            </a:r>
            <a:br>
              <a:rPr lang="en" sz="1400">
                <a:solidFill>
                  <a:srgbClr val="F8F8F8"/>
                </a:solidFill>
                <a:latin typeface="Consolas"/>
                <a:ea typeface="Consolas"/>
                <a:cs typeface="Consolas"/>
                <a:sym typeface="Consolas"/>
              </a:rPr>
            </a:br>
            <a:r>
              <a:rPr lang="en" sz="1400">
                <a:solidFill>
                  <a:srgbClr val="F8F8F8"/>
                </a:solidFill>
                <a:latin typeface="Consolas"/>
                <a:ea typeface="Consolas"/>
                <a:cs typeface="Consolas"/>
                <a:sym typeface="Consolas"/>
              </a:rPr>
              <a:t>   </a:t>
            </a:r>
            <a:r>
              <a:rPr lang="en" sz="1400">
                <a:solidFill>
                  <a:srgbClr val="65B042"/>
                </a:solidFill>
                <a:latin typeface="Consolas"/>
                <a:ea typeface="Consolas"/>
                <a:cs typeface="Consolas"/>
                <a:sym typeface="Consolas"/>
              </a:rPr>
              <a:t>"</a:t>
            </a:r>
            <a:r>
              <a:rPr lang="en" sz="1400">
                <a:solidFill>
                  <a:srgbClr val="F8F8F8"/>
                </a:solidFill>
                <a:latin typeface="Consolas"/>
                <a:ea typeface="Consolas"/>
                <a:cs typeface="Consolas"/>
                <a:sym typeface="Consolas"/>
              </a:rPr>
              <a:t>requestTime</a:t>
            </a:r>
            <a:r>
              <a:rPr lang="en" sz="1400">
                <a:solidFill>
                  <a:srgbClr val="65B042"/>
                </a:solidFill>
                <a:latin typeface="Consolas"/>
                <a:ea typeface="Consolas"/>
                <a:cs typeface="Consolas"/>
                <a:sym typeface="Consolas"/>
              </a:rPr>
              <a:t>"            : 1473093945.032975,</a:t>
            </a:r>
            <a:br>
              <a:rPr lang="en" sz="1400">
                <a:solidFill>
                  <a:srgbClr val="65B042"/>
                </a:solidFill>
                <a:latin typeface="Consolas"/>
                <a:ea typeface="Consolas"/>
                <a:cs typeface="Consolas"/>
                <a:sym typeface="Consolas"/>
              </a:rPr>
            </a:br>
            <a:r>
              <a:rPr lang="en" sz="1400">
                <a:solidFill>
                  <a:srgbClr val="65B042"/>
                </a:solidFill>
                <a:latin typeface="Consolas"/>
                <a:ea typeface="Consolas"/>
                <a:cs typeface="Consolas"/>
                <a:sym typeface="Consolas"/>
              </a:rPr>
              <a:t>   "</a:t>
            </a:r>
            <a:r>
              <a:rPr lang="en" sz="1400">
                <a:solidFill>
                  <a:srgbClr val="F8F8F8"/>
                </a:solidFill>
                <a:latin typeface="Consolas"/>
                <a:ea typeface="Consolas"/>
                <a:cs typeface="Consolas"/>
                <a:sym typeface="Consolas"/>
              </a:rPr>
              <a:t>startLoadTime</a:t>
            </a:r>
            <a:r>
              <a:rPr lang="en" sz="1400">
                <a:solidFill>
                  <a:srgbClr val="65B042"/>
                </a:solidFill>
                <a:latin typeface="Consolas"/>
                <a:ea typeface="Consolas"/>
                <a:cs typeface="Consolas"/>
                <a:sym typeface="Consolas"/>
              </a:rPr>
              <a:t>"          : 1473093945.129178,</a:t>
            </a:r>
            <a:br>
              <a:rPr lang="en" sz="1400">
                <a:solidFill>
                  <a:srgbClr val="65B042"/>
                </a:solidFill>
                <a:latin typeface="Consolas"/>
                <a:ea typeface="Consolas"/>
                <a:cs typeface="Consolas"/>
                <a:sym typeface="Consolas"/>
              </a:rPr>
            </a:br>
            <a:r>
              <a:rPr lang="en" sz="1400">
                <a:solidFill>
                  <a:srgbClr val="65B042"/>
                </a:solidFill>
                <a:latin typeface="Consolas"/>
                <a:ea typeface="Consolas"/>
                <a:cs typeface="Consolas"/>
                <a:sym typeface="Consolas"/>
              </a:rPr>
              <a:t>   "</a:t>
            </a:r>
            <a:r>
              <a:rPr lang="en" sz="1400">
                <a:solidFill>
                  <a:srgbClr val="F8F8F8"/>
                </a:solidFill>
                <a:latin typeface="Consolas"/>
                <a:ea typeface="Consolas"/>
                <a:cs typeface="Consolas"/>
                <a:sym typeface="Consolas"/>
              </a:rPr>
              <a:t>commitLoadTime</a:t>
            </a:r>
            <a:r>
              <a:rPr lang="en" sz="1400">
                <a:solidFill>
                  <a:srgbClr val="65B042"/>
                </a:solidFill>
                <a:latin typeface="Consolas"/>
                <a:ea typeface="Consolas"/>
                <a:cs typeface="Consolas"/>
                <a:sym typeface="Consolas"/>
              </a:rPr>
              <a:t>"         : 1473093945.575271,</a:t>
            </a:r>
            <a:br>
              <a:rPr lang="en" sz="1400">
                <a:solidFill>
                  <a:srgbClr val="65B042"/>
                </a:solidFill>
                <a:latin typeface="Consolas"/>
                <a:ea typeface="Consolas"/>
                <a:cs typeface="Consolas"/>
                <a:sym typeface="Consolas"/>
              </a:rPr>
            </a:br>
            <a:r>
              <a:rPr lang="en" sz="1400">
                <a:solidFill>
                  <a:srgbClr val="65B042"/>
                </a:solidFill>
                <a:latin typeface="Consolas"/>
                <a:ea typeface="Consolas"/>
                <a:cs typeface="Consolas"/>
                <a:sym typeface="Consolas"/>
              </a:rPr>
              <a:t>   "</a:t>
            </a:r>
            <a:r>
              <a:rPr lang="en" sz="1400">
                <a:solidFill>
                  <a:srgbClr val="F8F8F8"/>
                </a:solidFill>
                <a:latin typeface="Consolas"/>
                <a:ea typeface="Consolas"/>
                <a:cs typeface="Consolas"/>
                <a:sym typeface="Consolas"/>
              </a:rPr>
              <a:t>finishDocumentLoadTime</a:t>
            </a:r>
            <a:r>
              <a:rPr lang="en" sz="1400">
                <a:solidFill>
                  <a:srgbClr val="65B042"/>
                </a:solidFill>
                <a:latin typeface="Consolas"/>
                <a:ea typeface="Consolas"/>
                <a:cs typeface="Consolas"/>
                <a:sym typeface="Consolas"/>
              </a:rPr>
              <a:t>" : 1473093946.872513,</a:t>
            </a:r>
            <a:br>
              <a:rPr lang="en" sz="1400">
                <a:solidFill>
                  <a:srgbClr val="65B042"/>
                </a:solidFill>
                <a:latin typeface="Consolas"/>
                <a:ea typeface="Consolas"/>
                <a:cs typeface="Consolas"/>
                <a:sym typeface="Consolas"/>
              </a:rPr>
            </a:br>
            <a:r>
              <a:rPr lang="en" sz="1400">
                <a:solidFill>
                  <a:srgbClr val="65B042"/>
                </a:solidFill>
                <a:latin typeface="Consolas"/>
                <a:ea typeface="Consolas"/>
                <a:cs typeface="Consolas"/>
                <a:sym typeface="Consolas"/>
              </a:rPr>
              <a:t>   "</a:t>
            </a:r>
            <a:r>
              <a:rPr lang="en" sz="1400">
                <a:solidFill>
                  <a:srgbClr val="F8F8F8"/>
                </a:solidFill>
                <a:latin typeface="Consolas"/>
                <a:ea typeface="Consolas"/>
                <a:cs typeface="Consolas"/>
                <a:sym typeface="Consolas"/>
              </a:rPr>
              <a:t>finishLoadTime</a:t>
            </a:r>
            <a:r>
              <a:rPr lang="en" sz="1400">
                <a:solidFill>
                  <a:srgbClr val="65B042"/>
                </a:solidFill>
                <a:latin typeface="Consolas"/>
                <a:ea typeface="Consolas"/>
                <a:cs typeface="Consolas"/>
                <a:sym typeface="Consolas"/>
              </a:rPr>
              <a:t>"         : 1473093952.281069,</a:t>
            </a:r>
            <a:br>
              <a:rPr lang="en" sz="1400">
                <a:solidFill>
                  <a:srgbClr val="65B042"/>
                </a:solidFill>
                <a:latin typeface="Consolas"/>
                <a:ea typeface="Consolas"/>
                <a:cs typeface="Consolas"/>
                <a:sym typeface="Consolas"/>
              </a:rPr>
            </a:br>
            <a:r>
              <a:rPr lang="en" sz="1400">
                <a:solidFill>
                  <a:srgbClr val="65B042"/>
                </a:solidFill>
                <a:latin typeface="Consolas"/>
                <a:ea typeface="Consolas"/>
                <a:cs typeface="Consolas"/>
                <a:sym typeface="Consolas"/>
              </a:rPr>
              <a:t>   "</a:t>
            </a:r>
            <a:r>
              <a:rPr lang="en" sz="1400">
                <a:solidFill>
                  <a:srgbClr val="F8F8F8"/>
                </a:solidFill>
                <a:latin typeface="Consolas"/>
                <a:ea typeface="Consolas"/>
                <a:cs typeface="Consolas"/>
                <a:sym typeface="Consolas"/>
              </a:rPr>
              <a:t>firstPaintTime</a:t>
            </a:r>
            <a:r>
              <a:rPr lang="en" sz="1400">
                <a:solidFill>
                  <a:srgbClr val="65B042"/>
                </a:solidFill>
                <a:latin typeface="Consolas"/>
                <a:ea typeface="Consolas"/>
                <a:cs typeface="Consolas"/>
                <a:sym typeface="Consolas"/>
              </a:rPr>
              <a:t>"         : 1473093945.96769,</a:t>
            </a:r>
            <a:br>
              <a:rPr lang="en" sz="1400">
                <a:solidFill>
                  <a:srgbClr val="65B042"/>
                </a:solidFill>
                <a:latin typeface="Consolas"/>
                <a:ea typeface="Consolas"/>
                <a:cs typeface="Consolas"/>
                <a:sym typeface="Consolas"/>
              </a:rPr>
            </a:br>
            <a:r>
              <a:rPr lang="en" sz="1400">
                <a:solidFill>
                  <a:srgbClr val="65B042"/>
                </a:solidFill>
                <a:latin typeface="Consolas"/>
                <a:ea typeface="Consolas"/>
                <a:cs typeface="Consolas"/>
                <a:sym typeface="Consolas"/>
              </a:rPr>
              <a:t>   "</a:t>
            </a:r>
            <a:r>
              <a:rPr lang="en" sz="1400">
                <a:solidFill>
                  <a:srgbClr val="F8F8F8"/>
                </a:solidFill>
                <a:latin typeface="Consolas"/>
                <a:ea typeface="Consolas"/>
                <a:cs typeface="Consolas"/>
                <a:sym typeface="Consolas"/>
              </a:rPr>
              <a:t>firstPaintAfterLoadTime</a:t>
            </a:r>
            <a:r>
              <a:rPr lang="en" sz="1400">
                <a:solidFill>
                  <a:srgbClr val="65B042"/>
                </a:solidFill>
                <a:latin typeface="Consolas"/>
                <a:ea typeface="Consolas"/>
                <a:cs typeface="Consolas"/>
                <a:sym typeface="Consolas"/>
              </a:rPr>
              <a:t>": 1473093952.316622,</a:t>
            </a:r>
            <a:br>
              <a:rPr lang="en" sz="1400">
                <a:solidFill>
                  <a:srgbClr val="65B042"/>
                </a:solidFill>
                <a:latin typeface="Consolas"/>
                <a:ea typeface="Consolas"/>
                <a:cs typeface="Consolas"/>
                <a:sym typeface="Consolas"/>
              </a:rPr>
            </a:br>
            <a:r>
              <a:rPr lang="en" sz="1400">
                <a:solidFill>
                  <a:srgbClr val="65B042"/>
                </a:solidFill>
                <a:latin typeface="Consolas"/>
                <a:ea typeface="Consolas"/>
                <a:cs typeface="Consolas"/>
                <a:sym typeface="Consolas"/>
              </a:rPr>
              <a:t>   "</a:t>
            </a:r>
            <a:r>
              <a:rPr lang="en" sz="1400">
                <a:solidFill>
                  <a:srgbClr val="F8F8F8"/>
                </a:solidFill>
                <a:latin typeface="Consolas"/>
                <a:ea typeface="Consolas"/>
                <a:cs typeface="Consolas"/>
                <a:sym typeface="Consolas"/>
              </a:rPr>
              <a:t>navigationType</a:t>
            </a:r>
            <a:r>
              <a:rPr lang="en" sz="1400">
                <a:solidFill>
                  <a:srgbClr val="65B042"/>
                </a:solidFill>
                <a:latin typeface="Consolas"/>
                <a:ea typeface="Consolas"/>
                <a:cs typeface="Consolas"/>
                <a:sym typeface="Consolas"/>
              </a:rPr>
              <a:t>"         : </a:t>
            </a:r>
            <a:r>
              <a:rPr lang="en" sz="1400">
                <a:solidFill>
                  <a:srgbClr val="E9C062"/>
                </a:solidFill>
                <a:latin typeface="Consolas"/>
                <a:ea typeface="Consolas"/>
                <a:cs typeface="Consolas"/>
                <a:sym typeface="Consolas"/>
              </a:rPr>
              <a:t>"BackForward"</a:t>
            </a:r>
            <a:r>
              <a:rPr lang="en" sz="1400">
                <a:solidFill>
                  <a:srgbClr val="65B042"/>
                </a:solidFill>
                <a:latin typeface="Consolas"/>
                <a:ea typeface="Consolas"/>
                <a:cs typeface="Consolas"/>
                <a:sym typeface="Consolas"/>
              </a:rPr>
              <a:t>,</a:t>
            </a:r>
            <a:br>
              <a:rPr lang="en" sz="1400">
                <a:solidFill>
                  <a:srgbClr val="65B042"/>
                </a:solidFill>
                <a:latin typeface="Consolas"/>
                <a:ea typeface="Consolas"/>
                <a:cs typeface="Consolas"/>
                <a:sym typeface="Consolas"/>
              </a:rPr>
            </a:br>
            <a:r>
              <a:rPr lang="en" sz="1400">
                <a:solidFill>
                  <a:srgbClr val="65B042"/>
                </a:solidFill>
                <a:latin typeface="Consolas"/>
                <a:ea typeface="Consolas"/>
                <a:cs typeface="Consolas"/>
                <a:sym typeface="Consolas"/>
              </a:rPr>
              <a:t>   "</a:t>
            </a:r>
            <a:r>
              <a:rPr lang="en" sz="1400">
                <a:solidFill>
                  <a:srgbClr val="F8F8F8"/>
                </a:solidFill>
                <a:latin typeface="Consolas"/>
                <a:ea typeface="Consolas"/>
                <a:cs typeface="Consolas"/>
                <a:sym typeface="Consolas"/>
              </a:rPr>
              <a:t>wasFetchedViaSpdy</a:t>
            </a:r>
            <a:r>
              <a:rPr lang="en" sz="1400">
                <a:solidFill>
                  <a:srgbClr val="65B042"/>
                </a:solidFill>
                <a:latin typeface="Consolas"/>
                <a:ea typeface="Consolas"/>
                <a:cs typeface="Consolas"/>
                <a:sym typeface="Consolas"/>
              </a:rPr>
              <a:t>"      : true,</a:t>
            </a:r>
            <a:br>
              <a:rPr lang="en" sz="1400">
                <a:solidFill>
                  <a:srgbClr val="65B042"/>
                </a:solidFill>
                <a:latin typeface="Consolas"/>
                <a:ea typeface="Consolas"/>
                <a:cs typeface="Consolas"/>
                <a:sym typeface="Consolas"/>
              </a:rPr>
            </a:br>
            <a:r>
              <a:rPr lang="en" sz="1400">
                <a:solidFill>
                  <a:srgbClr val="65B042"/>
                </a:solidFill>
                <a:latin typeface="Consolas"/>
                <a:ea typeface="Consolas"/>
                <a:cs typeface="Consolas"/>
                <a:sym typeface="Consolas"/>
              </a:rPr>
              <a:t>   "</a:t>
            </a:r>
            <a:r>
              <a:rPr lang="en" sz="1400">
                <a:solidFill>
                  <a:srgbClr val="F8F8F8"/>
                </a:solidFill>
                <a:latin typeface="Consolas"/>
                <a:ea typeface="Consolas"/>
                <a:cs typeface="Consolas"/>
                <a:sym typeface="Consolas"/>
              </a:rPr>
              <a:t>wasNpnNegotiated</a:t>
            </a:r>
            <a:r>
              <a:rPr lang="en" sz="1400">
                <a:solidFill>
                  <a:srgbClr val="65B042"/>
                </a:solidFill>
                <a:latin typeface="Consolas"/>
                <a:ea typeface="Consolas"/>
                <a:cs typeface="Consolas"/>
                <a:sym typeface="Consolas"/>
              </a:rPr>
              <a:t>"       : true,</a:t>
            </a:r>
            <a:br>
              <a:rPr lang="en" sz="1400">
                <a:solidFill>
                  <a:srgbClr val="65B042"/>
                </a:solidFill>
                <a:latin typeface="Consolas"/>
                <a:ea typeface="Consolas"/>
                <a:cs typeface="Consolas"/>
                <a:sym typeface="Consolas"/>
              </a:rPr>
            </a:br>
            <a:r>
              <a:rPr lang="en" sz="1400">
                <a:solidFill>
                  <a:srgbClr val="65B042"/>
                </a:solidFill>
                <a:latin typeface="Consolas"/>
                <a:ea typeface="Consolas"/>
                <a:cs typeface="Consolas"/>
                <a:sym typeface="Consolas"/>
              </a:rPr>
              <a:t>   "</a:t>
            </a:r>
            <a:r>
              <a:rPr lang="en" sz="1400">
                <a:solidFill>
                  <a:srgbClr val="F8F8F8"/>
                </a:solidFill>
                <a:latin typeface="Consolas"/>
                <a:ea typeface="Consolas"/>
                <a:cs typeface="Consolas"/>
                <a:sym typeface="Consolas"/>
              </a:rPr>
              <a:t>npnNegotiatedProtocol</a:t>
            </a:r>
            <a:r>
              <a:rPr lang="en" sz="1400">
                <a:solidFill>
                  <a:srgbClr val="65B042"/>
                </a:solidFill>
                <a:latin typeface="Consolas"/>
                <a:ea typeface="Consolas"/>
                <a:cs typeface="Consolas"/>
                <a:sym typeface="Consolas"/>
              </a:rPr>
              <a:t>"  : "</a:t>
            </a:r>
            <a:r>
              <a:rPr lang="en" sz="1400">
                <a:solidFill>
                  <a:srgbClr val="F8F8F8"/>
                </a:solidFill>
                <a:latin typeface="Consolas"/>
                <a:ea typeface="Consolas"/>
                <a:cs typeface="Consolas"/>
                <a:sym typeface="Consolas"/>
              </a:rPr>
              <a:t>quic/1+spdy/3</a:t>
            </a:r>
            <a:r>
              <a:rPr lang="en" sz="1400">
                <a:solidFill>
                  <a:srgbClr val="65B042"/>
                </a:solidFill>
                <a:latin typeface="Consolas"/>
                <a:ea typeface="Consolas"/>
                <a:cs typeface="Consolas"/>
                <a:sym typeface="Consolas"/>
              </a:rPr>
              <a:t>",</a:t>
            </a:r>
            <a:br>
              <a:rPr lang="en" sz="1400">
                <a:solidFill>
                  <a:srgbClr val="65B042"/>
                </a:solidFill>
                <a:latin typeface="Consolas"/>
                <a:ea typeface="Consolas"/>
                <a:cs typeface="Consolas"/>
                <a:sym typeface="Consolas"/>
              </a:rPr>
            </a:br>
            <a:r>
              <a:rPr lang="en" sz="1400">
                <a:solidFill>
                  <a:srgbClr val="65B042"/>
                </a:solidFill>
                <a:latin typeface="Consolas"/>
                <a:ea typeface="Consolas"/>
                <a:cs typeface="Consolas"/>
                <a:sym typeface="Consolas"/>
              </a:rPr>
              <a:t>   "</a:t>
            </a:r>
            <a:r>
              <a:rPr lang="en" sz="1400">
                <a:solidFill>
                  <a:srgbClr val="F8F8F8"/>
                </a:solidFill>
                <a:latin typeface="Consolas"/>
                <a:ea typeface="Consolas"/>
                <a:cs typeface="Consolas"/>
                <a:sym typeface="Consolas"/>
              </a:rPr>
              <a:t>wasAlternateProtocolAvailable</a:t>
            </a:r>
            <a:r>
              <a:rPr lang="en" sz="1400">
                <a:solidFill>
                  <a:srgbClr val="65B042"/>
                </a:solidFill>
                <a:latin typeface="Consolas"/>
                <a:ea typeface="Consolas"/>
                <a:cs typeface="Consolas"/>
                <a:sym typeface="Consolas"/>
              </a:rPr>
              <a:t>" : false,</a:t>
            </a:r>
            <a:br>
              <a:rPr lang="en" sz="1400">
                <a:solidFill>
                  <a:srgbClr val="65B042"/>
                </a:solidFill>
                <a:latin typeface="Consolas"/>
                <a:ea typeface="Consolas"/>
                <a:cs typeface="Consolas"/>
                <a:sym typeface="Consolas"/>
              </a:rPr>
            </a:br>
            <a:r>
              <a:rPr lang="en" sz="1400">
                <a:solidFill>
                  <a:srgbClr val="65B042"/>
                </a:solidFill>
                <a:latin typeface="Consolas"/>
                <a:ea typeface="Consolas"/>
                <a:cs typeface="Consolas"/>
                <a:sym typeface="Consolas"/>
              </a:rPr>
              <a:t>   "</a:t>
            </a:r>
            <a:r>
              <a:rPr lang="en" sz="1400">
                <a:solidFill>
                  <a:srgbClr val="F8F8F8"/>
                </a:solidFill>
                <a:latin typeface="Consolas"/>
                <a:ea typeface="Consolas"/>
                <a:cs typeface="Consolas"/>
                <a:sym typeface="Consolas"/>
              </a:rPr>
              <a:t>connectionInfo</a:t>
            </a:r>
            <a:r>
              <a:rPr lang="en" sz="1400">
                <a:solidFill>
                  <a:srgbClr val="65B042"/>
                </a:solidFill>
                <a:latin typeface="Consolas"/>
                <a:ea typeface="Consolas"/>
                <a:cs typeface="Consolas"/>
                <a:sym typeface="Consolas"/>
              </a:rPr>
              <a:t>"         : "</a:t>
            </a:r>
            <a:r>
              <a:rPr lang="en" sz="1400">
                <a:solidFill>
                  <a:srgbClr val="F8F8F8"/>
                </a:solidFill>
                <a:latin typeface="Consolas"/>
                <a:ea typeface="Consolas"/>
                <a:cs typeface="Consolas"/>
                <a:sym typeface="Consolas"/>
              </a:rPr>
              <a:t>quic/1+spdy/3</a:t>
            </a:r>
            <a:r>
              <a:rPr lang="en" sz="1400">
                <a:solidFill>
                  <a:srgbClr val="65B042"/>
                </a:solidFill>
                <a:latin typeface="Consolas"/>
                <a:ea typeface="Consolas"/>
                <a:cs typeface="Consolas"/>
                <a:sym typeface="Consolas"/>
              </a:rPr>
              <a:t>"</a:t>
            </a:r>
            <a:br>
              <a:rPr lang="en" sz="1400">
                <a:solidFill>
                  <a:srgbClr val="65B042"/>
                </a:solidFill>
                <a:latin typeface="Consolas"/>
                <a:ea typeface="Consolas"/>
                <a:cs typeface="Consolas"/>
                <a:sym typeface="Consolas"/>
              </a:rPr>
            </a:br>
            <a:r>
              <a:rPr lang="en" sz="1400">
                <a:solidFill>
                  <a:srgbClr val="FFFFFF"/>
                </a:solidFill>
                <a:latin typeface="Consolas"/>
                <a:ea typeface="Consolas"/>
                <a:cs typeface="Consolas"/>
                <a:sym typeface="Consolas"/>
              </a:rPr>
              <a:t>}</a:t>
            </a: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86" name="Shape 286"/>
        <p:cNvGrpSpPr/>
        <p:nvPr/>
      </p:nvGrpSpPr>
      <p:grpSpPr>
        <a:xfrm>
          <a:off x="0" y="0"/>
          <a:ext cx="0" cy="0"/>
          <a:chOff x="0" y="0"/>
          <a:chExt cx="0" cy="0"/>
        </a:xfrm>
      </p:grpSpPr>
      <p:sp>
        <p:nvSpPr>
          <p:cNvPr id="287" name="Shape 287"/>
          <p:cNvSpPr txBox="1"/>
          <p:nvPr>
            <p:ph type="title"/>
          </p:nvPr>
        </p:nvSpPr>
        <p:spPr>
          <a:xfrm>
            <a:off x="892975" y="863952"/>
            <a:ext cx="7358100" cy="2194200"/>
          </a:xfrm>
          <a:prstGeom prst="rect">
            <a:avLst/>
          </a:prstGeom>
        </p:spPr>
        <p:txBody>
          <a:bodyPr anchorCtr="0" anchor="b" bIns="58925" lIns="58925" rIns="58925" tIns="58925">
            <a:noAutofit/>
          </a:bodyPr>
          <a:lstStyle/>
          <a:p>
            <a:pPr lvl="0" rtl="0">
              <a:spcBef>
                <a:spcPts val="0"/>
              </a:spcBef>
              <a:buNone/>
            </a:pPr>
            <a:r>
              <a:rPr lang="en" sz="3000">
                <a:latin typeface="Josefin Slab"/>
                <a:ea typeface="Josefin Slab"/>
                <a:cs typeface="Josefin Slab"/>
                <a:sym typeface="Josefin Slab"/>
              </a:rPr>
              <a:t>what did we do before </a:t>
            </a:r>
            <a:r>
              <a:rPr lang="en" sz="4800">
                <a:solidFill>
                  <a:srgbClr val="0057A3"/>
                </a:solidFill>
                <a:latin typeface="Josefin Slab"/>
                <a:ea typeface="Josefin Slab"/>
                <a:cs typeface="Josefin Slab"/>
                <a:sym typeface="Josefin Slab"/>
              </a:rPr>
              <a:t>N</a:t>
            </a:r>
            <a:r>
              <a:rPr lang="en" sz="4800">
                <a:latin typeface="Josefin Slab"/>
                <a:ea typeface="Josefin Slab"/>
                <a:cs typeface="Josefin Slab"/>
                <a:sym typeface="Josefin Slab"/>
              </a:rPr>
              <a:t>avigation</a:t>
            </a:r>
            <a:r>
              <a:rPr lang="en" sz="4800">
                <a:solidFill>
                  <a:srgbClr val="F02532"/>
                </a:solidFill>
                <a:latin typeface="Josefin Slab"/>
                <a:ea typeface="Josefin Slab"/>
                <a:cs typeface="Josefin Slab"/>
                <a:sym typeface="Josefin Slab"/>
              </a:rPr>
              <a:t>T</a:t>
            </a:r>
            <a:r>
              <a:rPr lang="en" sz="4800">
                <a:latin typeface="Josefin Slab"/>
                <a:ea typeface="Josefin Slab"/>
                <a:cs typeface="Josefin Slab"/>
                <a:sym typeface="Josefin Slab"/>
              </a:rPr>
              <a:t>iming?</a:t>
            </a: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91" name="Shape 291"/>
        <p:cNvGrpSpPr/>
        <p:nvPr/>
      </p:nvGrpSpPr>
      <p:grpSpPr>
        <a:xfrm>
          <a:off x="0" y="0"/>
          <a:ext cx="0" cy="0"/>
          <a:chOff x="0" y="0"/>
          <a:chExt cx="0" cy="0"/>
        </a:xfrm>
      </p:grpSpPr>
      <p:sp>
        <p:nvSpPr>
          <p:cNvPr id="292" name="Shape 292"/>
          <p:cNvSpPr txBox="1"/>
          <p:nvPr>
            <p:ph type="title"/>
          </p:nvPr>
        </p:nvSpPr>
        <p:spPr>
          <a:xfrm>
            <a:off x="336921" y="133945"/>
            <a:ext cx="8470200" cy="771900"/>
          </a:xfrm>
          <a:prstGeom prst="rect">
            <a:avLst/>
          </a:prstGeom>
        </p:spPr>
        <p:txBody>
          <a:bodyPr anchorCtr="0" anchor="ctr" bIns="58925" lIns="58925" rIns="58925" tIns="58925">
            <a:noAutofit/>
          </a:bodyPr>
          <a:lstStyle/>
          <a:p>
            <a:pPr lvl="0" rtl="0">
              <a:spcBef>
                <a:spcPts val="0"/>
              </a:spcBef>
              <a:buNone/>
            </a:pPr>
            <a:r>
              <a:rPr i="0" lang="en">
                <a:latin typeface="Josefin Slab"/>
                <a:ea typeface="Josefin Slab"/>
                <a:cs typeface="Josefin Slab"/>
                <a:sym typeface="Josefin Slab"/>
              </a:rPr>
              <a:t>Prior to NavigationTiming</a:t>
            </a:r>
          </a:p>
        </p:txBody>
      </p:sp>
      <p:sp>
        <p:nvSpPr>
          <p:cNvPr id="293" name="Shape 293"/>
          <p:cNvSpPr txBox="1"/>
          <p:nvPr>
            <p:ph idx="1" type="body"/>
          </p:nvPr>
        </p:nvSpPr>
        <p:spPr>
          <a:xfrm>
            <a:off x="669725" y="875376"/>
            <a:ext cx="7804500" cy="3805800"/>
          </a:xfrm>
          <a:prstGeom prst="rect">
            <a:avLst/>
          </a:prstGeom>
        </p:spPr>
        <p:txBody>
          <a:bodyPr anchorCtr="0" anchor="t" bIns="58925" lIns="58925" rIns="58925" tIns="58925">
            <a:noAutofit/>
          </a:bodyPr>
          <a:lstStyle/>
          <a:p>
            <a:pPr indent="-228600" lvl="0" marL="457200" rtl="0">
              <a:lnSpc>
                <a:spcPct val="115000"/>
              </a:lnSpc>
              <a:spcBef>
                <a:spcPts val="1000"/>
              </a:spcBef>
              <a:spcAft>
                <a:spcPts val="1000"/>
              </a:spcAft>
              <a:buClr>
                <a:schemeClr val="lt1"/>
              </a:buClr>
              <a:buFont typeface="Trebuchet MS"/>
              <a:buAutoNum type="arabicPeriod"/>
            </a:pPr>
            <a:r>
              <a:rPr lang="en" sz="1800">
                <a:solidFill>
                  <a:schemeClr val="lt1"/>
                </a:solidFill>
                <a:latin typeface="Trebuchet MS"/>
                <a:ea typeface="Trebuchet MS"/>
                <a:cs typeface="Trebuchet MS"/>
                <a:sym typeface="Trebuchet MS"/>
              </a:rPr>
              <a:t>Hook into the </a:t>
            </a:r>
            <a:r>
              <a:rPr lang="en" sz="1800">
                <a:solidFill>
                  <a:srgbClr val="65B042"/>
                </a:solidFill>
                <a:latin typeface="Consolas"/>
                <a:ea typeface="Consolas"/>
                <a:cs typeface="Consolas"/>
                <a:sym typeface="Consolas"/>
              </a:rPr>
              <a:t>beforeUnload</a:t>
            </a:r>
            <a:r>
              <a:rPr lang="en" sz="1800">
                <a:solidFill>
                  <a:schemeClr val="lt1"/>
                </a:solidFill>
                <a:latin typeface="Trebuchet MS"/>
                <a:ea typeface="Trebuchet MS"/>
                <a:cs typeface="Trebuchet MS"/>
                <a:sym typeface="Trebuchet MS"/>
              </a:rPr>
              <a:t>, </a:t>
            </a:r>
            <a:r>
              <a:rPr lang="en" sz="1800">
                <a:solidFill>
                  <a:srgbClr val="65B042"/>
                </a:solidFill>
                <a:latin typeface="Consolas"/>
                <a:ea typeface="Consolas"/>
                <a:cs typeface="Consolas"/>
                <a:sym typeface="Consolas"/>
              </a:rPr>
              <a:t>unload</a:t>
            </a:r>
            <a:r>
              <a:rPr lang="en" sz="1800">
                <a:solidFill>
                  <a:schemeClr val="lt1"/>
                </a:solidFill>
                <a:latin typeface="Consolas"/>
                <a:ea typeface="Consolas"/>
                <a:cs typeface="Consolas"/>
                <a:sym typeface="Consolas"/>
              </a:rPr>
              <a:t> </a:t>
            </a:r>
            <a:r>
              <a:rPr lang="en" sz="1800">
                <a:solidFill>
                  <a:schemeClr val="lt1"/>
                </a:solidFill>
                <a:latin typeface="Trebuchet MS"/>
                <a:ea typeface="Trebuchet MS"/>
                <a:cs typeface="Trebuchet MS"/>
                <a:sym typeface="Trebuchet MS"/>
              </a:rPr>
              <a:t>and </a:t>
            </a:r>
            <a:r>
              <a:rPr lang="en" sz="1800">
                <a:solidFill>
                  <a:srgbClr val="65B042"/>
                </a:solidFill>
                <a:latin typeface="Consolas"/>
                <a:ea typeface="Consolas"/>
                <a:cs typeface="Consolas"/>
                <a:sym typeface="Consolas"/>
              </a:rPr>
              <a:t>pagehide</a:t>
            </a:r>
            <a:r>
              <a:rPr lang="en" sz="1800">
                <a:solidFill>
                  <a:schemeClr val="lt1"/>
                </a:solidFill>
                <a:latin typeface="Consolas"/>
                <a:ea typeface="Consolas"/>
                <a:cs typeface="Consolas"/>
                <a:sym typeface="Consolas"/>
              </a:rPr>
              <a:t> </a:t>
            </a:r>
            <a:r>
              <a:rPr lang="en" sz="1800">
                <a:solidFill>
                  <a:schemeClr val="lt1"/>
                </a:solidFill>
                <a:latin typeface="Trebuchet MS"/>
                <a:ea typeface="Trebuchet MS"/>
                <a:cs typeface="Trebuchet MS"/>
                <a:sym typeface="Trebuchet MS"/>
              </a:rPr>
              <a:t>events to set a cookie with the </a:t>
            </a:r>
            <a:r>
              <a:rPr lang="en" sz="1800">
                <a:solidFill>
                  <a:srgbClr val="E69138"/>
                </a:solidFill>
                <a:latin typeface="Trebuchet MS"/>
                <a:ea typeface="Trebuchet MS"/>
                <a:cs typeface="Trebuchet MS"/>
                <a:sym typeface="Trebuchet MS"/>
              </a:rPr>
              <a:t>timestamp</a:t>
            </a:r>
            <a:r>
              <a:rPr lang="en" sz="1800">
                <a:solidFill>
                  <a:schemeClr val="lt1"/>
                </a:solidFill>
                <a:latin typeface="Trebuchet MS"/>
                <a:ea typeface="Trebuchet MS"/>
                <a:cs typeface="Trebuchet MS"/>
                <a:sym typeface="Trebuchet MS"/>
              </a:rPr>
              <a:t> and </a:t>
            </a:r>
            <a:r>
              <a:rPr lang="en" sz="1800">
                <a:solidFill>
                  <a:srgbClr val="E69138"/>
                </a:solidFill>
                <a:latin typeface="Trebuchet MS"/>
                <a:ea typeface="Trebuchet MS"/>
                <a:cs typeface="Trebuchet MS"/>
                <a:sym typeface="Trebuchet MS"/>
              </a:rPr>
              <a:t>url</a:t>
            </a:r>
          </a:p>
          <a:p>
            <a:pPr indent="-342900" lvl="0" marL="457200" rtl="0">
              <a:lnSpc>
                <a:spcPct val="115000"/>
              </a:lnSpc>
              <a:spcBef>
                <a:spcPts val="1000"/>
              </a:spcBef>
              <a:spcAft>
                <a:spcPts val="1000"/>
              </a:spcAft>
              <a:buClr>
                <a:schemeClr val="lt1"/>
              </a:buClr>
              <a:buSzPct val="100000"/>
              <a:buFont typeface="Trebuchet MS"/>
              <a:buAutoNum type="arabicPeriod"/>
            </a:pPr>
            <a:r>
              <a:rPr lang="en" sz="1800">
                <a:solidFill>
                  <a:schemeClr val="lt1"/>
                </a:solidFill>
                <a:latin typeface="Trebuchet MS"/>
                <a:ea typeface="Trebuchet MS"/>
                <a:cs typeface="Trebuchet MS"/>
                <a:sym typeface="Trebuchet MS"/>
              </a:rPr>
              <a:t>In the </a:t>
            </a:r>
            <a:r>
              <a:rPr lang="en" sz="1800">
                <a:solidFill>
                  <a:srgbClr val="65B042"/>
                </a:solidFill>
                <a:latin typeface="Consolas"/>
                <a:ea typeface="Consolas"/>
                <a:cs typeface="Consolas"/>
                <a:sym typeface="Consolas"/>
              </a:rPr>
              <a:t>onload</a:t>
            </a:r>
            <a:r>
              <a:rPr lang="en" sz="1800">
                <a:solidFill>
                  <a:schemeClr val="lt1"/>
                </a:solidFill>
                <a:latin typeface="Consolas"/>
                <a:ea typeface="Consolas"/>
                <a:cs typeface="Consolas"/>
                <a:sym typeface="Consolas"/>
              </a:rPr>
              <a:t> </a:t>
            </a:r>
            <a:r>
              <a:rPr lang="en" sz="1800">
                <a:solidFill>
                  <a:schemeClr val="lt1"/>
                </a:solidFill>
                <a:latin typeface="Trebuchet MS"/>
                <a:ea typeface="Trebuchet MS"/>
                <a:cs typeface="Trebuchet MS"/>
                <a:sym typeface="Trebuchet MS"/>
              </a:rPr>
              <a:t>or </a:t>
            </a:r>
            <a:r>
              <a:rPr lang="en" sz="1800">
                <a:solidFill>
                  <a:srgbClr val="65B042"/>
                </a:solidFill>
                <a:latin typeface="Consolas"/>
                <a:ea typeface="Consolas"/>
                <a:cs typeface="Consolas"/>
                <a:sym typeface="Consolas"/>
              </a:rPr>
              <a:t>pageshow</a:t>
            </a:r>
            <a:r>
              <a:rPr lang="en" sz="1800">
                <a:solidFill>
                  <a:schemeClr val="lt1"/>
                </a:solidFill>
                <a:latin typeface="Consolas"/>
                <a:ea typeface="Consolas"/>
                <a:cs typeface="Consolas"/>
                <a:sym typeface="Consolas"/>
              </a:rPr>
              <a:t> </a:t>
            </a:r>
            <a:r>
              <a:rPr lang="en" sz="1800">
                <a:solidFill>
                  <a:schemeClr val="lt1"/>
                </a:solidFill>
                <a:latin typeface="Trebuchet MS"/>
                <a:ea typeface="Trebuchet MS"/>
                <a:cs typeface="Trebuchet MS"/>
                <a:sym typeface="Trebuchet MS"/>
              </a:rPr>
              <a:t>event, check if the cookie is set and if the </a:t>
            </a:r>
            <a:r>
              <a:rPr lang="en" sz="1800">
                <a:solidFill>
                  <a:srgbClr val="E69138"/>
                </a:solidFill>
                <a:latin typeface="Trebuchet MS"/>
                <a:ea typeface="Trebuchet MS"/>
                <a:cs typeface="Trebuchet MS"/>
                <a:sym typeface="Trebuchet MS"/>
              </a:rPr>
              <a:t>url</a:t>
            </a:r>
            <a:r>
              <a:rPr lang="en" sz="1800">
                <a:solidFill>
                  <a:schemeClr val="lt1"/>
                </a:solidFill>
                <a:latin typeface="Trebuchet MS"/>
                <a:ea typeface="Trebuchet MS"/>
                <a:cs typeface="Trebuchet MS"/>
                <a:sym typeface="Trebuchet MS"/>
              </a:rPr>
              <a:t> in the cookie matches </a:t>
            </a:r>
            <a:r>
              <a:rPr lang="en" sz="1800">
                <a:solidFill>
                  <a:srgbClr val="0057A3"/>
                </a:solidFill>
                <a:latin typeface="Consolas"/>
                <a:ea typeface="Consolas"/>
                <a:cs typeface="Consolas"/>
                <a:sym typeface="Consolas"/>
              </a:rPr>
              <a:t>document</a:t>
            </a:r>
            <a:r>
              <a:rPr lang="en" sz="1800">
                <a:solidFill>
                  <a:schemeClr val="lt1"/>
                </a:solidFill>
                <a:latin typeface="Consolas"/>
                <a:ea typeface="Consolas"/>
                <a:cs typeface="Consolas"/>
                <a:sym typeface="Consolas"/>
              </a:rPr>
              <a:t>.</a:t>
            </a:r>
            <a:r>
              <a:rPr lang="en" sz="1800">
                <a:solidFill>
                  <a:srgbClr val="65B042"/>
                </a:solidFill>
                <a:latin typeface="Consolas"/>
                <a:ea typeface="Consolas"/>
                <a:cs typeface="Consolas"/>
                <a:sym typeface="Consolas"/>
              </a:rPr>
              <a:t>referrer</a:t>
            </a:r>
          </a:p>
          <a:p>
            <a:pPr indent="-342900" lvl="0" marL="457200" rtl="0">
              <a:lnSpc>
                <a:spcPct val="115000"/>
              </a:lnSpc>
              <a:spcBef>
                <a:spcPts val="1000"/>
              </a:spcBef>
              <a:spcAft>
                <a:spcPts val="1000"/>
              </a:spcAft>
              <a:buClr>
                <a:schemeClr val="lt1"/>
              </a:buClr>
              <a:buSzPct val="100000"/>
              <a:buFont typeface="Trebuchet MS"/>
              <a:buAutoNum type="arabicPeriod"/>
            </a:pPr>
            <a:r>
              <a:rPr lang="en" sz="1800">
                <a:solidFill>
                  <a:schemeClr val="lt1"/>
                </a:solidFill>
                <a:latin typeface="Trebuchet MS"/>
                <a:ea typeface="Trebuchet MS"/>
                <a:cs typeface="Trebuchet MS"/>
                <a:sym typeface="Trebuchet MS"/>
              </a:rPr>
              <a:t>If we have a match, calculate the time delta</a:t>
            </a:r>
          </a:p>
          <a:p>
            <a:pPr indent="-317500" lvl="0" marL="457200" rtl="0">
              <a:lnSpc>
                <a:spcPct val="115000"/>
              </a:lnSpc>
              <a:spcBef>
                <a:spcPts val="1000"/>
              </a:spcBef>
              <a:spcAft>
                <a:spcPts val="1000"/>
              </a:spcAft>
              <a:buClr>
                <a:schemeClr val="lt1"/>
              </a:buClr>
              <a:buSzPct val="100000"/>
              <a:buFont typeface="Trebuchet MS"/>
            </a:pPr>
            <a:r>
              <a:rPr lang="en" sz="1400">
                <a:solidFill>
                  <a:srgbClr val="65B042"/>
                </a:solidFill>
                <a:latin typeface="Consolas"/>
                <a:ea typeface="Consolas"/>
                <a:cs typeface="Consolas"/>
                <a:sym typeface="Consolas"/>
              </a:rPr>
              <a:t>beforeUnload</a:t>
            </a:r>
            <a:r>
              <a:rPr lang="en" sz="1400">
                <a:solidFill>
                  <a:schemeClr val="lt1"/>
                </a:solidFill>
                <a:latin typeface="Consolas"/>
                <a:ea typeface="Consolas"/>
                <a:cs typeface="Consolas"/>
                <a:sym typeface="Consolas"/>
              </a:rPr>
              <a:t> </a:t>
            </a:r>
            <a:r>
              <a:rPr lang="en" sz="1400">
                <a:solidFill>
                  <a:schemeClr val="lt1"/>
                </a:solidFill>
                <a:latin typeface="Trebuchet MS"/>
                <a:ea typeface="Trebuchet MS"/>
                <a:cs typeface="Trebuchet MS"/>
                <a:sym typeface="Trebuchet MS"/>
              </a:rPr>
              <a:t>corresponds to </a:t>
            </a:r>
            <a:r>
              <a:rPr lang="en" sz="1400">
                <a:solidFill>
                  <a:srgbClr val="3D85C6"/>
                </a:solidFill>
                <a:latin typeface="Consolas"/>
                <a:ea typeface="Consolas"/>
                <a:cs typeface="Consolas"/>
                <a:sym typeface="Consolas"/>
              </a:rPr>
              <a:t>navigationStart</a:t>
            </a:r>
          </a:p>
          <a:p>
            <a:pPr indent="-317500" lvl="0" marL="457200" rtl="0">
              <a:lnSpc>
                <a:spcPct val="115000"/>
              </a:lnSpc>
              <a:spcBef>
                <a:spcPts val="1000"/>
              </a:spcBef>
              <a:spcAft>
                <a:spcPts val="1000"/>
              </a:spcAft>
              <a:buClr>
                <a:schemeClr val="lt1"/>
              </a:buClr>
              <a:buSzPct val="100000"/>
              <a:buFont typeface="Trebuchet MS"/>
            </a:pPr>
            <a:r>
              <a:rPr lang="en" sz="1400">
                <a:solidFill>
                  <a:srgbClr val="65B042"/>
                </a:solidFill>
                <a:latin typeface="Consolas"/>
                <a:ea typeface="Consolas"/>
                <a:cs typeface="Consolas"/>
                <a:sym typeface="Consolas"/>
              </a:rPr>
              <a:t>unload</a:t>
            </a:r>
            <a:r>
              <a:rPr lang="en" sz="1400">
                <a:solidFill>
                  <a:schemeClr val="lt1"/>
                </a:solidFill>
                <a:latin typeface="Consolas"/>
                <a:ea typeface="Consolas"/>
                <a:cs typeface="Consolas"/>
                <a:sym typeface="Consolas"/>
              </a:rPr>
              <a:t> </a:t>
            </a:r>
            <a:r>
              <a:rPr lang="en" sz="1400">
                <a:solidFill>
                  <a:schemeClr val="lt1"/>
                </a:solidFill>
                <a:latin typeface="Trebuchet MS"/>
                <a:ea typeface="Trebuchet MS"/>
                <a:cs typeface="Trebuchet MS"/>
                <a:sym typeface="Trebuchet MS"/>
              </a:rPr>
              <a:t>and </a:t>
            </a:r>
            <a:r>
              <a:rPr lang="en" sz="1400">
                <a:solidFill>
                  <a:srgbClr val="65B042"/>
                </a:solidFill>
                <a:latin typeface="Consolas"/>
                <a:ea typeface="Consolas"/>
                <a:cs typeface="Consolas"/>
                <a:sym typeface="Consolas"/>
              </a:rPr>
              <a:t>pagehide</a:t>
            </a:r>
            <a:r>
              <a:rPr lang="en" sz="1400">
                <a:solidFill>
                  <a:schemeClr val="lt1"/>
                </a:solidFill>
                <a:latin typeface="Consolas"/>
                <a:ea typeface="Consolas"/>
                <a:cs typeface="Consolas"/>
                <a:sym typeface="Consolas"/>
              </a:rPr>
              <a:t> </a:t>
            </a:r>
            <a:r>
              <a:rPr lang="en" sz="1400">
                <a:solidFill>
                  <a:schemeClr val="lt1"/>
                </a:solidFill>
                <a:latin typeface="Trebuchet MS"/>
                <a:ea typeface="Trebuchet MS"/>
                <a:cs typeface="Trebuchet MS"/>
                <a:sym typeface="Trebuchet MS"/>
              </a:rPr>
              <a:t>correspond to </a:t>
            </a:r>
            <a:r>
              <a:rPr lang="en" sz="1400">
                <a:solidFill>
                  <a:srgbClr val="3D85C6"/>
                </a:solidFill>
                <a:latin typeface="Consolas"/>
                <a:ea typeface="Consolas"/>
                <a:cs typeface="Consolas"/>
                <a:sym typeface="Consolas"/>
              </a:rPr>
              <a:t>responseStart</a:t>
            </a:r>
          </a:p>
          <a:p>
            <a:pPr indent="-317500" lvl="0" marL="457200" rtl="0">
              <a:lnSpc>
                <a:spcPct val="115000"/>
              </a:lnSpc>
              <a:spcBef>
                <a:spcPts val="1000"/>
              </a:spcBef>
              <a:spcAft>
                <a:spcPts val="1000"/>
              </a:spcAft>
              <a:buClr>
                <a:srgbClr val="FFFFFF"/>
              </a:buClr>
              <a:buSzPct val="100000"/>
              <a:buFont typeface="Trebuchet MS"/>
            </a:pPr>
            <a:r>
              <a:rPr lang="en" sz="1400">
                <a:solidFill>
                  <a:srgbClr val="FFFFFF"/>
                </a:solidFill>
                <a:latin typeface="Trebuchet MS"/>
                <a:ea typeface="Trebuchet MS"/>
                <a:cs typeface="Trebuchet MS"/>
                <a:sym typeface="Trebuchet MS"/>
              </a:rPr>
              <a:t>We also hook into clicks and form submits just in case the user goes off to a new tab</a:t>
            </a:r>
          </a:p>
          <a:p>
            <a:pPr indent="0" lvl="0" marL="0" rtl="0">
              <a:lnSpc>
                <a:spcPct val="115000"/>
              </a:lnSpc>
              <a:spcBef>
                <a:spcPts val="1000"/>
              </a:spcBef>
              <a:spcAft>
                <a:spcPts val="1000"/>
              </a:spcAft>
              <a:buNone/>
            </a:pPr>
            <a:r>
              <a:t/>
            </a:r>
            <a:endParaRPr sz="1400">
              <a:latin typeface="Trebuchet MS"/>
              <a:ea typeface="Trebuchet MS"/>
              <a:cs typeface="Trebuchet MS"/>
              <a:sym typeface="Trebuchet MS"/>
            </a:endParaRPr>
          </a:p>
          <a:p>
            <a:pPr indent="0" lvl="0" marL="0" rtl="0">
              <a:lnSpc>
                <a:spcPct val="115000"/>
              </a:lnSpc>
              <a:spcBef>
                <a:spcPts val="1000"/>
              </a:spcBef>
              <a:spcAft>
                <a:spcPts val="1000"/>
              </a:spcAft>
              <a:buNone/>
            </a:pPr>
            <a:r>
              <a:rPr b="1" lang="en" sz="1800">
                <a:solidFill>
                  <a:srgbClr val="F02532"/>
                </a:solidFill>
                <a:latin typeface="Josefin Slab"/>
                <a:ea typeface="Josefin Slab"/>
                <a:cs typeface="Josefin Slab"/>
                <a:sym typeface="Josefin Slab"/>
              </a:rPr>
              <a:t>Note:</a:t>
            </a:r>
            <a:r>
              <a:rPr lang="en" sz="1800">
                <a:solidFill>
                  <a:srgbClr val="FFFFFF"/>
                </a:solidFill>
                <a:latin typeface="Josefin Slab"/>
                <a:ea typeface="Josefin Slab"/>
                <a:cs typeface="Josefin Slab"/>
                <a:sym typeface="Josefin Slab"/>
              </a:rPr>
              <a:t> This doesn't help for external referrers!</a:t>
            </a: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97" name="Shape 297"/>
        <p:cNvGrpSpPr/>
        <p:nvPr/>
      </p:nvGrpSpPr>
      <p:grpSpPr>
        <a:xfrm>
          <a:off x="0" y="0"/>
          <a:ext cx="0" cy="0"/>
          <a:chOff x="0" y="0"/>
          <a:chExt cx="0" cy="0"/>
        </a:xfrm>
      </p:grpSpPr>
      <p:sp>
        <p:nvSpPr>
          <p:cNvPr id="298" name="Shape 298"/>
          <p:cNvSpPr txBox="1"/>
          <p:nvPr>
            <p:ph type="title"/>
          </p:nvPr>
        </p:nvSpPr>
        <p:spPr>
          <a:xfrm>
            <a:off x="892975" y="863952"/>
            <a:ext cx="7358100" cy="2194200"/>
          </a:xfrm>
          <a:prstGeom prst="rect">
            <a:avLst/>
          </a:prstGeom>
        </p:spPr>
        <p:txBody>
          <a:bodyPr anchorCtr="0" anchor="b" bIns="58925" lIns="58925" rIns="58925" tIns="58925">
            <a:noAutofit/>
          </a:bodyPr>
          <a:lstStyle/>
          <a:p>
            <a:pPr lvl="0">
              <a:spcBef>
                <a:spcPts val="0"/>
              </a:spcBef>
              <a:buNone/>
            </a:pPr>
            <a:r>
              <a:rPr lang="en" sz="4800">
                <a:solidFill>
                  <a:srgbClr val="0057A3"/>
                </a:solidFill>
                <a:latin typeface="Josefin Slab"/>
                <a:ea typeface="Josefin Slab"/>
                <a:cs typeface="Josefin Slab"/>
                <a:sym typeface="Josefin Slab"/>
              </a:rPr>
              <a:t>S</a:t>
            </a:r>
            <a:r>
              <a:rPr lang="en" sz="4800">
                <a:latin typeface="Josefin Slab"/>
                <a:ea typeface="Josefin Slab"/>
                <a:cs typeface="Josefin Slab"/>
                <a:sym typeface="Josefin Slab"/>
              </a:rPr>
              <a:t>urprisingly, this works all the way back to </a:t>
            </a:r>
            <a:r>
              <a:rPr lang="en" sz="4800">
                <a:solidFill>
                  <a:srgbClr val="F02532"/>
                </a:solidFill>
                <a:latin typeface="Josefin Slab"/>
                <a:ea typeface="Josefin Slab"/>
                <a:cs typeface="Josefin Slab"/>
                <a:sym typeface="Josefin Slab"/>
              </a:rPr>
              <a:t>IE5.5</a:t>
            </a:r>
          </a:p>
          <a:p>
            <a:pPr lvl="0" rtl="0">
              <a:spcBef>
                <a:spcPts val="0"/>
              </a:spcBef>
              <a:buNone/>
            </a:pPr>
            <a:r>
              <a:rPr lang="en" sz="2400">
                <a:latin typeface="Josefin Slab"/>
                <a:ea typeface="Josefin Slab"/>
                <a:cs typeface="Josefin Slab"/>
                <a:sym typeface="Josefin Slab"/>
              </a:rPr>
              <a:t>(insofar as we've tested)</a:t>
            </a: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FFFFF"/>
        </a:solidFill>
      </p:bgPr>
    </p:bg>
    <p:spTree>
      <p:nvGrpSpPr>
        <p:cNvPr id="302" name="Shape 302"/>
        <p:cNvGrpSpPr/>
        <p:nvPr/>
      </p:nvGrpSpPr>
      <p:grpSpPr>
        <a:xfrm>
          <a:off x="0" y="0"/>
          <a:ext cx="0" cy="0"/>
          <a:chOff x="0" y="0"/>
          <a:chExt cx="0" cy="0"/>
        </a:xfrm>
      </p:grpSpPr>
      <p:pic>
        <p:nvPicPr>
          <p:cNvPr id="303" name="Shape 303"/>
          <p:cNvPicPr preferRelativeResize="0"/>
          <p:nvPr/>
        </p:nvPicPr>
        <p:blipFill>
          <a:blip r:embed="rId3">
            <a:alphaModFix/>
          </a:blip>
          <a:stretch>
            <a:fillRect/>
          </a:stretch>
        </p:blipFill>
        <p:spPr>
          <a:xfrm>
            <a:off x="0" y="441584"/>
            <a:ext cx="9144000" cy="3839228"/>
          </a:xfrm>
          <a:prstGeom prst="rect">
            <a:avLst/>
          </a:prstGeom>
          <a:noFill/>
          <a:ln>
            <a:noFill/>
          </a:ln>
        </p:spPr>
      </p:pic>
      <p:sp>
        <p:nvSpPr>
          <p:cNvPr id="304" name="Shape 304"/>
          <p:cNvSpPr txBox="1"/>
          <p:nvPr>
            <p:ph type="title"/>
          </p:nvPr>
        </p:nvSpPr>
        <p:spPr>
          <a:xfrm>
            <a:off x="336921" y="133945"/>
            <a:ext cx="8470200" cy="771900"/>
          </a:xfrm>
          <a:prstGeom prst="rect">
            <a:avLst/>
          </a:prstGeom>
        </p:spPr>
        <p:txBody>
          <a:bodyPr anchorCtr="0" anchor="ctr" bIns="58925" lIns="58925" rIns="58925" tIns="58925">
            <a:noAutofit/>
          </a:bodyPr>
          <a:lstStyle/>
          <a:p>
            <a:pPr lvl="0" rtl="0" algn="r">
              <a:spcBef>
                <a:spcPts val="0"/>
              </a:spcBef>
              <a:buNone/>
            </a:pPr>
            <a:r>
              <a:rPr i="0" lang="en" sz="4800">
                <a:solidFill>
                  <a:srgbClr val="0057A3"/>
                </a:solidFill>
                <a:latin typeface="Josefin Slab"/>
                <a:ea typeface="Josefin Slab"/>
                <a:cs typeface="Josefin Slab"/>
                <a:sym typeface="Josefin Slab"/>
              </a:rPr>
              <a:t>Resource</a:t>
            </a:r>
            <a:r>
              <a:rPr i="0" lang="en" sz="4800">
                <a:solidFill>
                  <a:srgbClr val="F02532"/>
                </a:solidFill>
                <a:latin typeface="Josefin Slab"/>
                <a:ea typeface="Josefin Slab"/>
                <a:cs typeface="Josefin Slab"/>
                <a:sym typeface="Josefin Slab"/>
              </a:rPr>
              <a:t>T</a:t>
            </a:r>
            <a:r>
              <a:rPr i="0" lang="en" sz="4800">
                <a:solidFill>
                  <a:srgbClr val="0057A3"/>
                </a:solidFill>
                <a:latin typeface="Josefin Slab"/>
                <a:ea typeface="Josefin Slab"/>
                <a:cs typeface="Josefin Slab"/>
                <a:sym typeface="Josefin Slab"/>
              </a:rPr>
              <a:t>iming</a:t>
            </a:r>
          </a:p>
        </p:txBody>
      </p:sp>
      <p:sp>
        <p:nvSpPr>
          <p:cNvPr id="305" name="Shape 305"/>
          <p:cNvSpPr txBox="1"/>
          <p:nvPr>
            <p:ph idx="1" type="body"/>
          </p:nvPr>
        </p:nvSpPr>
        <p:spPr>
          <a:xfrm>
            <a:off x="98250" y="4371600"/>
            <a:ext cx="7804500" cy="771900"/>
          </a:xfrm>
          <a:prstGeom prst="rect">
            <a:avLst/>
          </a:prstGeom>
        </p:spPr>
        <p:txBody>
          <a:bodyPr anchorCtr="0" anchor="b" bIns="58925" lIns="58925" rIns="58925" tIns="58925">
            <a:noAutofit/>
          </a:bodyPr>
          <a:lstStyle/>
          <a:p>
            <a:pPr indent="0" lvl="0" marL="0" rtl="0">
              <a:spcBef>
                <a:spcPts val="0"/>
              </a:spcBef>
              <a:buNone/>
            </a:pPr>
            <a:r>
              <a:rPr lang="en" sz="1400" u="sng">
                <a:solidFill>
                  <a:srgbClr val="0057A3"/>
                </a:solidFill>
                <a:latin typeface="Trebuchet MS"/>
                <a:ea typeface="Trebuchet MS"/>
                <a:cs typeface="Trebuchet MS"/>
                <a:sym typeface="Trebuchet MS"/>
                <a:hlinkClick r:id="rId4"/>
              </a:rPr>
              <a:t>https://www.w3.org/TR/resource-timing/</a:t>
            </a:r>
          </a:p>
          <a:p>
            <a:pPr indent="0" lvl="0" marL="0" rtl="0">
              <a:spcBef>
                <a:spcPts val="0"/>
              </a:spcBef>
              <a:buNone/>
            </a:pPr>
            <a:r>
              <a:t/>
            </a:r>
            <a:endParaRPr sz="1400" u="sng">
              <a:solidFill>
                <a:srgbClr val="000000"/>
              </a:solidFill>
              <a:latin typeface="Trebuchet MS"/>
              <a:ea typeface="Trebuchet MS"/>
              <a:cs typeface="Trebuchet MS"/>
              <a:sym typeface="Trebuchet MS"/>
            </a:endParaRPr>
          </a:p>
          <a:p>
            <a:pPr indent="0" lvl="0" marL="0" rtl="0">
              <a:spcBef>
                <a:spcPts val="0"/>
              </a:spcBef>
              <a:buNone/>
            </a:pPr>
            <a:r>
              <a:rPr lang="en" sz="1400">
                <a:solidFill>
                  <a:srgbClr val="000000"/>
                </a:solidFill>
                <a:latin typeface="Trebuchet MS"/>
                <a:ea typeface="Trebuchet MS"/>
                <a:cs typeface="Trebuchet MS"/>
                <a:sym typeface="Trebuchet MS"/>
              </a:rPr>
              <a:t>Exposes sub-resource performance metrics</a:t>
            </a: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09" name="Shape 309"/>
        <p:cNvGrpSpPr/>
        <p:nvPr/>
      </p:nvGrpSpPr>
      <p:grpSpPr>
        <a:xfrm>
          <a:off x="0" y="0"/>
          <a:ext cx="0" cy="0"/>
          <a:chOff x="0" y="0"/>
          <a:chExt cx="0" cy="0"/>
        </a:xfrm>
      </p:grpSpPr>
      <p:sp>
        <p:nvSpPr>
          <p:cNvPr id="310" name="Shape 310"/>
          <p:cNvSpPr txBox="1"/>
          <p:nvPr>
            <p:ph type="title"/>
          </p:nvPr>
        </p:nvSpPr>
        <p:spPr>
          <a:xfrm>
            <a:off x="336921" y="133945"/>
            <a:ext cx="8470200" cy="771900"/>
          </a:xfrm>
          <a:prstGeom prst="rect">
            <a:avLst/>
          </a:prstGeom>
        </p:spPr>
        <p:txBody>
          <a:bodyPr anchorCtr="0" anchor="ctr" bIns="58925" lIns="58925" rIns="58925" tIns="58925">
            <a:noAutofit/>
          </a:bodyPr>
          <a:lstStyle/>
          <a:p>
            <a:pPr lvl="0" rtl="0">
              <a:spcBef>
                <a:spcPts val="0"/>
              </a:spcBef>
              <a:buNone/>
            </a:pPr>
            <a:r>
              <a:rPr i="0" lang="en">
                <a:latin typeface="Josefin Slab"/>
                <a:ea typeface="Josefin Slab"/>
                <a:cs typeface="Josefin Slab"/>
                <a:sym typeface="Josefin Slab"/>
              </a:rPr>
              <a:t>ResourceTiming: Inspiration</a:t>
            </a:r>
          </a:p>
        </p:txBody>
      </p:sp>
      <p:pic>
        <p:nvPicPr>
          <p:cNvPr id="311" name="Shape 311"/>
          <p:cNvPicPr preferRelativeResize="0"/>
          <p:nvPr/>
        </p:nvPicPr>
        <p:blipFill>
          <a:blip r:embed="rId3">
            <a:alphaModFix/>
          </a:blip>
          <a:stretch>
            <a:fillRect/>
          </a:stretch>
        </p:blipFill>
        <p:spPr>
          <a:xfrm>
            <a:off x="1076461" y="875375"/>
            <a:ext cx="6991126" cy="4012974"/>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15" name="Shape 315"/>
        <p:cNvGrpSpPr/>
        <p:nvPr/>
      </p:nvGrpSpPr>
      <p:grpSpPr>
        <a:xfrm>
          <a:off x="0" y="0"/>
          <a:ext cx="0" cy="0"/>
          <a:chOff x="0" y="0"/>
          <a:chExt cx="0" cy="0"/>
        </a:xfrm>
      </p:grpSpPr>
      <p:sp>
        <p:nvSpPr>
          <p:cNvPr id="316" name="Shape 316"/>
          <p:cNvSpPr txBox="1"/>
          <p:nvPr>
            <p:ph type="title"/>
          </p:nvPr>
        </p:nvSpPr>
        <p:spPr>
          <a:xfrm>
            <a:off x="336921" y="133945"/>
            <a:ext cx="8470200" cy="771900"/>
          </a:xfrm>
          <a:prstGeom prst="rect">
            <a:avLst/>
          </a:prstGeom>
        </p:spPr>
        <p:txBody>
          <a:bodyPr anchorCtr="0" anchor="ctr" bIns="58925" lIns="58925" rIns="58925" tIns="58925">
            <a:noAutofit/>
          </a:bodyPr>
          <a:lstStyle/>
          <a:p>
            <a:pPr lvl="0" rtl="0">
              <a:spcBef>
                <a:spcPts val="0"/>
              </a:spcBef>
              <a:buNone/>
            </a:pPr>
            <a:r>
              <a:rPr i="0" lang="en">
                <a:latin typeface="Josefin Slab"/>
                <a:ea typeface="Josefin Slab"/>
                <a:cs typeface="Josefin Slab"/>
                <a:sym typeface="Josefin Slab"/>
              </a:rPr>
              <a:t>ResourceTiming: History</a:t>
            </a:r>
          </a:p>
        </p:txBody>
      </p:sp>
      <p:sp>
        <p:nvSpPr>
          <p:cNvPr id="317" name="Shape 317"/>
          <p:cNvSpPr txBox="1"/>
          <p:nvPr>
            <p:ph idx="1" type="body"/>
          </p:nvPr>
        </p:nvSpPr>
        <p:spPr>
          <a:xfrm>
            <a:off x="669725" y="875376"/>
            <a:ext cx="7804500" cy="3805800"/>
          </a:xfrm>
          <a:prstGeom prst="rect">
            <a:avLst/>
          </a:prstGeom>
        </p:spPr>
        <p:txBody>
          <a:bodyPr anchorCtr="0" anchor="t" bIns="58925" lIns="58925" rIns="58925" tIns="58925">
            <a:noAutofit/>
          </a:bodyPr>
          <a:lstStyle/>
          <a:p>
            <a:pPr indent="0" lvl="0" marL="0" rtl="0" algn="ctr">
              <a:spcBef>
                <a:spcPts val="0"/>
              </a:spcBef>
              <a:buNone/>
            </a:pPr>
            <a:r>
              <a:rPr lang="en" sz="1800">
                <a:solidFill>
                  <a:schemeClr val="lt1"/>
                </a:solidFill>
                <a:latin typeface="Trebuchet MS"/>
                <a:ea typeface="Trebuchet MS"/>
                <a:cs typeface="Trebuchet MS"/>
                <a:sym typeface="Trebuchet MS"/>
              </a:rPr>
              <a:t>How it was done in the old days:</a:t>
            </a:r>
          </a:p>
          <a:p>
            <a:pPr indent="-69850" lvl="0" marL="190500" marR="190500" rtl="0">
              <a:lnSpc>
                <a:spcPct val="100000"/>
              </a:lnSpc>
              <a:spcBef>
                <a:spcPts val="1500"/>
              </a:spcBef>
              <a:spcAft>
                <a:spcPts val="1500"/>
              </a:spcAft>
              <a:buClr>
                <a:schemeClr val="dk1"/>
              </a:buClr>
              <a:buSzPct val="91666"/>
              <a:buFont typeface="Arial"/>
              <a:buNone/>
            </a:pPr>
            <a:r>
              <a:rPr lang="en" sz="1200">
                <a:solidFill>
                  <a:srgbClr val="E28964"/>
                </a:solidFill>
                <a:latin typeface="Consolas"/>
                <a:ea typeface="Consolas"/>
                <a:cs typeface="Consolas"/>
                <a:sym typeface="Consolas"/>
              </a:rPr>
              <a:t>var</a:t>
            </a:r>
            <a:r>
              <a:rPr lang="en" sz="1200">
                <a:solidFill>
                  <a:srgbClr val="F8F8F8"/>
                </a:solidFill>
                <a:latin typeface="Consolas"/>
                <a:ea typeface="Consolas"/>
                <a:cs typeface="Consolas"/>
                <a:sym typeface="Consolas"/>
              </a:rPr>
              <a:t> start = new Date().getTime();</a:t>
            </a:r>
            <a:br>
              <a:rPr lang="en" sz="1200">
                <a:solidFill>
                  <a:srgbClr val="F8F8F8"/>
                </a:solidFill>
                <a:latin typeface="Consolas"/>
                <a:ea typeface="Consolas"/>
                <a:cs typeface="Consolas"/>
                <a:sym typeface="Consolas"/>
              </a:rPr>
            </a:br>
            <a:r>
              <a:rPr lang="en" sz="1200">
                <a:solidFill>
                  <a:srgbClr val="E28964"/>
                </a:solidFill>
                <a:latin typeface="Consolas"/>
                <a:ea typeface="Consolas"/>
                <a:cs typeface="Consolas"/>
                <a:sym typeface="Consolas"/>
              </a:rPr>
              <a:t>var</a:t>
            </a:r>
            <a:r>
              <a:rPr lang="en" sz="1200">
                <a:solidFill>
                  <a:srgbClr val="F8F8F8"/>
                </a:solidFill>
                <a:latin typeface="Consolas"/>
                <a:ea typeface="Consolas"/>
                <a:cs typeface="Consolas"/>
                <a:sym typeface="Consolas"/>
              </a:rPr>
              <a:t> image1 = new Image();</a:t>
            </a:r>
            <a:br>
              <a:rPr lang="en" sz="1200">
                <a:solidFill>
                  <a:srgbClr val="F8F8F8"/>
                </a:solidFill>
                <a:latin typeface="Consolas"/>
                <a:ea typeface="Consolas"/>
                <a:cs typeface="Consolas"/>
                <a:sym typeface="Consolas"/>
              </a:rPr>
            </a:br>
            <a:r>
              <a:rPr lang="en" sz="1200">
                <a:solidFill>
                  <a:srgbClr val="E28964"/>
                </a:solidFill>
                <a:latin typeface="Consolas"/>
                <a:ea typeface="Consolas"/>
                <a:cs typeface="Consolas"/>
                <a:sym typeface="Consolas"/>
              </a:rPr>
              <a:t>var</a:t>
            </a:r>
            <a:r>
              <a:rPr lang="en" sz="1200">
                <a:solidFill>
                  <a:srgbClr val="F8F8F8"/>
                </a:solidFill>
                <a:latin typeface="Consolas"/>
                <a:ea typeface="Consolas"/>
                <a:cs typeface="Consolas"/>
                <a:sym typeface="Consolas"/>
              </a:rPr>
              <a:t> resourceTiming = function() {</a:t>
            </a:r>
            <a:br>
              <a:rPr lang="en" sz="1200">
                <a:solidFill>
                  <a:srgbClr val="F8F8F8"/>
                </a:solidFill>
                <a:latin typeface="Consolas"/>
                <a:ea typeface="Consolas"/>
                <a:cs typeface="Consolas"/>
                <a:sym typeface="Consolas"/>
              </a:rPr>
            </a:br>
            <a:r>
              <a:rPr lang="en" sz="1200">
                <a:solidFill>
                  <a:srgbClr val="F8F8F8"/>
                </a:solidFill>
                <a:latin typeface="Consolas"/>
                <a:ea typeface="Consolas"/>
                <a:cs typeface="Consolas"/>
                <a:sym typeface="Consolas"/>
              </a:rPr>
              <a:t>    </a:t>
            </a:r>
            <a:r>
              <a:rPr lang="en" sz="1200">
                <a:solidFill>
                  <a:srgbClr val="E28964"/>
                </a:solidFill>
                <a:latin typeface="Consolas"/>
                <a:ea typeface="Consolas"/>
                <a:cs typeface="Consolas"/>
                <a:sym typeface="Consolas"/>
              </a:rPr>
              <a:t>var</a:t>
            </a:r>
            <a:r>
              <a:rPr lang="en" sz="1200">
                <a:solidFill>
                  <a:srgbClr val="F8F8F8"/>
                </a:solidFill>
                <a:latin typeface="Consolas"/>
                <a:ea typeface="Consolas"/>
                <a:cs typeface="Consolas"/>
                <a:sym typeface="Consolas"/>
              </a:rPr>
              <a:t> now = new Date().getTime();</a:t>
            </a:r>
            <a:br>
              <a:rPr lang="en" sz="1200">
                <a:solidFill>
                  <a:srgbClr val="F8F8F8"/>
                </a:solidFill>
                <a:latin typeface="Consolas"/>
                <a:ea typeface="Consolas"/>
                <a:cs typeface="Consolas"/>
                <a:sym typeface="Consolas"/>
              </a:rPr>
            </a:br>
            <a:r>
              <a:rPr lang="en" sz="1200">
                <a:solidFill>
                  <a:srgbClr val="F8F8F8"/>
                </a:solidFill>
                <a:latin typeface="Consolas"/>
                <a:ea typeface="Consolas"/>
                <a:cs typeface="Consolas"/>
                <a:sym typeface="Consolas"/>
              </a:rPr>
              <a:t>    </a:t>
            </a:r>
            <a:r>
              <a:rPr lang="en" sz="1200">
                <a:solidFill>
                  <a:srgbClr val="E28964"/>
                </a:solidFill>
                <a:latin typeface="Consolas"/>
                <a:ea typeface="Consolas"/>
                <a:cs typeface="Consolas"/>
                <a:sym typeface="Consolas"/>
              </a:rPr>
              <a:t>var</a:t>
            </a:r>
            <a:r>
              <a:rPr lang="en" sz="1200">
                <a:solidFill>
                  <a:srgbClr val="F8F8F8"/>
                </a:solidFill>
                <a:latin typeface="Consolas"/>
                <a:ea typeface="Consolas"/>
                <a:cs typeface="Consolas"/>
                <a:sym typeface="Consolas"/>
              </a:rPr>
              <a:t> latency = now - start;</a:t>
            </a:r>
            <a:br>
              <a:rPr lang="en" sz="1200">
                <a:solidFill>
                  <a:srgbClr val="F8F8F8"/>
                </a:solidFill>
                <a:latin typeface="Consolas"/>
                <a:ea typeface="Consolas"/>
                <a:cs typeface="Consolas"/>
                <a:sym typeface="Consolas"/>
              </a:rPr>
            </a:br>
            <a:r>
              <a:rPr lang="en" sz="1200">
                <a:solidFill>
                  <a:srgbClr val="F8F8F8"/>
                </a:solidFill>
                <a:latin typeface="Consolas"/>
                <a:ea typeface="Consolas"/>
                <a:cs typeface="Consolas"/>
                <a:sym typeface="Consolas"/>
              </a:rPr>
              <a:t>    </a:t>
            </a:r>
            <a:r>
              <a:rPr lang="en" sz="1200">
                <a:solidFill>
                  <a:srgbClr val="E28964"/>
                </a:solidFill>
                <a:latin typeface="Consolas"/>
                <a:ea typeface="Consolas"/>
                <a:cs typeface="Consolas"/>
                <a:sym typeface="Consolas"/>
              </a:rPr>
              <a:t>alert</a:t>
            </a:r>
            <a:r>
              <a:rPr lang="en" sz="1200">
                <a:solidFill>
                  <a:srgbClr val="F8F8F8"/>
                </a:solidFill>
                <a:latin typeface="Consolas"/>
                <a:ea typeface="Consolas"/>
                <a:cs typeface="Consolas"/>
                <a:sym typeface="Consolas"/>
              </a:rPr>
              <a:t>(</a:t>
            </a:r>
            <a:r>
              <a:rPr lang="en" sz="1200">
                <a:solidFill>
                  <a:srgbClr val="65B042"/>
                </a:solidFill>
                <a:latin typeface="Consolas"/>
                <a:ea typeface="Consolas"/>
                <a:cs typeface="Consolas"/>
                <a:sym typeface="Consolas"/>
              </a:rPr>
              <a:t>"End to end resource fetch: "</a:t>
            </a:r>
            <a:r>
              <a:rPr lang="en" sz="1200">
                <a:solidFill>
                  <a:srgbClr val="F8F8F8"/>
                </a:solidFill>
                <a:latin typeface="Consolas"/>
                <a:ea typeface="Consolas"/>
                <a:cs typeface="Consolas"/>
                <a:sym typeface="Consolas"/>
              </a:rPr>
              <a:t> + latency);</a:t>
            </a:r>
            <a:br>
              <a:rPr lang="en" sz="1200">
                <a:solidFill>
                  <a:srgbClr val="F8F8F8"/>
                </a:solidFill>
                <a:latin typeface="Consolas"/>
                <a:ea typeface="Consolas"/>
                <a:cs typeface="Consolas"/>
                <a:sym typeface="Consolas"/>
              </a:rPr>
            </a:br>
            <a:r>
              <a:rPr lang="en" sz="1200">
                <a:solidFill>
                  <a:srgbClr val="F8F8F8"/>
                </a:solidFill>
                <a:latin typeface="Consolas"/>
                <a:ea typeface="Consolas"/>
                <a:cs typeface="Consolas"/>
                <a:sym typeface="Consolas"/>
              </a:rPr>
              <a:t>};</a:t>
            </a:r>
            <a:br>
              <a:rPr lang="en" sz="1200">
                <a:solidFill>
                  <a:srgbClr val="F8F8F8"/>
                </a:solidFill>
                <a:latin typeface="Consolas"/>
                <a:ea typeface="Consolas"/>
                <a:cs typeface="Consolas"/>
                <a:sym typeface="Consolas"/>
              </a:rPr>
            </a:br>
            <a:br>
              <a:rPr lang="en" sz="1200">
                <a:solidFill>
                  <a:srgbClr val="F8F8F8"/>
                </a:solidFill>
                <a:latin typeface="Consolas"/>
                <a:ea typeface="Consolas"/>
                <a:cs typeface="Consolas"/>
                <a:sym typeface="Consolas"/>
              </a:rPr>
            </a:br>
            <a:r>
              <a:rPr lang="en" sz="1200">
                <a:solidFill>
                  <a:srgbClr val="E28964"/>
                </a:solidFill>
                <a:latin typeface="Consolas"/>
                <a:ea typeface="Consolas"/>
                <a:cs typeface="Consolas"/>
                <a:sym typeface="Consolas"/>
              </a:rPr>
              <a:t>image1</a:t>
            </a:r>
            <a:r>
              <a:rPr lang="en" sz="1200">
                <a:solidFill>
                  <a:srgbClr val="F8F8F8"/>
                </a:solidFill>
                <a:latin typeface="Consolas"/>
                <a:ea typeface="Consolas"/>
                <a:cs typeface="Consolas"/>
                <a:sym typeface="Consolas"/>
              </a:rPr>
              <a:t>.onload = resourceTiming;</a:t>
            </a:r>
            <a:br>
              <a:rPr lang="en" sz="1200">
                <a:solidFill>
                  <a:srgbClr val="F8F8F8"/>
                </a:solidFill>
                <a:latin typeface="Consolas"/>
                <a:ea typeface="Consolas"/>
                <a:cs typeface="Consolas"/>
                <a:sym typeface="Consolas"/>
              </a:rPr>
            </a:br>
            <a:r>
              <a:rPr lang="en" sz="1200">
                <a:solidFill>
                  <a:srgbClr val="E28964"/>
                </a:solidFill>
                <a:latin typeface="Consolas"/>
                <a:ea typeface="Consolas"/>
                <a:cs typeface="Consolas"/>
                <a:sym typeface="Consolas"/>
              </a:rPr>
              <a:t>image1</a:t>
            </a:r>
            <a:r>
              <a:rPr lang="en" sz="1200">
                <a:solidFill>
                  <a:srgbClr val="F8F8F8"/>
                </a:solidFill>
                <a:latin typeface="Consolas"/>
                <a:ea typeface="Consolas"/>
                <a:cs typeface="Consolas"/>
                <a:sym typeface="Consolas"/>
              </a:rPr>
              <a:t>.src = 'http://www.w3.org/Icons/w3c_main.png';</a:t>
            </a:r>
          </a:p>
          <a:p>
            <a:pPr indent="-69850" lvl="0" marL="0" rtl="0" algn="ctr">
              <a:spcBef>
                <a:spcPts val="0"/>
              </a:spcBef>
              <a:buClr>
                <a:schemeClr val="dk1"/>
              </a:buClr>
              <a:buSzPct val="61111"/>
              <a:buFont typeface="Arial"/>
              <a:buNone/>
            </a:pPr>
            <a:r>
              <a:rPr lang="en" sz="1800">
                <a:solidFill>
                  <a:srgbClr val="FF7F8B"/>
                </a:solidFill>
                <a:latin typeface="Trebuchet MS"/>
                <a:ea typeface="Trebuchet MS"/>
                <a:cs typeface="Trebuchet MS"/>
                <a:sym typeface="Trebuchet MS"/>
              </a:rPr>
              <a:t>(not practical for all types of content -- or a regular HTML website)</a:t>
            </a: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1" name="Shape 141"/>
        <p:cNvGrpSpPr/>
        <p:nvPr/>
      </p:nvGrpSpPr>
      <p:grpSpPr>
        <a:xfrm>
          <a:off x="0" y="0"/>
          <a:ext cx="0" cy="0"/>
          <a:chOff x="0" y="0"/>
          <a:chExt cx="0" cy="0"/>
        </a:xfrm>
      </p:grpSpPr>
      <p:sp>
        <p:nvSpPr>
          <p:cNvPr id="142" name="Shape 142"/>
          <p:cNvSpPr txBox="1"/>
          <p:nvPr>
            <p:ph idx="1" type="body"/>
          </p:nvPr>
        </p:nvSpPr>
        <p:spPr>
          <a:xfrm>
            <a:off x="336925" y="955475"/>
            <a:ext cx="8470200" cy="3959100"/>
          </a:xfrm>
          <a:prstGeom prst="rect">
            <a:avLst/>
          </a:prstGeom>
        </p:spPr>
        <p:txBody>
          <a:bodyPr anchorCtr="0" anchor="ctr" bIns="58925" lIns="58925" rIns="58925" tIns="58925">
            <a:noAutofit/>
          </a:bodyPr>
          <a:lstStyle/>
          <a:p>
            <a:pPr indent="-330200" lvl="0" marL="457200" rtl="0">
              <a:lnSpc>
                <a:spcPct val="100000"/>
              </a:lnSpc>
              <a:spcBef>
                <a:spcPts val="0"/>
              </a:spcBef>
              <a:spcAft>
                <a:spcPts val="700"/>
              </a:spcAft>
              <a:buClr>
                <a:srgbClr val="F8F8F8"/>
              </a:buClr>
              <a:buSzPct val="100000"/>
              <a:buFont typeface="Trebuchet MS"/>
            </a:pPr>
            <a:r>
              <a:rPr lang="en" sz="1600">
                <a:solidFill>
                  <a:schemeClr val="accent1"/>
                </a:solidFill>
                <a:latin typeface="Trebuchet MS"/>
                <a:ea typeface="Trebuchet MS"/>
                <a:cs typeface="Trebuchet MS"/>
                <a:sym typeface="Trebuchet MS"/>
              </a:rPr>
              <a:t>Real</a:t>
            </a:r>
            <a:r>
              <a:rPr lang="en" sz="1600">
                <a:solidFill>
                  <a:srgbClr val="F8F8F8"/>
                </a:solidFill>
                <a:latin typeface="Trebuchet MS"/>
                <a:ea typeface="Trebuchet MS"/>
                <a:cs typeface="Trebuchet MS"/>
                <a:sym typeface="Trebuchet MS"/>
              </a:rPr>
              <a:t> User Measurement</a:t>
            </a:r>
          </a:p>
          <a:p>
            <a:pPr indent="-330200" lvl="0" marL="457200" rtl="0">
              <a:lnSpc>
                <a:spcPct val="100000"/>
              </a:lnSpc>
              <a:spcBef>
                <a:spcPts val="0"/>
              </a:spcBef>
              <a:spcAft>
                <a:spcPts val="700"/>
              </a:spcAft>
              <a:buClr>
                <a:srgbClr val="F8F8F8"/>
              </a:buClr>
              <a:buSzPct val="100000"/>
              <a:buFont typeface="Trebuchet MS"/>
            </a:pPr>
            <a:r>
              <a:rPr lang="en" sz="1600">
                <a:solidFill>
                  <a:srgbClr val="F8F8F8"/>
                </a:solidFill>
                <a:latin typeface="Trebuchet MS"/>
                <a:ea typeface="Trebuchet MS"/>
                <a:cs typeface="Trebuchet MS"/>
                <a:sym typeface="Trebuchet MS"/>
              </a:rPr>
              <a:t>Browser Performance </a:t>
            </a:r>
            <a:r>
              <a:rPr lang="en" sz="1600">
                <a:solidFill>
                  <a:schemeClr val="accent1"/>
                </a:solidFill>
                <a:latin typeface="Trebuchet MS"/>
                <a:ea typeface="Trebuchet MS"/>
                <a:cs typeface="Trebuchet MS"/>
                <a:sym typeface="Trebuchet MS"/>
              </a:rPr>
              <a:t>API</a:t>
            </a:r>
            <a:r>
              <a:rPr lang="en" sz="1600">
                <a:solidFill>
                  <a:srgbClr val="F8F8F8"/>
                </a:solidFill>
                <a:latin typeface="Trebuchet MS"/>
                <a:ea typeface="Trebuchet MS"/>
                <a:cs typeface="Trebuchet MS"/>
                <a:sym typeface="Trebuchet MS"/>
              </a:rPr>
              <a:t>s</a:t>
            </a:r>
          </a:p>
          <a:p>
            <a:pPr indent="-330200" lvl="0" marL="457200" rtl="0">
              <a:lnSpc>
                <a:spcPct val="100000"/>
              </a:lnSpc>
              <a:spcBef>
                <a:spcPts val="0"/>
              </a:spcBef>
              <a:spcAft>
                <a:spcPts val="700"/>
              </a:spcAft>
              <a:buClr>
                <a:srgbClr val="F8F8F8"/>
              </a:buClr>
              <a:buSzPct val="100000"/>
              <a:buFont typeface="Trebuchet MS"/>
            </a:pPr>
            <a:r>
              <a:rPr lang="en" sz="1600">
                <a:solidFill>
                  <a:schemeClr val="accent1"/>
                </a:solidFill>
                <a:latin typeface="Trebuchet MS"/>
                <a:ea typeface="Trebuchet MS"/>
                <a:cs typeface="Trebuchet MS"/>
                <a:sym typeface="Trebuchet MS"/>
              </a:rPr>
              <a:t>Visual</a:t>
            </a:r>
            <a:r>
              <a:rPr lang="en" sz="1600">
                <a:solidFill>
                  <a:srgbClr val="F8F8F8"/>
                </a:solidFill>
                <a:latin typeface="Trebuchet MS"/>
                <a:ea typeface="Trebuchet MS"/>
                <a:cs typeface="Trebuchet MS"/>
                <a:sym typeface="Trebuchet MS"/>
              </a:rPr>
              <a:t> Experience</a:t>
            </a:r>
          </a:p>
          <a:p>
            <a:pPr indent="-330200" lvl="0" marL="457200" rtl="0">
              <a:lnSpc>
                <a:spcPct val="100000"/>
              </a:lnSpc>
              <a:spcBef>
                <a:spcPts val="0"/>
              </a:spcBef>
              <a:spcAft>
                <a:spcPts val="700"/>
              </a:spcAft>
              <a:buClr>
                <a:srgbClr val="F8F8F8"/>
              </a:buClr>
              <a:buSzPct val="100000"/>
              <a:buFont typeface="Trebuchet MS"/>
            </a:pPr>
            <a:r>
              <a:rPr lang="en" sz="1600">
                <a:solidFill>
                  <a:srgbClr val="F8F8F8"/>
                </a:solidFill>
                <a:latin typeface="Trebuchet MS"/>
                <a:ea typeface="Trebuchet MS"/>
                <a:cs typeface="Trebuchet MS"/>
                <a:sym typeface="Trebuchet MS"/>
              </a:rPr>
              <a:t>Beaconing</a:t>
            </a:r>
          </a:p>
          <a:p>
            <a:pPr indent="-330200" lvl="0" marL="457200" rtl="0">
              <a:lnSpc>
                <a:spcPct val="100000"/>
              </a:lnSpc>
              <a:spcBef>
                <a:spcPts val="0"/>
              </a:spcBef>
              <a:spcAft>
                <a:spcPts val="700"/>
              </a:spcAft>
              <a:buClr>
                <a:srgbClr val="F8F8F8"/>
              </a:buClr>
              <a:buSzPct val="100000"/>
              <a:buFont typeface="Trebuchet MS"/>
            </a:pPr>
            <a:r>
              <a:rPr lang="en" sz="1600">
                <a:solidFill>
                  <a:schemeClr val="accent1"/>
                </a:solidFill>
                <a:latin typeface="Trebuchet MS"/>
                <a:ea typeface="Trebuchet MS"/>
                <a:cs typeface="Trebuchet MS"/>
                <a:sym typeface="Trebuchet MS"/>
              </a:rPr>
              <a:t>S</a:t>
            </a:r>
            <a:r>
              <a:rPr lang="en" sz="1600">
                <a:solidFill>
                  <a:srgbClr val="F8F8F8"/>
                </a:solidFill>
                <a:latin typeface="Trebuchet MS"/>
                <a:ea typeface="Trebuchet MS"/>
                <a:cs typeface="Trebuchet MS"/>
                <a:sym typeface="Trebuchet MS"/>
              </a:rPr>
              <a:t>ingle </a:t>
            </a:r>
            <a:r>
              <a:rPr lang="en" sz="1600">
                <a:solidFill>
                  <a:schemeClr val="accent1"/>
                </a:solidFill>
                <a:latin typeface="Trebuchet MS"/>
                <a:ea typeface="Trebuchet MS"/>
                <a:cs typeface="Trebuchet MS"/>
                <a:sym typeface="Trebuchet MS"/>
              </a:rPr>
              <a:t>P</a:t>
            </a:r>
            <a:r>
              <a:rPr lang="en" sz="1600">
                <a:solidFill>
                  <a:srgbClr val="F8F8F8"/>
                </a:solidFill>
                <a:latin typeface="Trebuchet MS"/>
                <a:ea typeface="Trebuchet MS"/>
                <a:cs typeface="Trebuchet MS"/>
                <a:sym typeface="Trebuchet MS"/>
              </a:rPr>
              <a:t>age </a:t>
            </a:r>
            <a:r>
              <a:rPr lang="en" sz="1600">
                <a:solidFill>
                  <a:schemeClr val="accent1"/>
                </a:solidFill>
                <a:latin typeface="Trebuchet MS"/>
                <a:ea typeface="Trebuchet MS"/>
                <a:cs typeface="Trebuchet MS"/>
                <a:sym typeface="Trebuchet MS"/>
              </a:rPr>
              <a:t>A</a:t>
            </a:r>
            <a:r>
              <a:rPr lang="en" sz="1600">
                <a:solidFill>
                  <a:srgbClr val="F8F8F8"/>
                </a:solidFill>
                <a:latin typeface="Trebuchet MS"/>
                <a:ea typeface="Trebuchet MS"/>
                <a:cs typeface="Trebuchet MS"/>
                <a:sym typeface="Trebuchet MS"/>
              </a:rPr>
              <a:t>pps</a:t>
            </a:r>
          </a:p>
          <a:p>
            <a:pPr indent="-330200" lvl="0" marL="457200" rtl="0">
              <a:lnSpc>
                <a:spcPct val="100000"/>
              </a:lnSpc>
              <a:spcBef>
                <a:spcPts val="0"/>
              </a:spcBef>
              <a:spcAft>
                <a:spcPts val="700"/>
              </a:spcAft>
              <a:buClr>
                <a:srgbClr val="F8F8F8"/>
              </a:buClr>
              <a:buSzPct val="100000"/>
              <a:buFont typeface="Trebuchet MS"/>
            </a:pPr>
            <a:r>
              <a:rPr lang="en" sz="1600">
                <a:solidFill>
                  <a:srgbClr val="F8F8F8"/>
                </a:solidFill>
                <a:latin typeface="Trebuchet MS"/>
                <a:ea typeface="Trebuchet MS"/>
                <a:cs typeface="Trebuchet MS"/>
                <a:sym typeface="Trebuchet MS"/>
              </a:rPr>
              <a:t>Continuity</a:t>
            </a:r>
          </a:p>
          <a:p>
            <a:pPr indent="-330200" lvl="0" marL="457200" rtl="0">
              <a:lnSpc>
                <a:spcPct val="100000"/>
              </a:lnSpc>
              <a:spcBef>
                <a:spcPts val="0"/>
              </a:spcBef>
              <a:spcAft>
                <a:spcPts val="700"/>
              </a:spcAft>
              <a:buClr>
                <a:srgbClr val="F8F8F8"/>
              </a:buClr>
              <a:buSzPct val="100000"/>
              <a:buFont typeface="Trebuchet MS"/>
            </a:pPr>
            <a:r>
              <a:rPr lang="en" sz="1600">
                <a:solidFill>
                  <a:srgbClr val="F8F8F8"/>
                </a:solidFill>
                <a:latin typeface="Trebuchet MS"/>
                <a:ea typeface="Trebuchet MS"/>
                <a:cs typeface="Trebuchet MS"/>
                <a:sym typeface="Trebuchet MS"/>
              </a:rPr>
              <a:t>Nixing </a:t>
            </a:r>
            <a:r>
              <a:rPr lang="en" sz="1600">
                <a:solidFill>
                  <a:schemeClr val="accent1"/>
                </a:solidFill>
                <a:latin typeface="Trebuchet MS"/>
                <a:ea typeface="Trebuchet MS"/>
                <a:cs typeface="Trebuchet MS"/>
                <a:sym typeface="Trebuchet MS"/>
              </a:rPr>
              <a:t>Noise</a:t>
            </a:r>
          </a:p>
        </p:txBody>
      </p:sp>
      <p:sp>
        <p:nvSpPr>
          <p:cNvPr id="143" name="Shape 143"/>
          <p:cNvSpPr txBox="1"/>
          <p:nvPr>
            <p:ph type="title"/>
          </p:nvPr>
        </p:nvSpPr>
        <p:spPr>
          <a:xfrm>
            <a:off x="336921" y="133945"/>
            <a:ext cx="8470200" cy="771900"/>
          </a:xfrm>
          <a:prstGeom prst="rect">
            <a:avLst/>
          </a:prstGeom>
        </p:spPr>
        <p:txBody>
          <a:bodyPr anchorCtr="0" anchor="ctr" bIns="58925" lIns="58925" rIns="58925" tIns="58925">
            <a:noAutofit/>
          </a:bodyPr>
          <a:lstStyle/>
          <a:p>
            <a:pPr lvl="0" rtl="0">
              <a:spcBef>
                <a:spcPts val="0"/>
              </a:spcBef>
              <a:buNone/>
            </a:pPr>
            <a:r>
              <a:rPr i="0" lang="en">
                <a:latin typeface="Josefin Slab"/>
                <a:ea typeface="Josefin Slab"/>
                <a:cs typeface="Josefin Slab"/>
                <a:sym typeface="Josefin Slab"/>
              </a:rPr>
              <a:t>Agenda</a:t>
            </a: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21" name="Shape 321"/>
        <p:cNvGrpSpPr/>
        <p:nvPr/>
      </p:nvGrpSpPr>
      <p:grpSpPr>
        <a:xfrm>
          <a:off x="0" y="0"/>
          <a:ext cx="0" cy="0"/>
          <a:chOff x="0" y="0"/>
          <a:chExt cx="0" cy="0"/>
        </a:xfrm>
      </p:grpSpPr>
      <p:sp>
        <p:nvSpPr>
          <p:cNvPr id="322" name="Shape 322"/>
          <p:cNvSpPr txBox="1"/>
          <p:nvPr>
            <p:ph type="title"/>
          </p:nvPr>
        </p:nvSpPr>
        <p:spPr>
          <a:xfrm>
            <a:off x="336921" y="133945"/>
            <a:ext cx="8470200" cy="771900"/>
          </a:xfrm>
          <a:prstGeom prst="rect">
            <a:avLst/>
          </a:prstGeom>
        </p:spPr>
        <p:txBody>
          <a:bodyPr anchorCtr="0" anchor="ctr" bIns="58925" lIns="58925" rIns="58925" tIns="58925">
            <a:noAutofit/>
          </a:bodyPr>
          <a:lstStyle/>
          <a:p>
            <a:pPr lvl="0" rtl="0">
              <a:spcBef>
                <a:spcPts val="0"/>
              </a:spcBef>
              <a:buNone/>
            </a:pPr>
            <a:r>
              <a:rPr i="0" lang="en">
                <a:latin typeface="Josefin Slab"/>
                <a:ea typeface="Josefin Slab"/>
                <a:cs typeface="Josefin Slab"/>
                <a:sym typeface="Josefin Slab"/>
              </a:rPr>
              <a:t>PerformanceTimeline</a:t>
            </a:r>
          </a:p>
        </p:txBody>
      </p:sp>
      <p:sp>
        <p:nvSpPr>
          <p:cNvPr id="323" name="Shape 323"/>
          <p:cNvSpPr txBox="1"/>
          <p:nvPr>
            <p:ph idx="1" type="body"/>
          </p:nvPr>
        </p:nvSpPr>
        <p:spPr>
          <a:xfrm>
            <a:off x="669725" y="875376"/>
            <a:ext cx="7804500" cy="3805800"/>
          </a:xfrm>
          <a:prstGeom prst="rect">
            <a:avLst/>
          </a:prstGeom>
        </p:spPr>
        <p:txBody>
          <a:bodyPr anchorCtr="0" anchor="t" bIns="58925" lIns="58925" rIns="58925" tIns="58925">
            <a:noAutofit/>
          </a:bodyPr>
          <a:lstStyle/>
          <a:p>
            <a:pPr indent="-69850" lvl="0" marL="0" rtl="0">
              <a:spcBef>
                <a:spcPts val="0"/>
              </a:spcBef>
              <a:buClr>
                <a:schemeClr val="dk1"/>
              </a:buClr>
              <a:buSzPct val="61111"/>
              <a:buFont typeface="Arial"/>
              <a:buNone/>
            </a:pPr>
            <a:r>
              <a:rPr lang="en" sz="1800">
                <a:solidFill>
                  <a:schemeClr val="lt1"/>
                </a:solidFill>
                <a:latin typeface="Trebuchet MS"/>
                <a:ea typeface="Trebuchet MS"/>
                <a:cs typeface="Trebuchet MS"/>
                <a:sym typeface="Trebuchet MS"/>
              </a:rPr>
              <a:t>Unifying interface to access and retrieve performance metrics</a:t>
            </a:r>
          </a:p>
          <a:p>
            <a:pPr indent="-69850" lvl="0" marL="0" rtl="0">
              <a:spcBef>
                <a:spcPts val="0"/>
              </a:spcBef>
              <a:buClr>
                <a:schemeClr val="dk1"/>
              </a:buClr>
              <a:buSzPct val="61111"/>
              <a:buFont typeface="Arial"/>
              <a:buNone/>
            </a:pPr>
            <a:r>
              <a:t/>
            </a:r>
            <a:endParaRPr sz="1800">
              <a:solidFill>
                <a:schemeClr val="lt1"/>
              </a:solidFill>
              <a:latin typeface="Trebuchet MS"/>
              <a:ea typeface="Trebuchet MS"/>
              <a:cs typeface="Trebuchet MS"/>
              <a:sym typeface="Trebuchet MS"/>
            </a:endParaRPr>
          </a:p>
          <a:p>
            <a:pPr indent="-69850" lvl="0" marL="0" rtl="0">
              <a:spcBef>
                <a:spcPts val="0"/>
              </a:spcBef>
              <a:buClr>
                <a:schemeClr val="dk1"/>
              </a:buClr>
              <a:buSzPct val="61111"/>
              <a:buFont typeface="Arial"/>
              <a:buNone/>
            </a:pPr>
            <a:r>
              <a:rPr lang="en" sz="1800">
                <a:solidFill>
                  <a:schemeClr val="lt1"/>
                </a:solidFill>
                <a:latin typeface="Consolas"/>
                <a:ea typeface="Consolas"/>
                <a:cs typeface="Consolas"/>
                <a:sym typeface="Consolas"/>
              </a:rPr>
              <a:t>window.performance:</a:t>
            </a:r>
          </a:p>
          <a:p>
            <a:pPr indent="-342900" lvl="0" marL="457200" rtl="0">
              <a:spcBef>
                <a:spcPts val="1000"/>
              </a:spcBef>
              <a:buClr>
                <a:schemeClr val="lt1"/>
              </a:buClr>
              <a:buSzPct val="100000"/>
              <a:buFont typeface="Trebuchet MS"/>
            </a:pPr>
            <a:r>
              <a:rPr lang="en" sz="1800">
                <a:solidFill>
                  <a:schemeClr val="accent1"/>
                </a:solidFill>
                <a:latin typeface="Consolas"/>
                <a:ea typeface="Consolas"/>
                <a:cs typeface="Consolas"/>
                <a:sym typeface="Consolas"/>
              </a:rPr>
              <a:t>getEntries</a:t>
            </a:r>
            <a:r>
              <a:rPr lang="en" sz="1800">
                <a:solidFill>
                  <a:schemeClr val="lt1"/>
                </a:solidFill>
                <a:latin typeface="Consolas"/>
                <a:ea typeface="Consolas"/>
                <a:cs typeface="Consolas"/>
                <a:sym typeface="Consolas"/>
              </a:rPr>
              <a:t>()</a:t>
            </a:r>
            <a:r>
              <a:rPr lang="en" sz="1800">
                <a:solidFill>
                  <a:schemeClr val="lt1"/>
                </a:solidFill>
                <a:latin typeface="Trebuchet MS"/>
                <a:ea typeface="Trebuchet MS"/>
                <a:cs typeface="Trebuchet MS"/>
                <a:sym typeface="Trebuchet MS"/>
              </a:rPr>
              <a:t>: Gets all entries in the timeline</a:t>
            </a:r>
          </a:p>
          <a:p>
            <a:pPr indent="-342900" lvl="0" marL="457200" rtl="0">
              <a:spcBef>
                <a:spcPts val="1000"/>
              </a:spcBef>
              <a:buClr>
                <a:schemeClr val="lt1"/>
              </a:buClr>
              <a:buSzPct val="100000"/>
              <a:buFont typeface="Trebuchet MS"/>
            </a:pPr>
            <a:r>
              <a:rPr lang="en" sz="1800">
                <a:solidFill>
                  <a:schemeClr val="accent1"/>
                </a:solidFill>
                <a:latin typeface="Consolas"/>
                <a:ea typeface="Consolas"/>
                <a:cs typeface="Consolas"/>
                <a:sym typeface="Consolas"/>
              </a:rPr>
              <a:t>getEntriesByType</a:t>
            </a:r>
            <a:r>
              <a:rPr lang="en" sz="1800">
                <a:solidFill>
                  <a:schemeClr val="lt1"/>
                </a:solidFill>
                <a:latin typeface="Consolas"/>
                <a:ea typeface="Consolas"/>
                <a:cs typeface="Consolas"/>
                <a:sym typeface="Consolas"/>
              </a:rPr>
              <a:t>(type)</a:t>
            </a:r>
            <a:r>
              <a:rPr lang="en" sz="1800">
                <a:solidFill>
                  <a:schemeClr val="lt1"/>
                </a:solidFill>
                <a:latin typeface="Trebuchet MS"/>
                <a:ea typeface="Trebuchet MS"/>
                <a:cs typeface="Trebuchet MS"/>
                <a:sym typeface="Trebuchet MS"/>
              </a:rPr>
              <a:t>: Gets all entries of the specified type (eg resource, mark, measure)</a:t>
            </a:r>
          </a:p>
          <a:p>
            <a:pPr indent="-342900" lvl="0" marL="457200" rtl="0">
              <a:spcBef>
                <a:spcPts val="1000"/>
              </a:spcBef>
              <a:buClr>
                <a:schemeClr val="lt1"/>
              </a:buClr>
              <a:buSzPct val="100000"/>
              <a:buFont typeface="Trebuchet MS"/>
            </a:pPr>
            <a:r>
              <a:rPr lang="en" sz="1800">
                <a:solidFill>
                  <a:schemeClr val="accent1"/>
                </a:solidFill>
                <a:latin typeface="Consolas"/>
                <a:ea typeface="Consolas"/>
                <a:cs typeface="Consolas"/>
                <a:sym typeface="Consolas"/>
              </a:rPr>
              <a:t>getEntriesByName</a:t>
            </a:r>
            <a:r>
              <a:rPr lang="en" sz="1800">
                <a:solidFill>
                  <a:schemeClr val="lt1"/>
                </a:solidFill>
                <a:latin typeface="Consolas"/>
                <a:ea typeface="Consolas"/>
                <a:cs typeface="Consolas"/>
                <a:sym typeface="Consolas"/>
              </a:rPr>
              <a:t>(name)</a:t>
            </a:r>
            <a:r>
              <a:rPr lang="en" sz="1800">
                <a:solidFill>
                  <a:schemeClr val="lt1"/>
                </a:solidFill>
                <a:latin typeface="Trebuchet MS"/>
                <a:ea typeface="Trebuchet MS"/>
                <a:cs typeface="Trebuchet MS"/>
                <a:sym typeface="Trebuchet MS"/>
              </a:rPr>
              <a:t>: Gets all entries with the specified name (eg URL or mark name)</a:t>
            </a: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27" name="Shape 327"/>
        <p:cNvGrpSpPr/>
        <p:nvPr/>
      </p:nvGrpSpPr>
      <p:grpSpPr>
        <a:xfrm>
          <a:off x="0" y="0"/>
          <a:ext cx="0" cy="0"/>
          <a:chOff x="0" y="0"/>
          <a:chExt cx="0" cy="0"/>
        </a:xfrm>
      </p:grpSpPr>
      <p:sp>
        <p:nvSpPr>
          <p:cNvPr id="328" name="Shape 328"/>
          <p:cNvSpPr txBox="1"/>
          <p:nvPr>
            <p:ph type="title"/>
          </p:nvPr>
        </p:nvSpPr>
        <p:spPr>
          <a:xfrm>
            <a:off x="336921" y="133945"/>
            <a:ext cx="8470200" cy="771900"/>
          </a:xfrm>
          <a:prstGeom prst="rect">
            <a:avLst/>
          </a:prstGeom>
        </p:spPr>
        <p:txBody>
          <a:bodyPr anchorCtr="0" anchor="ctr" bIns="58925" lIns="58925" rIns="58925" tIns="58925">
            <a:noAutofit/>
          </a:bodyPr>
          <a:lstStyle/>
          <a:p>
            <a:pPr lvl="0" rtl="0">
              <a:spcBef>
                <a:spcPts val="0"/>
              </a:spcBef>
              <a:buNone/>
            </a:pPr>
            <a:r>
              <a:rPr i="0" lang="en">
                <a:latin typeface="Josefin Slab"/>
                <a:ea typeface="Josefin Slab"/>
                <a:cs typeface="Josefin Slab"/>
                <a:sym typeface="Josefin Slab"/>
              </a:rPr>
              <a:t>PerformanceTimeline: Usage</a:t>
            </a:r>
          </a:p>
        </p:txBody>
      </p:sp>
      <p:pic>
        <p:nvPicPr>
          <p:cNvPr id="329" name="Shape 329"/>
          <p:cNvPicPr preferRelativeResize="0"/>
          <p:nvPr/>
        </p:nvPicPr>
        <p:blipFill>
          <a:blip r:embed="rId3">
            <a:alphaModFix/>
          </a:blip>
          <a:stretch>
            <a:fillRect/>
          </a:stretch>
        </p:blipFill>
        <p:spPr>
          <a:xfrm>
            <a:off x="1692397" y="1021474"/>
            <a:ext cx="5759199" cy="3774399"/>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33" name="Shape 333"/>
        <p:cNvGrpSpPr/>
        <p:nvPr/>
      </p:nvGrpSpPr>
      <p:grpSpPr>
        <a:xfrm>
          <a:off x="0" y="0"/>
          <a:ext cx="0" cy="0"/>
          <a:chOff x="0" y="0"/>
          <a:chExt cx="0" cy="0"/>
        </a:xfrm>
      </p:grpSpPr>
      <p:sp>
        <p:nvSpPr>
          <p:cNvPr id="334" name="Shape 334"/>
          <p:cNvSpPr txBox="1"/>
          <p:nvPr>
            <p:ph type="title"/>
          </p:nvPr>
        </p:nvSpPr>
        <p:spPr>
          <a:xfrm>
            <a:off x="336921" y="133945"/>
            <a:ext cx="8470200" cy="771900"/>
          </a:xfrm>
          <a:prstGeom prst="rect">
            <a:avLst/>
          </a:prstGeom>
        </p:spPr>
        <p:txBody>
          <a:bodyPr anchorCtr="0" anchor="ctr" bIns="58925" lIns="58925" rIns="58925" tIns="58925">
            <a:noAutofit/>
          </a:bodyPr>
          <a:lstStyle/>
          <a:p>
            <a:pPr lvl="0" rtl="0">
              <a:spcBef>
                <a:spcPts val="0"/>
              </a:spcBef>
              <a:buNone/>
            </a:pPr>
            <a:r>
              <a:rPr i="0" lang="en">
                <a:latin typeface="Josefin Slab"/>
                <a:ea typeface="Josefin Slab"/>
                <a:cs typeface="Josefin Slab"/>
                <a:sym typeface="Josefin Slab"/>
              </a:rPr>
              <a:t>ResourceTiming: </a:t>
            </a:r>
            <a:r>
              <a:rPr i="0" lang="en" sz="2200">
                <a:solidFill>
                  <a:schemeClr val="lt1"/>
                </a:solidFill>
                <a:latin typeface="Josefin Slab"/>
                <a:ea typeface="Josefin Slab"/>
                <a:cs typeface="Josefin Slab"/>
                <a:sym typeface="Josefin Slab"/>
              </a:rPr>
              <a:t>performance.getEntriesByType("resource")[0]</a:t>
            </a:r>
          </a:p>
        </p:txBody>
      </p:sp>
      <p:sp>
        <p:nvSpPr>
          <p:cNvPr id="335" name="Shape 335"/>
          <p:cNvSpPr txBox="1"/>
          <p:nvPr>
            <p:ph idx="1" type="body"/>
          </p:nvPr>
        </p:nvSpPr>
        <p:spPr>
          <a:xfrm>
            <a:off x="669725" y="875376"/>
            <a:ext cx="7804500" cy="3805800"/>
          </a:xfrm>
          <a:prstGeom prst="rect">
            <a:avLst/>
          </a:prstGeom>
        </p:spPr>
        <p:txBody>
          <a:bodyPr anchorCtr="0" anchor="t" bIns="58925" lIns="58925" rIns="58925" tIns="58925">
            <a:noAutofit/>
          </a:bodyPr>
          <a:lstStyle/>
          <a:p>
            <a:pPr indent="-69850" lvl="0" marL="190500" marR="190500" rtl="0">
              <a:lnSpc>
                <a:spcPct val="100000"/>
              </a:lnSpc>
              <a:spcBef>
                <a:spcPts val="0"/>
              </a:spcBef>
              <a:spcAft>
                <a:spcPts val="0"/>
              </a:spcAft>
              <a:buClr>
                <a:schemeClr val="dk1"/>
              </a:buClr>
              <a:buSzPct val="78571"/>
              <a:buFont typeface="Arial"/>
              <a:buNone/>
            </a:pPr>
            <a:r>
              <a:rPr lang="en" sz="1400">
                <a:solidFill>
                  <a:srgbClr val="F8F8F8"/>
                </a:solidFill>
                <a:latin typeface="Consolas"/>
                <a:ea typeface="Consolas"/>
                <a:cs typeface="Consolas"/>
                <a:sym typeface="Consolas"/>
              </a:rPr>
              <a:t>{</a:t>
            </a:r>
            <a:br>
              <a:rPr lang="en" sz="1400">
                <a:solidFill>
                  <a:srgbClr val="F8F8F8"/>
                </a:solidFill>
                <a:latin typeface="Consolas"/>
                <a:ea typeface="Consolas"/>
                <a:cs typeface="Consolas"/>
                <a:sym typeface="Consolas"/>
              </a:rPr>
            </a:br>
            <a:r>
              <a:rPr lang="en" sz="1400">
                <a:solidFill>
                  <a:srgbClr val="F8F8F8"/>
                </a:solidFill>
                <a:latin typeface="Consolas"/>
                <a:ea typeface="Consolas"/>
                <a:cs typeface="Consolas"/>
                <a:sym typeface="Consolas"/>
              </a:rPr>
              <a:t>    </a:t>
            </a:r>
            <a:r>
              <a:rPr lang="en" sz="1400">
                <a:solidFill>
                  <a:srgbClr val="E28964"/>
                </a:solidFill>
                <a:latin typeface="Consolas"/>
                <a:ea typeface="Consolas"/>
                <a:cs typeface="Consolas"/>
                <a:sym typeface="Consolas"/>
              </a:rPr>
              <a:t>name                  </a:t>
            </a:r>
            <a:r>
              <a:rPr lang="en" sz="1400">
                <a:solidFill>
                  <a:srgbClr val="F8F8F8"/>
                </a:solidFill>
                <a:latin typeface="Consolas"/>
                <a:ea typeface="Consolas"/>
                <a:cs typeface="Consolas"/>
                <a:sym typeface="Consolas"/>
              </a:rPr>
              <a:t>: </a:t>
            </a:r>
            <a:r>
              <a:rPr lang="en" sz="1400">
                <a:solidFill>
                  <a:srgbClr val="65B042"/>
                </a:solidFill>
                <a:latin typeface="Consolas"/>
                <a:ea typeface="Consolas"/>
                <a:cs typeface="Consolas"/>
                <a:sym typeface="Consolas"/>
              </a:rPr>
              <a:t>"http://www.foo.com/foo.png"</a:t>
            </a:r>
            <a:r>
              <a:rPr lang="en" sz="1400">
                <a:solidFill>
                  <a:srgbClr val="F8F8F8"/>
                </a:solidFill>
                <a:latin typeface="Consolas"/>
                <a:ea typeface="Consolas"/>
                <a:cs typeface="Consolas"/>
                <a:sym typeface="Consolas"/>
              </a:rPr>
              <a:t>,</a:t>
            </a:r>
            <a:br>
              <a:rPr lang="en" sz="1400">
                <a:solidFill>
                  <a:srgbClr val="F8F8F8"/>
                </a:solidFill>
                <a:latin typeface="Consolas"/>
                <a:ea typeface="Consolas"/>
                <a:cs typeface="Consolas"/>
                <a:sym typeface="Consolas"/>
              </a:rPr>
            </a:br>
            <a:r>
              <a:rPr lang="en" sz="1400">
                <a:solidFill>
                  <a:srgbClr val="F8F8F8"/>
                </a:solidFill>
                <a:latin typeface="Consolas"/>
                <a:ea typeface="Consolas"/>
                <a:cs typeface="Consolas"/>
                <a:sym typeface="Consolas"/>
              </a:rPr>
              <a:t>    </a:t>
            </a:r>
            <a:r>
              <a:rPr lang="en" sz="1400">
                <a:solidFill>
                  <a:srgbClr val="E28964"/>
                </a:solidFill>
                <a:latin typeface="Consolas"/>
                <a:ea typeface="Consolas"/>
                <a:cs typeface="Consolas"/>
                <a:sym typeface="Consolas"/>
              </a:rPr>
              <a:t>initiatorType         </a:t>
            </a:r>
            <a:r>
              <a:rPr lang="en" sz="1400">
                <a:solidFill>
                  <a:srgbClr val="F8F8F8"/>
                </a:solidFill>
                <a:latin typeface="Consolas"/>
                <a:ea typeface="Consolas"/>
                <a:cs typeface="Consolas"/>
                <a:sym typeface="Consolas"/>
              </a:rPr>
              <a:t>: </a:t>
            </a:r>
            <a:r>
              <a:rPr lang="en" sz="1400">
                <a:solidFill>
                  <a:srgbClr val="65B042"/>
                </a:solidFill>
                <a:latin typeface="Consolas"/>
                <a:ea typeface="Consolas"/>
                <a:cs typeface="Consolas"/>
                <a:sym typeface="Consolas"/>
              </a:rPr>
              <a:t>"img"</a:t>
            </a:r>
            <a:r>
              <a:rPr lang="en" sz="1400">
                <a:solidFill>
                  <a:srgbClr val="F8F8F8"/>
                </a:solidFill>
                <a:latin typeface="Consolas"/>
                <a:ea typeface="Consolas"/>
                <a:cs typeface="Consolas"/>
                <a:sym typeface="Consolas"/>
              </a:rPr>
              <a:t>,</a:t>
            </a:r>
            <a:br>
              <a:rPr lang="en" sz="1400">
                <a:solidFill>
                  <a:srgbClr val="F8F8F8"/>
                </a:solidFill>
                <a:latin typeface="Consolas"/>
                <a:ea typeface="Consolas"/>
                <a:cs typeface="Consolas"/>
                <a:sym typeface="Consolas"/>
              </a:rPr>
            </a:br>
            <a:r>
              <a:rPr lang="en" sz="1400">
                <a:solidFill>
                  <a:srgbClr val="F8F8F8"/>
                </a:solidFill>
                <a:latin typeface="Consolas"/>
                <a:ea typeface="Consolas"/>
                <a:cs typeface="Consolas"/>
                <a:sym typeface="Consolas"/>
              </a:rPr>
              <a:t>    </a:t>
            </a:r>
            <a:r>
              <a:rPr lang="en" sz="1400">
                <a:solidFill>
                  <a:srgbClr val="E28964"/>
                </a:solidFill>
                <a:latin typeface="Consolas"/>
                <a:ea typeface="Consolas"/>
                <a:cs typeface="Consolas"/>
                <a:sym typeface="Consolas"/>
              </a:rPr>
              <a:t>entryType             </a:t>
            </a:r>
            <a:r>
              <a:rPr lang="en" sz="1400">
                <a:solidFill>
                  <a:srgbClr val="F8F8F8"/>
                </a:solidFill>
                <a:latin typeface="Consolas"/>
                <a:ea typeface="Consolas"/>
                <a:cs typeface="Consolas"/>
                <a:sym typeface="Consolas"/>
              </a:rPr>
              <a:t>: </a:t>
            </a:r>
            <a:r>
              <a:rPr lang="en" sz="1400">
                <a:solidFill>
                  <a:srgbClr val="65B042"/>
                </a:solidFill>
                <a:latin typeface="Consolas"/>
                <a:ea typeface="Consolas"/>
                <a:cs typeface="Consolas"/>
                <a:sym typeface="Consolas"/>
              </a:rPr>
              <a:t>"resource"</a:t>
            </a:r>
            <a:r>
              <a:rPr lang="en" sz="1400">
                <a:solidFill>
                  <a:srgbClr val="F8F8F8"/>
                </a:solidFill>
                <a:latin typeface="Consolas"/>
                <a:ea typeface="Consolas"/>
                <a:cs typeface="Consolas"/>
                <a:sym typeface="Consolas"/>
              </a:rPr>
              <a:t>,</a:t>
            </a:r>
            <a:br>
              <a:rPr lang="en" sz="1400">
                <a:solidFill>
                  <a:srgbClr val="F8F8F8"/>
                </a:solidFill>
                <a:latin typeface="Consolas"/>
                <a:ea typeface="Consolas"/>
                <a:cs typeface="Consolas"/>
                <a:sym typeface="Consolas"/>
              </a:rPr>
            </a:br>
            <a:r>
              <a:rPr lang="en" sz="1400">
                <a:solidFill>
                  <a:srgbClr val="F8F8F8"/>
                </a:solidFill>
                <a:latin typeface="Consolas"/>
                <a:ea typeface="Consolas"/>
                <a:cs typeface="Consolas"/>
                <a:sym typeface="Consolas"/>
              </a:rPr>
              <a:t>    </a:t>
            </a:r>
            <a:r>
              <a:rPr lang="en" sz="1400">
                <a:solidFill>
                  <a:srgbClr val="E28964"/>
                </a:solidFill>
                <a:latin typeface="Consolas"/>
                <a:ea typeface="Consolas"/>
                <a:cs typeface="Consolas"/>
                <a:sym typeface="Consolas"/>
              </a:rPr>
              <a:t>startTime             </a:t>
            </a:r>
            <a:r>
              <a:rPr lang="en" sz="1400">
                <a:solidFill>
                  <a:srgbClr val="F8F8F8"/>
                </a:solidFill>
                <a:latin typeface="Consolas"/>
                <a:ea typeface="Consolas"/>
                <a:cs typeface="Consolas"/>
                <a:sym typeface="Consolas"/>
              </a:rPr>
              <a:t>: 566.357000003336,</a:t>
            </a:r>
          </a:p>
          <a:p>
            <a:pPr indent="-69850" lvl="0" marL="190500" marR="190500" rtl="0">
              <a:lnSpc>
                <a:spcPct val="100000"/>
              </a:lnSpc>
              <a:spcBef>
                <a:spcPts val="0"/>
              </a:spcBef>
              <a:spcAft>
                <a:spcPts val="0"/>
              </a:spcAft>
              <a:buClr>
                <a:schemeClr val="dk1"/>
              </a:buClr>
              <a:buSzPct val="78571"/>
              <a:buFont typeface="Arial"/>
              <a:buNone/>
            </a:pPr>
            <a:r>
              <a:rPr lang="en" sz="1400">
                <a:solidFill>
                  <a:srgbClr val="F8F8F8"/>
                </a:solidFill>
                <a:latin typeface="Consolas"/>
                <a:ea typeface="Consolas"/>
                <a:cs typeface="Consolas"/>
                <a:sym typeface="Consolas"/>
              </a:rPr>
              <a:t>    </a:t>
            </a:r>
            <a:r>
              <a:rPr lang="en" sz="1400">
                <a:solidFill>
                  <a:srgbClr val="E28964"/>
                </a:solidFill>
                <a:latin typeface="Consolas"/>
                <a:ea typeface="Consolas"/>
                <a:cs typeface="Consolas"/>
                <a:sym typeface="Consolas"/>
              </a:rPr>
              <a:t>workerStart           </a:t>
            </a:r>
            <a:r>
              <a:rPr lang="en" sz="1400">
                <a:solidFill>
                  <a:srgbClr val="F8F8F8"/>
                </a:solidFill>
                <a:latin typeface="Consolas"/>
                <a:ea typeface="Consolas"/>
                <a:cs typeface="Consolas"/>
                <a:sym typeface="Consolas"/>
              </a:rPr>
              <a:t>: 0,</a:t>
            </a:r>
            <a:br>
              <a:rPr lang="en" sz="1400">
                <a:solidFill>
                  <a:srgbClr val="F8F8F8"/>
                </a:solidFill>
                <a:latin typeface="Consolas"/>
                <a:ea typeface="Consolas"/>
                <a:cs typeface="Consolas"/>
                <a:sym typeface="Consolas"/>
              </a:rPr>
            </a:br>
            <a:r>
              <a:rPr lang="en" sz="1400">
                <a:solidFill>
                  <a:srgbClr val="F8F8F8"/>
                </a:solidFill>
                <a:latin typeface="Consolas"/>
                <a:ea typeface="Consolas"/>
                <a:cs typeface="Consolas"/>
                <a:sym typeface="Consolas"/>
              </a:rPr>
              <a:t>    </a:t>
            </a:r>
            <a:r>
              <a:rPr lang="en" sz="1400">
                <a:solidFill>
                  <a:srgbClr val="E28964"/>
                </a:solidFill>
                <a:latin typeface="Consolas"/>
                <a:ea typeface="Consolas"/>
                <a:cs typeface="Consolas"/>
                <a:sym typeface="Consolas"/>
              </a:rPr>
              <a:t>redirectStart         </a:t>
            </a:r>
            <a:r>
              <a:rPr lang="en" sz="1400">
                <a:solidFill>
                  <a:srgbClr val="F8F8F8"/>
                </a:solidFill>
                <a:latin typeface="Consolas"/>
                <a:ea typeface="Consolas"/>
                <a:cs typeface="Consolas"/>
                <a:sym typeface="Consolas"/>
              </a:rPr>
              <a:t>: 0,</a:t>
            </a:r>
            <a:br>
              <a:rPr lang="en" sz="1400">
                <a:solidFill>
                  <a:srgbClr val="F8F8F8"/>
                </a:solidFill>
                <a:latin typeface="Consolas"/>
                <a:ea typeface="Consolas"/>
                <a:cs typeface="Consolas"/>
                <a:sym typeface="Consolas"/>
              </a:rPr>
            </a:br>
            <a:r>
              <a:rPr lang="en" sz="1400">
                <a:solidFill>
                  <a:srgbClr val="F8F8F8"/>
                </a:solidFill>
                <a:latin typeface="Consolas"/>
                <a:ea typeface="Consolas"/>
                <a:cs typeface="Consolas"/>
                <a:sym typeface="Consolas"/>
              </a:rPr>
              <a:t>    </a:t>
            </a:r>
            <a:r>
              <a:rPr lang="en" sz="1400">
                <a:solidFill>
                  <a:srgbClr val="E28964"/>
                </a:solidFill>
                <a:latin typeface="Consolas"/>
                <a:ea typeface="Consolas"/>
                <a:cs typeface="Consolas"/>
                <a:sym typeface="Consolas"/>
              </a:rPr>
              <a:t>redirectEnd           </a:t>
            </a:r>
            <a:r>
              <a:rPr lang="en" sz="1400">
                <a:solidFill>
                  <a:srgbClr val="F8F8F8"/>
                </a:solidFill>
                <a:latin typeface="Consolas"/>
                <a:ea typeface="Consolas"/>
                <a:cs typeface="Consolas"/>
                <a:sym typeface="Consolas"/>
              </a:rPr>
              <a:t>: 0,</a:t>
            </a:r>
            <a:br>
              <a:rPr lang="en" sz="1400">
                <a:solidFill>
                  <a:srgbClr val="F8F8F8"/>
                </a:solidFill>
                <a:latin typeface="Consolas"/>
                <a:ea typeface="Consolas"/>
                <a:cs typeface="Consolas"/>
                <a:sym typeface="Consolas"/>
              </a:rPr>
            </a:br>
            <a:r>
              <a:rPr lang="en" sz="1400">
                <a:solidFill>
                  <a:srgbClr val="F8F8F8"/>
                </a:solidFill>
                <a:latin typeface="Consolas"/>
                <a:ea typeface="Consolas"/>
                <a:cs typeface="Consolas"/>
                <a:sym typeface="Consolas"/>
              </a:rPr>
              <a:t>    </a:t>
            </a:r>
            <a:r>
              <a:rPr lang="en" sz="1400">
                <a:solidFill>
                  <a:srgbClr val="E28964"/>
                </a:solidFill>
                <a:latin typeface="Consolas"/>
                <a:ea typeface="Consolas"/>
                <a:cs typeface="Consolas"/>
                <a:sym typeface="Consolas"/>
              </a:rPr>
              <a:t>fetchStart            </a:t>
            </a:r>
            <a:r>
              <a:rPr lang="en" sz="1400">
                <a:solidFill>
                  <a:srgbClr val="F8F8F8"/>
                </a:solidFill>
                <a:latin typeface="Consolas"/>
                <a:ea typeface="Consolas"/>
                <a:cs typeface="Consolas"/>
                <a:sym typeface="Consolas"/>
              </a:rPr>
              <a:t>: 566.357000003336,</a:t>
            </a:r>
            <a:br>
              <a:rPr lang="en" sz="1400">
                <a:solidFill>
                  <a:srgbClr val="F8F8F8"/>
                </a:solidFill>
                <a:latin typeface="Consolas"/>
                <a:ea typeface="Consolas"/>
                <a:cs typeface="Consolas"/>
                <a:sym typeface="Consolas"/>
              </a:rPr>
            </a:br>
            <a:r>
              <a:rPr lang="en" sz="1400">
                <a:solidFill>
                  <a:srgbClr val="F8F8F8"/>
                </a:solidFill>
                <a:latin typeface="Consolas"/>
                <a:ea typeface="Consolas"/>
                <a:cs typeface="Consolas"/>
                <a:sym typeface="Consolas"/>
              </a:rPr>
              <a:t>    </a:t>
            </a:r>
            <a:r>
              <a:rPr lang="en" sz="1400">
                <a:solidFill>
                  <a:srgbClr val="E28964"/>
                </a:solidFill>
                <a:latin typeface="Consolas"/>
                <a:ea typeface="Consolas"/>
                <a:cs typeface="Consolas"/>
                <a:sym typeface="Consolas"/>
              </a:rPr>
              <a:t>domainLookupStart     </a:t>
            </a:r>
            <a:r>
              <a:rPr lang="en" sz="1400">
                <a:solidFill>
                  <a:srgbClr val="F8F8F8"/>
                </a:solidFill>
                <a:latin typeface="Consolas"/>
                <a:ea typeface="Consolas"/>
                <a:cs typeface="Consolas"/>
                <a:sym typeface="Consolas"/>
              </a:rPr>
              <a:t>: 566.357000003336,</a:t>
            </a:r>
            <a:br>
              <a:rPr lang="en" sz="1400">
                <a:solidFill>
                  <a:srgbClr val="F8F8F8"/>
                </a:solidFill>
                <a:latin typeface="Consolas"/>
                <a:ea typeface="Consolas"/>
                <a:cs typeface="Consolas"/>
                <a:sym typeface="Consolas"/>
              </a:rPr>
            </a:br>
            <a:r>
              <a:rPr lang="en" sz="1400">
                <a:solidFill>
                  <a:srgbClr val="F8F8F8"/>
                </a:solidFill>
                <a:latin typeface="Consolas"/>
                <a:ea typeface="Consolas"/>
                <a:cs typeface="Consolas"/>
                <a:sym typeface="Consolas"/>
              </a:rPr>
              <a:t>    </a:t>
            </a:r>
            <a:r>
              <a:rPr lang="en" sz="1400">
                <a:solidFill>
                  <a:srgbClr val="E28964"/>
                </a:solidFill>
                <a:latin typeface="Consolas"/>
                <a:ea typeface="Consolas"/>
                <a:cs typeface="Consolas"/>
                <a:sym typeface="Consolas"/>
              </a:rPr>
              <a:t>domainLookupEnd       </a:t>
            </a:r>
            <a:r>
              <a:rPr lang="en" sz="1400">
                <a:solidFill>
                  <a:srgbClr val="F8F8F8"/>
                </a:solidFill>
                <a:latin typeface="Consolas"/>
                <a:ea typeface="Consolas"/>
                <a:cs typeface="Consolas"/>
                <a:sym typeface="Consolas"/>
              </a:rPr>
              <a:t>: 566.357000003336,</a:t>
            </a:r>
            <a:br>
              <a:rPr lang="en" sz="1400">
                <a:solidFill>
                  <a:srgbClr val="F8F8F8"/>
                </a:solidFill>
                <a:latin typeface="Consolas"/>
                <a:ea typeface="Consolas"/>
                <a:cs typeface="Consolas"/>
                <a:sym typeface="Consolas"/>
              </a:rPr>
            </a:br>
            <a:r>
              <a:rPr lang="en" sz="1400">
                <a:solidFill>
                  <a:srgbClr val="F8F8F8"/>
                </a:solidFill>
                <a:latin typeface="Consolas"/>
                <a:ea typeface="Consolas"/>
                <a:cs typeface="Consolas"/>
                <a:sym typeface="Consolas"/>
              </a:rPr>
              <a:t>    </a:t>
            </a:r>
            <a:r>
              <a:rPr lang="en" sz="1400">
                <a:solidFill>
                  <a:srgbClr val="E28964"/>
                </a:solidFill>
                <a:latin typeface="Consolas"/>
                <a:ea typeface="Consolas"/>
                <a:cs typeface="Consolas"/>
                <a:sym typeface="Consolas"/>
              </a:rPr>
              <a:t>connectStart          </a:t>
            </a:r>
            <a:r>
              <a:rPr lang="en" sz="1400">
                <a:solidFill>
                  <a:srgbClr val="F8F8F8"/>
                </a:solidFill>
                <a:latin typeface="Consolas"/>
                <a:ea typeface="Consolas"/>
                <a:cs typeface="Consolas"/>
                <a:sym typeface="Consolas"/>
              </a:rPr>
              <a:t>: 566.357000003336,</a:t>
            </a:r>
            <a:br>
              <a:rPr lang="en" sz="1400">
                <a:solidFill>
                  <a:srgbClr val="F8F8F8"/>
                </a:solidFill>
                <a:latin typeface="Consolas"/>
                <a:ea typeface="Consolas"/>
                <a:cs typeface="Consolas"/>
                <a:sym typeface="Consolas"/>
              </a:rPr>
            </a:br>
            <a:r>
              <a:rPr lang="en" sz="1400">
                <a:solidFill>
                  <a:srgbClr val="F8F8F8"/>
                </a:solidFill>
                <a:latin typeface="Consolas"/>
                <a:ea typeface="Consolas"/>
                <a:cs typeface="Consolas"/>
                <a:sym typeface="Consolas"/>
              </a:rPr>
              <a:t>    </a:t>
            </a:r>
            <a:r>
              <a:rPr lang="en" sz="1400">
                <a:solidFill>
                  <a:srgbClr val="E28964"/>
                </a:solidFill>
                <a:latin typeface="Consolas"/>
                <a:ea typeface="Consolas"/>
                <a:cs typeface="Consolas"/>
                <a:sym typeface="Consolas"/>
              </a:rPr>
              <a:t>secureConnectionStart </a:t>
            </a:r>
            <a:r>
              <a:rPr lang="en" sz="1400">
                <a:solidFill>
                  <a:srgbClr val="F8F8F8"/>
                </a:solidFill>
                <a:latin typeface="Consolas"/>
                <a:ea typeface="Consolas"/>
                <a:cs typeface="Consolas"/>
                <a:sym typeface="Consolas"/>
              </a:rPr>
              <a:t>: 0,</a:t>
            </a:r>
            <a:br>
              <a:rPr lang="en" sz="1400">
                <a:solidFill>
                  <a:srgbClr val="F8F8F8"/>
                </a:solidFill>
                <a:latin typeface="Consolas"/>
                <a:ea typeface="Consolas"/>
                <a:cs typeface="Consolas"/>
                <a:sym typeface="Consolas"/>
              </a:rPr>
            </a:br>
            <a:r>
              <a:rPr lang="en" sz="1400">
                <a:solidFill>
                  <a:srgbClr val="F8F8F8"/>
                </a:solidFill>
                <a:latin typeface="Consolas"/>
                <a:ea typeface="Consolas"/>
                <a:cs typeface="Consolas"/>
                <a:sym typeface="Consolas"/>
              </a:rPr>
              <a:t>    </a:t>
            </a:r>
            <a:r>
              <a:rPr lang="en" sz="1400">
                <a:solidFill>
                  <a:srgbClr val="E28964"/>
                </a:solidFill>
                <a:latin typeface="Consolas"/>
                <a:ea typeface="Consolas"/>
                <a:cs typeface="Consolas"/>
                <a:sym typeface="Consolas"/>
              </a:rPr>
              <a:t>connectEnd            </a:t>
            </a:r>
            <a:r>
              <a:rPr lang="en" sz="1400">
                <a:solidFill>
                  <a:srgbClr val="F8F8F8"/>
                </a:solidFill>
                <a:latin typeface="Consolas"/>
                <a:ea typeface="Consolas"/>
                <a:cs typeface="Consolas"/>
                <a:sym typeface="Consolas"/>
              </a:rPr>
              <a:t>: 566.357000003336,</a:t>
            </a:r>
            <a:br>
              <a:rPr lang="en" sz="1400">
                <a:solidFill>
                  <a:srgbClr val="F8F8F8"/>
                </a:solidFill>
                <a:latin typeface="Consolas"/>
                <a:ea typeface="Consolas"/>
                <a:cs typeface="Consolas"/>
                <a:sym typeface="Consolas"/>
              </a:rPr>
            </a:br>
            <a:r>
              <a:rPr lang="en" sz="1400">
                <a:solidFill>
                  <a:srgbClr val="F8F8F8"/>
                </a:solidFill>
                <a:latin typeface="Consolas"/>
                <a:ea typeface="Consolas"/>
                <a:cs typeface="Consolas"/>
                <a:sym typeface="Consolas"/>
              </a:rPr>
              <a:t>    </a:t>
            </a:r>
            <a:r>
              <a:rPr lang="en" sz="1400">
                <a:solidFill>
                  <a:srgbClr val="E28964"/>
                </a:solidFill>
                <a:latin typeface="Consolas"/>
                <a:ea typeface="Consolas"/>
                <a:cs typeface="Consolas"/>
                <a:sym typeface="Consolas"/>
              </a:rPr>
              <a:t>requestStart          </a:t>
            </a:r>
            <a:r>
              <a:rPr lang="en" sz="1400">
                <a:solidFill>
                  <a:srgbClr val="F8F8F8"/>
                </a:solidFill>
                <a:latin typeface="Consolas"/>
                <a:ea typeface="Consolas"/>
                <a:cs typeface="Consolas"/>
                <a:sym typeface="Consolas"/>
              </a:rPr>
              <a:t>: 568.4959999925923,</a:t>
            </a:r>
            <a:br>
              <a:rPr lang="en" sz="1400">
                <a:solidFill>
                  <a:srgbClr val="F8F8F8"/>
                </a:solidFill>
                <a:latin typeface="Consolas"/>
                <a:ea typeface="Consolas"/>
                <a:cs typeface="Consolas"/>
                <a:sym typeface="Consolas"/>
              </a:rPr>
            </a:br>
            <a:r>
              <a:rPr lang="en" sz="1400">
                <a:solidFill>
                  <a:srgbClr val="F8F8F8"/>
                </a:solidFill>
                <a:latin typeface="Consolas"/>
                <a:ea typeface="Consolas"/>
                <a:cs typeface="Consolas"/>
                <a:sym typeface="Consolas"/>
              </a:rPr>
              <a:t>    </a:t>
            </a:r>
            <a:r>
              <a:rPr lang="en" sz="1400">
                <a:solidFill>
                  <a:srgbClr val="E28964"/>
                </a:solidFill>
                <a:latin typeface="Consolas"/>
                <a:ea typeface="Consolas"/>
                <a:cs typeface="Consolas"/>
                <a:sym typeface="Consolas"/>
              </a:rPr>
              <a:t>responseStart         </a:t>
            </a:r>
            <a:r>
              <a:rPr lang="en" sz="1400">
                <a:solidFill>
                  <a:srgbClr val="F8F8F8"/>
                </a:solidFill>
                <a:latin typeface="Consolas"/>
                <a:ea typeface="Consolas"/>
                <a:cs typeface="Consolas"/>
                <a:sym typeface="Consolas"/>
              </a:rPr>
              <a:t>: 569.4220000004862,</a:t>
            </a:r>
            <a:br>
              <a:rPr lang="en" sz="1400">
                <a:solidFill>
                  <a:srgbClr val="F8F8F8"/>
                </a:solidFill>
                <a:latin typeface="Consolas"/>
                <a:ea typeface="Consolas"/>
                <a:cs typeface="Consolas"/>
                <a:sym typeface="Consolas"/>
              </a:rPr>
            </a:br>
            <a:r>
              <a:rPr lang="en" sz="1400">
                <a:solidFill>
                  <a:srgbClr val="F8F8F8"/>
                </a:solidFill>
                <a:latin typeface="Consolas"/>
                <a:ea typeface="Consolas"/>
                <a:cs typeface="Consolas"/>
                <a:sym typeface="Consolas"/>
              </a:rPr>
              <a:t>    </a:t>
            </a:r>
            <a:r>
              <a:rPr lang="en" sz="1400">
                <a:solidFill>
                  <a:srgbClr val="E28964"/>
                </a:solidFill>
                <a:latin typeface="Consolas"/>
                <a:ea typeface="Consolas"/>
                <a:cs typeface="Consolas"/>
                <a:sym typeface="Consolas"/>
              </a:rPr>
              <a:t>responseEnd           </a:t>
            </a:r>
            <a:r>
              <a:rPr lang="en" sz="1400">
                <a:solidFill>
                  <a:srgbClr val="F8F8F8"/>
                </a:solidFill>
                <a:latin typeface="Consolas"/>
                <a:ea typeface="Consolas"/>
                <a:cs typeface="Consolas"/>
                <a:sym typeface="Consolas"/>
              </a:rPr>
              <a:t>: 570.6329999957234,</a:t>
            </a:r>
            <a:br>
              <a:rPr lang="en" sz="1400">
                <a:solidFill>
                  <a:srgbClr val="F8F8F8"/>
                </a:solidFill>
                <a:latin typeface="Consolas"/>
                <a:ea typeface="Consolas"/>
                <a:cs typeface="Consolas"/>
                <a:sym typeface="Consolas"/>
              </a:rPr>
            </a:br>
            <a:r>
              <a:rPr lang="en" sz="1400">
                <a:solidFill>
                  <a:srgbClr val="F8F8F8"/>
                </a:solidFill>
                <a:latin typeface="Consolas"/>
                <a:ea typeface="Consolas"/>
                <a:cs typeface="Consolas"/>
                <a:sym typeface="Consolas"/>
              </a:rPr>
              <a:t>    </a:t>
            </a:r>
            <a:r>
              <a:rPr lang="en" sz="1400">
                <a:solidFill>
                  <a:srgbClr val="E28964"/>
                </a:solidFill>
                <a:latin typeface="Consolas"/>
                <a:ea typeface="Consolas"/>
                <a:cs typeface="Consolas"/>
                <a:sym typeface="Consolas"/>
              </a:rPr>
              <a:t>duration              </a:t>
            </a:r>
            <a:r>
              <a:rPr lang="en" sz="1400">
                <a:solidFill>
                  <a:srgbClr val="F8F8F8"/>
                </a:solidFill>
                <a:latin typeface="Consolas"/>
                <a:ea typeface="Consolas"/>
                <a:cs typeface="Consolas"/>
                <a:sym typeface="Consolas"/>
              </a:rPr>
              <a:t>: 4.275999992387369</a:t>
            </a:r>
            <a:br>
              <a:rPr lang="en" sz="1400">
                <a:solidFill>
                  <a:srgbClr val="F8F8F8"/>
                </a:solidFill>
                <a:latin typeface="Consolas"/>
                <a:ea typeface="Consolas"/>
                <a:cs typeface="Consolas"/>
                <a:sym typeface="Consolas"/>
              </a:rPr>
            </a:br>
            <a:r>
              <a:rPr lang="en" sz="1400">
                <a:solidFill>
                  <a:srgbClr val="F8F8F8"/>
                </a:solidFill>
                <a:latin typeface="Consolas"/>
                <a:ea typeface="Consolas"/>
                <a:cs typeface="Consolas"/>
                <a:sym typeface="Consolas"/>
              </a:rPr>
              <a:t>}</a:t>
            </a: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39" name="Shape 339"/>
        <p:cNvGrpSpPr/>
        <p:nvPr/>
      </p:nvGrpSpPr>
      <p:grpSpPr>
        <a:xfrm>
          <a:off x="0" y="0"/>
          <a:ext cx="0" cy="0"/>
          <a:chOff x="0" y="0"/>
          <a:chExt cx="0" cy="0"/>
        </a:xfrm>
      </p:grpSpPr>
      <p:sp>
        <p:nvSpPr>
          <p:cNvPr id="340" name="Shape 340"/>
          <p:cNvSpPr txBox="1"/>
          <p:nvPr>
            <p:ph type="title"/>
          </p:nvPr>
        </p:nvSpPr>
        <p:spPr>
          <a:xfrm>
            <a:off x="336921" y="133945"/>
            <a:ext cx="8470200" cy="771900"/>
          </a:xfrm>
          <a:prstGeom prst="rect">
            <a:avLst/>
          </a:prstGeom>
        </p:spPr>
        <p:txBody>
          <a:bodyPr anchorCtr="0" anchor="ctr" bIns="58925" lIns="58925" rIns="58925" tIns="58925">
            <a:noAutofit/>
          </a:bodyPr>
          <a:lstStyle/>
          <a:p>
            <a:pPr lvl="0" rtl="0">
              <a:spcBef>
                <a:spcPts val="0"/>
              </a:spcBef>
              <a:buNone/>
            </a:pPr>
            <a:r>
              <a:rPr i="0" lang="en">
                <a:latin typeface="Josefin Slab"/>
                <a:ea typeface="Josefin Slab"/>
                <a:cs typeface="Josefin Slab"/>
                <a:sym typeface="Josefin Slab"/>
              </a:rPr>
              <a:t>ResourceTiming: InitiatorType</a:t>
            </a:r>
          </a:p>
        </p:txBody>
      </p:sp>
      <p:sp>
        <p:nvSpPr>
          <p:cNvPr id="341" name="Shape 341"/>
          <p:cNvSpPr txBox="1"/>
          <p:nvPr>
            <p:ph idx="1" type="body"/>
          </p:nvPr>
        </p:nvSpPr>
        <p:spPr>
          <a:xfrm>
            <a:off x="669725" y="875375"/>
            <a:ext cx="4081500" cy="3153600"/>
          </a:xfrm>
          <a:prstGeom prst="rect">
            <a:avLst/>
          </a:prstGeom>
        </p:spPr>
        <p:txBody>
          <a:bodyPr anchorCtr="0" anchor="t" bIns="58925" lIns="58925" rIns="58925" tIns="58925">
            <a:noAutofit/>
          </a:bodyPr>
          <a:lstStyle/>
          <a:p>
            <a:pPr indent="-381000" lvl="0" marL="457200" marR="190500" rtl="0">
              <a:lnSpc>
                <a:spcPct val="100000"/>
              </a:lnSpc>
              <a:spcBef>
                <a:spcPts val="1000"/>
              </a:spcBef>
              <a:spcAft>
                <a:spcPts val="0"/>
              </a:spcAft>
              <a:buClr>
                <a:schemeClr val="lt1"/>
              </a:buClr>
              <a:buSzPct val="100000"/>
              <a:buFont typeface="Consolas"/>
            </a:pPr>
            <a:r>
              <a:rPr lang="en">
                <a:solidFill>
                  <a:schemeClr val="lt1"/>
                </a:solidFill>
                <a:latin typeface="Consolas"/>
                <a:ea typeface="Consolas"/>
                <a:cs typeface="Consolas"/>
                <a:sym typeface="Consolas"/>
              </a:rPr>
              <a:t>img</a:t>
            </a:r>
          </a:p>
          <a:p>
            <a:pPr indent="-381000" lvl="0" marL="457200" marR="190500" rtl="0">
              <a:lnSpc>
                <a:spcPct val="100000"/>
              </a:lnSpc>
              <a:spcBef>
                <a:spcPts val="1000"/>
              </a:spcBef>
              <a:spcAft>
                <a:spcPts val="0"/>
              </a:spcAft>
              <a:buClr>
                <a:schemeClr val="lt1"/>
              </a:buClr>
              <a:buSzPct val="100000"/>
              <a:buFont typeface="Consolas"/>
            </a:pPr>
            <a:r>
              <a:rPr lang="en">
                <a:solidFill>
                  <a:schemeClr val="lt1"/>
                </a:solidFill>
                <a:latin typeface="Consolas"/>
                <a:ea typeface="Consolas"/>
                <a:cs typeface="Consolas"/>
                <a:sym typeface="Consolas"/>
              </a:rPr>
              <a:t>link</a:t>
            </a:r>
          </a:p>
          <a:p>
            <a:pPr indent="-381000" lvl="0" marL="457200" marR="190500" rtl="0">
              <a:lnSpc>
                <a:spcPct val="100000"/>
              </a:lnSpc>
              <a:spcBef>
                <a:spcPts val="1000"/>
              </a:spcBef>
              <a:spcAft>
                <a:spcPts val="0"/>
              </a:spcAft>
              <a:buClr>
                <a:schemeClr val="lt1"/>
              </a:buClr>
              <a:buSzPct val="100000"/>
              <a:buFont typeface="Consolas"/>
            </a:pPr>
            <a:r>
              <a:rPr lang="en">
                <a:solidFill>
                  <a:schemeClr val="lt1"/>
                </a:solidFill>
                <a:latin typeface="Consolas"/>
                <a:ea typeface="Consolas"/>
                <a:cs typeface="Consolas"/>
                <a:sym typeface="Consolas"/>
              </a:rPr>
              <a:t>script</a:t>
            </a:r>
          </a:p>
          <a:p>
            <a:pPr indent="-381000" lvl="0" marL="457200" marR="190500" rtl="0">
              <a:lnSpc>
                <a:spcPct val="100000"/>
              </a:lnSpc>
              <a:spcBef>
                <a:spcPts val="1000"/>
              </a:spcBef>
              <a:spcAft>
                <a:spcPts val="0"/>
              </a:spcAft>
              <a:buClr>
                <a:schemeClr val="lt1"/>
              </a:buClr>
              <a:buSzPct val="100000"/>
              <a:buFont typeface="Consolas"/>
            </a:pPr>
            <a:r>
              <a:rPr lang="en">
                <a:solidFill>
                  <a:schemeClr val="lt1"/>
                </a:solidFill>
                <a:latin typeface="Consolas"/>
                <a:ea typeface="Consolas"/>
                <a:cs typeface="Consolas"/>
                <a:sym typeface="Consolas"/>
              </a:rPr>
              <a:t>css: url(), @import</a:t>
            </a:r>
          </a:p>
        </p:txBody>
      </p:sp>
      <p:sp>
        <p:nvSpPr>
          <p:cNvPr id="342" name="Shape 342"/>
          <p:cNvSpPr txBox="1"/>
          <p:nvPr>
            <p:ph idx="1" type="body"/>
          </p:nvPr>
        </p:nvSpPr>
        <p:spPr>
          <a:xfrm>
            <a:off x="4751125" y="875375"/>
            <a:ext cx="3902400" cy="3153600"/>
          </a:xfrm>
          <a:prstGeom prst="rect">
            <a:avLst/>
          </a:prstGeom>
        </p:spPr>
        <p:txBody>
          <a:bodyPr anchorCtr="0" anchor="t" bIns="58925" lIns="58925" rIns="58925" tIns="58925">
            <a:noAutofit/>
          </a:bodyPr>
          <a:lstStyle/>
          <a:p>
            <a:pPr indent="-381000" lvl="0" marL="457200" marR="190500" rtl="0">
              <a:lnSpc>
                <a:spcPct val="100000"/>
              </a:lnSpc>
              <a:spcBef>
                <a:spcPts val="1000"/>
              </a:spcBef>
              <a:spcAft>
                <a:spcPts val="0"/>
              </a:spcAft>
              <a:buClr>
                <a:schemeClr val="lt1"/>
              </a:buClr>
              <a:buSzPct val="100000"/>
              <a:buFont typeface="Consolas"/>
            </a:pPr>
            <a:r>
              <a:rPr lang="en">
                <a:solidFill>
                  <a:schemeClr val="lt1"/>
                </a:solidFill>
                <a:latin typeface="Consolas"/>
                <a:ea typeface="Consolas"/>
                <a:cs typeface="Consolas"/>
                <a:sym typeface="Consolas"/>
              </a:rPr>
              <a:t>xmlhttprequest</a:t>
            </a:r>
          </a:p>
          <a:p>
            <a:pPr indent="-381000" lvl="0" marL="457200" marR="190500" rtl="0">
              <a:lnSpc>
                <a:spcPct val="100000"/>
              </a:lnSpc>
              <a:spcBef>
                <a:spcPts val="1000"/>
              </a:spcBef>
              <a:spcAft>
                <a:spcPts val="0"/>
              </a:spcAft>
              <a:buClr>
                <a:schemeClr val="lt1"/>
              </a:buClr>
              <a:buSzPct val="100000"/>
              <a:buFont typeface="Consolas"/>
            </a:pPr>
            <a:r>
              <a:rPr lang="en">
                <a:solidFill>
                  <a:schemeClr val="lt1"/>
                </a:solidFill>
                <a:latin typeface="Consolas"/>
                <a:ea typeface="Consolas"/>
                <a:cs typeface="Consolas"/>
                <a:sym typeface="Consolas"/>
              </a:rPr>
              <a:t>image</a:t>
            </a:r>
            <a:r>
              <a:rPr lang="en">
                <a:solidFill>
                  <a:schemeClr val="lt1"/>
                </a:solidFill>
                <a:latin typeface="Trebuchet MS"/>
                <a:ea typeface="Trebuchet MS"/>
                <a:cs typeface="Trebuchet MS"/>
                <a:sym typeface="Trebuchet MS"/>
              </a:rPr>
              <a:t> (SVG)</a:t>
            </a:r>
          </a:p>
          <a:p>
            <a:pPr indent="-381000" lvl="0" marL="457200" marR="190500" rtl="0">
              <a:lnSpc>
                <a:spcPct val="100000"/>
              </a:lnSpc>
              <a:spcBef>
                <a:spcPts val="1000"/>
              </a:spcBef>
              <a:spcAft>
                <a:spcPts val="0"/>
              </a:spcAft>
              <a:buClr>
                <a:schemeClr val="lt1"/>
              </a:buClr>
              <a:buSzPct val="100000"/>
              <a:buFont typeface="Trebuchet MS"/>
            </a:pPr>
            <a:r>
              <a:rPr lang="en">
                <a:solidFill>
                  <a:schemeClr val="lt1"/>
                </a:solidFill>
                <a:latin typeface="Consolas"/>
                <a:ea typeface="Consolas"/>
                <a:cs typeface="Consolas"/>
                <a:sym typeface="Consolas"/>
              </a:rPr>
              <a:t>object </a:t>
            </a:r>
            <a:r>
              <a:rPr lang="en">
                <a:solidFill>
                  <a:schemeClr val="lt1"/>
                </a:solidFill>
                <a:latin typeface="Trebuchet MS"/>
                <a:ea typeface="Trebuchet MS"/>
                <a:cs typeface="Trebuchet MS"/>
                <a:sym typeface="Trebuchet MS"/>
              </a:rPr>
              <a:t>(Flash)</a:t>
            </a:r>
          </a:p>
        </p:txBody>
      </p:sp>
      <p:sp>
        <p:nvSpPr>
          <p:cNvPr id="343" name="Shape 343"/>
          <p:cNvSpPr txBox="1"/>
          <p:nvPr/>
        </p:nvSpPr>
        <p:spPr>
          <a:xfrm>
            <a:off x="490525" y="4029075"/>
            <a:ext cx="8163000" cy="580500"/>
          </a:xfrm>
          <a:prstGeom prst="rect">
            <a:avLst/>
          </a:prstGeom>
          <a:noFill/>
          <a:ln>
            <a:noFill/>
          </a:ln>
        </p:spPr>
        <p:txBody>
          <a:bodyPr anchorCtr="0" anchor="ctr" bIns="91425" lIns="91425" rIns="91425" tIns="91425">
            <a:noAutofit/>
          </a:bodyPr>
          <a:lstStyle/>
          <a:p>
            <a:pPr lvl="0" rtl="0">
              <a:spcBef>
                <a:spcPts val="0"/>
              </a:spcBef>
              <a:buNone/>
            </a:pPr>
            <a:r>
              <a:rPr lang="en" sz="1800">
                <a:solidFill>
                  <a:srgbClr val="FFFFFF"/>
                </a:solidFill>
                <a:latin typeface="Josefin Slab"/>
                <a:ea typeface="Josefin Slab"/>
                <a:cs typeface="Josefin Slab"/>
                <a:sym typeface="Josefin Slab"/>
              </a:rPr>
              <a:t>localName of the element</a:t>
            </a: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47" name="Shape 347"/>
        <p:cNvGrpSpPr/>
        <p:nvPr/>
      </p:nvGrpSpPr>
      <p:grpSpPr>
        <a:xfrm>
          <a:off x="0" y="0"/>
          <a:ext cx="0" cy="0"/>
          <a:chOff x="0" y="0"/>
          <a:chExt cx="0" cy="0"/>
        </a:xfrm>
      </p:grpSpPr>
      <p:sp>
        <p:nvSpPr>
          <p:cNvPr id="348" name="Shape 348"/>
          <p:cNvSpPr txBox="1"/>
          <p:nvPr>
            <p:ph type="title"/>
          </p:nvPr>
        </p:nvSpPr>
        <p:spPr>
          <a:xfrm>
            <a:off x="336921" y="133945"/>
            <a:ext cx="8470200" cy="771900"/>
          </a:xfrm>
          <a:prstGeom prst="rect">
            <a:avLst/>
          </a:prstGeom>
        </p:spPr>
        <p:txBody>
          <a:bodyPr anchorCtr="0" anchor="ctr" bIns="58925" lIns="58925" rIns="58925" tIns="58925">
            <a:noAutofit/>
          </a:bodyPr>
          <a:lstStyle/>
          <a:p>
            <a:pPr lvl="0" rtl="0">
              <a:spcBef>
                <a:spcPts val="0"/>
              </a:spcBef>
              <a:buNone/>
            </a:pPr>
            <a:r>
              <a:rPr i="0" lang="en">
                <a:latin typeface="Josefin Slab"/>
                <a:ea typeface="Josefin Slab"/>
                <a:cs typeface="Josefin Slab"/>
                <a:sym typeface="Josefin Slab"/>
              </a:rPr>
              <a:t>ResourceTiming: Buffer</a:t>
            </a:r>
          </a:p>
        </p:txBody>
      </p:sp>
      <p:sp>
        <p:nvSpPr>
          <p:cNvPr id="349" name="Shape 349"/>
          <p:cNvSpPr txBox="1"/>
          <p:nvPr>
            <p:ph idx="1" type="body"/>
          </p:nvPr>
        </p:nvSpPr>
        <p:spPr>
          <a:xfrm>
            <a:off x="669725" y="875376"/>
            <a:ext cx="7804500" cy="3805800"/>
          </a:xfrm>
          <a:prstGeom prst="rect">
            <a:avLst/>
          </a:prstGeom>
        </p:spPr>
        <p:txBody>
          <a:bodyPr anchorCtr="0" anchor="t" bIns="58925" lIns="58925" rIns="58925" tIns="58925">
            <a:noAutofit/>
          </a:bodyPr>
          <a:lstStyle/>
          <a:p>
            <a:pPr indent="-228600" lvl="0" marL="457200" marR="190500" rtl="0">
              <a:lnSpc>
                <a:spcPct val="100000"/>
              </a:lnSpc>
              <a:spcBef>
                <a:spcPts val="1000"/>
              </a:spcBef>
              <a:spcAft>
                <a:spcPts val="1000"/>
              </a:spcAft>
              <a:buClr>
                <a:schemeClr val="lt1"/>
              </a:buClr>
              <a:buFont typeface="Trebuchet MS"/>
            </a:pPr>
            <a:r>
              <a:rPr lang="en" sz="1800">
                <a:solidFill>
                  <a:schemeClr val="lt1"/>
                </a:solidFill>
                <a:latin typeface="Trebuchet MS"/>
                <a:ea typeface="Trebuchet MS"/>
                <a:cs typeface="Trebuchet MS"/>
                <a:sym typeface="Trebuchet MS"/>
              </a:rPr>
              <a:t>There is a ResourceTiming </a:t>
            </a:r>
            <a:r>
              <a:rPr lang="en" sz="1800">
                <a:solidFill>
                  <a:schemeClr val="accent1"/>
                </a:solidFill>
                <a:latin typeface="Trebuchet MS"/>
                <a:ea typeface="Trebuchet MS"/>
                <a:cs typeface="Trebuchet MS"/>
                <a:sym typeface="Trebuchet MS"/>
              </a:rPr>
              <a:t>buffer </a:t>
            </a:r>
            <a:r>
              <a:rPr lang="en" sz="1800">
                <a:solidFill>
                  <a:schemeClr val="lt1"/>
                </a:solidFill>
                <a:latin typeface="Trebuchet MS"/>
                <a:ea typeface="Trebuchet MS"/>
                <a:cs typeface="Trebuchet MS"/>
                <a:sym typeface="Trebuchet MS"/>
              </a:rPr>
              <a:t>(per IFRAME) that stops filling after its size limit is reached (default: </a:t>
            </a:r>
            <a:r>
              <a:rPr lang="en" sz="1800">
                <a:solidFill>
                  <a:srgbClr val="E9C062"/>
                </a:solidFill>
                <a:latin typeface="Trebuchet MS"/>
                <a:ea typeface="Trebuchet MS"/>
                <a:cs typeface="Trebuchet MS"/>
                <a:sym typeface="Trebuchet MS"/>
              </a:rPr>
              <a:t>150</a:t>
            </a:r>
            <a:r>
              <a:rPr lang="en" sz="1800">
                <a:solidFill>
                  <a:schemeClr val="accent1"/>
                </a:solidFill>
                <a:latin typeface="Trebuchet MS"/>
                <a:ea typeface="Trebuchet MS"/>
                <a:cs typeface="Trebuchet MS"/>
                <a:sym typeface="Trebuchet MS"/>
              </a:rPr>
              <a:t> </a:t>
            </a:r>
            <a:r>
              <a:rPr lang="en" sz="1800">
                <a:solidFill>
                  <a:srgbClr val="FFFFFF"/>
                </a:solidFill>
                <a:latin typeface="Trebuchet MS"/>
                <a:ea typeface="Trebuchet MS"/>
                <a:cs typeface="Trebuchet MS"/>
                <a:sym typeface="Trebuchet MS"/>
              </a:rPr>
              <a:t>entries</a:t>
            </a:r>
            <a:r>
              <a:rPr lang="en" sz="1800">
                <a:solidFill>
                  <a:schemeClr val="lt1"/>
                </a:solidFill>
                <a:latin typeface="Trebuchet MS"/>
                <a:ea typeface="Trebuchet MS"/>
                <a:cs typeface="Trebuchet MS"/>
                <a:sym typeface="Trebuchet MS"/>
              </a:rPr>
              <a:t>)</a:t>
            </a:r>
          </a:p>
          <a:p>
            <a:pPr indent="-228600" lvl="0" marL="457200" marR="190500" rtl="0">
              <a:lnSpc>
                <a:spcPct val="100000"/>
              </a:lnSpc>
              <a:spcBef>
                <a:spcPts val="1000"/>
              </a:spcBef>
              <a:spcAft>
                <a:spcPts val="1000"/>
              </a:spcAft>
              <a:buClr>
                <a:schemeClr val="lt1"/>
              </a:buClr>
              <a:buFont typeface="Trebuchet MS"/>
            </a:pPr>
            <a:r>
              <a:rPr lang="en" sz="1800">
                <a:solidFill>
                  <a:schemeClr val="lt1"/>
                </a:solidFill>
                <a:latin typeface="Trebuchet MS"/>
                <a:ea typeface="Trebuchet MS"/>
                <a:cs typeface="Trebuchet MS"/>
                <a:sym typeface="Trebuchet MS"/>
              </a:rPr>
              <a:t>Listen for the </a:t>
            </a:r>
            <a:r>
              <a:rPr lang="en" sz="1800">
                <a:solidFill>
                  <a:srgbClr val="E69138"/>
                </a:solidFill>
                <a:latin typeface="Consolas"/>
                <a:ea typeface="Consolas"/>
                <a:cs typeface="Consolas"/>
                <a:sym typeface="Consolas"/>
              </a:rPr>
              <a:t>onResourceTimingBufferFull</a:t>
            </a:r>
            <a:r>
              <a:rPr lang="en" sz="1800">
                <a:solidFill>
                  <a:schemeClr val="accent1"/>
                </a:solidFill>
                <a:latin typeface="Consolas"/>
                <a:ea typeface="Consolas"/>
                <a:cs typeface="Consolas"/>
                <a:sym typeface="Consolas"/>
              </a:rPr>
              <a:t> </a:t>
            </a:r>
            <a:r>
              <a:rPr lang="en" sz="1800">
                <a:solidFill>
                  <a:schemeClr val="lt1"/>
                </a:solidFill>
                <a:latin typeface="Trebuchet MS"/>
                <a:ea typeface="Trebuchet MS"/>
                <a:cs typeface="Trebuchet MS"/>
                <a:sym typeface="Trebuchet MS"/>
              </a:rPr>
              <a:t>event</a:t>
            </a:r>
          </a:p>
          <a:p>
            <a:pPr indent="-228600" lvl="0" marL="457200" marR="190500" rtl="0">
              <a:lnSpc>
                <a:spcPct val="100000"/>
              </a:lnSpc>
              <a:spcBef>
                <a:spcPts val="1000"/>
              </a:spcBef>
              <a:spcAft>
                <a:spcPts val="1000"/>
              </a:spcAft>
              <a:buClr>
                <a:schemeClr val="lt1"/>
              </a:buClr>
              <a:buFont typeface="Trebuchet MS"/>
            </a:pPr>
            <a:r>
              <a:rPr lang="en" sz="1800">
                <a:solidFill>
                  <a:srgbClr val="6AA84F"/>
                </a:solidFill>
                <a:latin typeface="Consolas"/>
                <a:ea typeface="Consolas"/>
                <a:cs typeface="Consolas"/>
                <a:sym typeface="Consolas"/>
              </a:rPr>
              <a:t>setResourceTimingBufferSize</a:t>
            </a:r>
            <a:r>
              <a:rPr lang="en" sz="1800">
                <a:solidFill>
                  <a:schemeClr val="lt1"/>
                </a:solidFill>
                <a:latin typeface="Consolas"/>
                <a:ea typeface="Consolas"/>
                <a:cs typeface="Consolas"/>
                <a:sym typeface="Consolas"/>
              </a:rPr>
              <a:t>(</a:t>
            </a:r>
            <a:r>
              <a:rPr lang="en" sz="1800">
                <a:solidFill>
                  <a:srgbClr val="E69138"/>
                </a:solidFill>
                <a:latin typeface="Consolas"/>
                <a:ea typeface="Consolas"/>
                <a:cs typeface="Consolas"/>
                <a:sym typeface="Consolas"/>
              </a:rPr>
              <a:t>n</a:t>
            </a:r>
            <a:r>
              <a:rPr lang="en" sz="1800">
                <a:solidFill>
                  <a:schemeClr val="lt1"/>
                </a:solidFill>
                <a:latin typeface="Consolas"/>
                <a:ea typeface="Consolas"/>
                <a:cs typeface="Consolas"/>
                <a:sym typeface="Consolas"/>
              </a:rPr>
              <a:t>)</a:t>
            </a:r>
            <a:r>
              <a:rPr lang="en" sz="1800">
                <a:solidFill>
                  <a:schemeClr val="lt1"/>
                </a:solidFill>
                <a:latin typeface="Trebuchet MS"/>
                <a:ea typeface="Trebuchet MS"/>
                <a:cs typeface="Trebuchet MS"/>
                <a:sym typeface="Trebuchet MS"/>
              </a:rPr>
              <a:t> and </a:t>
            </a:r>
            <a:r>
              <a:rPr lang="en" sz="1800">
                <a:solidFill>
                  <a:srgbClr val="6AA84F"/>
                </a:solidFill>
                <a:latin typeface="Consolas"/>
                <a:ea typeface="Consolas"/>
                <a:cs typeface="Consolas"/>
                <a:sym typeface="Consolas"/>
              </a:rPr>
              <a:t>clearResourceTimings</a:t>
            </a:r>
            <a:r>
              <a:rPr lang="en" sz="1800">
                <a:solidFill>
                  <a:schemeClr val="lt1"/>
                </a:solidFill>
                <a:latin typeface="Consolas"/>
                <a:ea typeface="Consolas"/>
                <a:cs typeface="Consolas"/>
                <a:sym typeface="Consolas"/>
              </a:rPr>
              <a:t>()</a:t>
            </a:r>
            <a:r>
              <a:rPr lang="en" sz="1800">
                <a:solidFill>
                  <a:schemeClr val="lt1"/>
                </a:solidFill>
                <a:latin typeface="Trebuchet MS"/>
                <a:ea typeface="Trebuchet MS"/>
                <a:cs typeface="Trebuchet MS"/>
                <a:sym typeface="Trebuchet MS"/>
              </a:rPr>
              <a:t> can be used to modify it</a:t>
            </a:r>
          </a:p>
          <a:p>
            <a:pPr indent="-228600" lvl="0" marL="457200" marR="190500" rtl="0">
              <a:lnSpc>
                <a:spcPct val="100000"/>
              </a:lnSpc>
              <a:spcBef>
                <a:spcPts val="1000"/>
              </a:spcBef>
              <a:spcAft>
                <a:spcPts val="1000"/>
              </a:spcAft>
              <a:buClr>
                <a:schemeClr val="lt1"/>
              </a:buClr>
              <a:buFont typeface="Trebuchet MS"/>
            </a:pPr>
            <a:r>
              <a:rPr lang="en" sz="1800">
                <a:solidFill>
                  <a:srgbClr val="F02532"/>
                </a:solidFill>
                <a:latin typeface="Trebuchet MS"/>
                <a:ea typeface="Trebuchet MS"/>
                <a:cs typeface="Trebuchet MS"/>
                <a:sym typeface="Trebuchet MS"/>
              </a:rPr>
              <a:t>Do NOT</a:t>
            </a:r>
            <a:r>
              <a:rPr lang="en" sz="1800">
                <a:solidFill>
                  <a:schemeClr val="lt1"/>
                </a:solidFill>
                <a:latin typeface="Trebuchet MS"/>
                <a:ea typeface="Trebuchet MS"/>
                <a:cs typeface="Trebuchet MS"/>
                <a:sym typeface="Trebuchet MS"/>
              </a:rPr>
              <a:t> </a:t>
            </a:r>
            <a:r>
              <a:rPr lang="en" sz="1800">
                <a:solidFill>
                  <a:srgbClr val="6AA84F"/>
                </a:solidFill>
                <a:latin typeface="Consolas"/>
                <a:ea typeface="Consolas"/>
                <a:cs typeface="Consolas"/>
                <a:sym typeface="Consolas"/>
              </a:rPr>
              <a:t>setResourceTimingBufferSize</a:t>
            </a:r>
            <a:r>
              <a:rPr lang="en" sz="1800">
                <a:solidFill>
                  <a:schemeClr val="lt1"/>
                </a:solidFill>
                <a:latin typeface="Consolas"/>
                <a:ea typeface="Consolas"/>
                <a:cs typeface="Consolas"/>
                <a:sym typeface="Consolas"/>
              </a:rPr>
              <a:t>(</a:t>
            </a:r>
            <a:r>
              <a:rPr lang="en" sz="1800">
                <a:solidFill>
                  <a:srgbClr val="F02532"/>
                </a:solidFill>
                <a:latin typeface="Consolas"/>
                <a:ea typeface="Consolas"/>
                <a:cs typeface="Consolas"/>
                <a:sym typeface="Consolas"/>
              </a:rPr>
              <a:t>99999999</a:t>
            </a:r>
            <a:r>
              <a:rPr lang="en" sz="1800">
                <a:solidFill>
                  <a:schemeClr val="lt1"/>
                </a:solidFill>
                <a:latin typeface="Consolas"/>
                <a:ea typeface="Consolas"/>
                <a:cs typeface="Consolas"/>
                <a:sym typeface="Consolas"/>
              </a:rPr>
              <a:t>)</a:t>
            </a:r>
            <a:r>
              <a:rPr lang="en" sz="1800">
                <a:solidFill>
                  <a:schemeClr val="lt1"/>
                </a:solidFill>
                <a:latin typeface="Trebuchet MS"/>
                <a:ea typeface="Trebuchet MS"/>
                <a:cs typeface="Trebuchet MS"/>
                <a:sym typeface="Trebuchet MS"/>
              </a:rPr>
              <a:t> as this can lead to browser memory growing unbound</a:t>
            </a: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53" name="Shape 353"/>
        <p:cNvGrpSpPr/>
        <p:nvPr/>
      </p:nvGrpSpPr>
      <p:grpSpPr>
        <a:xfrm>
          <a:off x="0" y="0"/>
          <a:ext cx="0" cy="0"/>
          <a:chOff x="0" y="0"/>
          <a:chExt cx="0" cy="0"/>
        </a:xfrm>
      </p:grpSpPr>
      <p:sp>
        <p:nvSpPr>
          <p:cNvPr id="354" name="Shape 354"/>
          <p:cNvSpPr txBox="1"/>
          <p:nvPr>
            <p:ph type="title"/>
          </p:nvPr>
        </p:nvSpPr>
        <p:spPr>
          <a:xfrm>
            <a:off x="336921" y="133945"/>
            <a:ext cx="8470200" cy="771900"/>
          </a:xfrm>
          <a:prstGeom prst="rect">
            <a:avLst/>
          </a:prstGeom>
        </p:spPr>
        <p:txBody>
          <a:bodyPr anchorCtr="0" anchor="ctr" bIns="58925" lIns="58925" rIns="58925" tIns="58925">
            <a:noAutofit/>
          </a:bodyPr>
          <a:lstStyle/>
          <a:p>
            <a:pPr lvl="0" rtl="0">
              <a:spcBef>
                <a:spcPts val="0"/>
              </a:spcBef>
              <a:buNone/>
            </a:pPr>
            <a:r>
              <a:rPr i="0" lang="en">
                <a:latin typeface="Josefin Slab"/>
                <a:ea typeface="Josefin Slab"/>
                <a:cs typeface="Josefin Slab"/>
                <a:sym typeface="Josefin Slab"/>
              </a:rPr>
              <a:t>ResourceTiming: Compressing</a:t>
            </a:r>
          </a:p>
        </p:txBody>
      </p:sp>
      <p:sp>
        <p:nvSpPr>
          <p:cNvPr id="355" name="Shape 355"/>
          <p:cNvSpPr txBox="1"/>
          <p:nvPr>
            <p:ph idx="1" type="body"/>
          </p:nvPr>
        </p:nvSpPr>
        <p:spPr>
          <a:xfrm>
            <a:off x="669725" y="875376"/>
            <a:ext cx="7804500" cy="3805800"/>
          </a:xfrm>
          <a:prstGeom prst="rect">
            <a:avLst/>
          </a:prstGeom>
        </p:spPr>
        <p:txBody>
          <a:bodyPr anchorCtr="0" anchor="t" bIns="58925" lIns="58925" rIns="58925" tIns="58925">
            <a:noAutofit/>
          </a:bodyPr>
          <a:lstStyle/>
          <a:p>
            <a:pPr indent="-228600" lvl="0" marL="457200" marR="190500" rtl="0">
              <a:lnSpc>
                <a:spcPct val="100000"/>
              </a:lnSpc>
              <a:spcBef>
                <a:spcPts val="1000"/>
              </a:spcBef>
              <a:spcAft>
                <a:spcPts val="1500"/>
              </a:spcAft>
              <a:buClr>
                <a:schemeClr val="lt1"/>
              </a:buClr>
              <a:buFont typeface="Trebuchet MS"/>
            </a:pPr>
            <a:r>
              <a:rPr lang="en" sz="1800">
                <a:solidFill>
                  <a:schemeClr val="lt1"/>
                </a:solidFill>
                <a:latin typeface="Trebuchet MS"/>
                <a:ea typeface="Trebuchet MS"/>
                <a:cs typeface="Trebuchet MS"/>
                <a:sym typeface="Trebuchet MS"/>
              </a:rPr>
              <a:t>Each resource is </a:t>
            </a:r>
            <a:r>
              <a:rPr lang="en" sz="1800">
                <a:solidFill>
                  <a:srgbClr val="FFFFFF"/>
                </a:solidFill>
                <a:latin typeface="Trebuchet MS"/>
                <a:ea typeface="Trebuchet MS"/>
                <a:cs typeface="Trebuchet MS"/>
                <a:sym typeface="Trebuchet MS"/>
              </a:rPr>
              <a:t>~</a:t>
            </a:r>
            <a:r>
              <a:rPr lang="en" sz="1800">
                <a:solidFill>
                  <a:schemeClr val="accent1"/>
                </a:solidFill>
                <a:latin typeface="Trebuchet MS"/>
                <a:ea typeface="Trebuchet MS"/>
                <a:cs typeface="Trebuchet MS"/>
                <a:sym typeface="Trebuchet MS"/>
              </a:rPr>
              <a:t> </a:t>
            </a:r>
            <a:r>
              <a:rPr lang="en" sz="1800">
                <a:solidFill>
                  <a:srgbClr val="E69138"/>
                </a:solidFill>
                <a:latin typeface="Trebuchet MS"/>
                <a:ea typeface="Trebuchet MS"/>
                <a:cs typeface="Trebuchet MS"/>
                <a:sym typeface="Trebuchet MS"/>
              </a:rPr>
              <a:t>500</a:t>
            </a:r>
            <a:r>
              <a:rPr lang="en" sz="1800">
                <a:solidFill>
                  <a:schemeClr val="accent1"/>
                </a:solidFill>
                <a:latin typeface="Trebuchet MS"/>
                <a:ea typeface="Trebuchet MS"/>
                <a:cs typeface="Trebuchet MS"/>
                <a:sym typeface="Trebuchet MS"/>
              </a:rPr>
              <a:t> bytes </a:t>
            </a:r>
            <a:r>
              <a:rPr lang="en" sz="1800">
                <a:solidFill>
                  <a:srgbClr val="6AA84F"/>
                </a:solidFill>
                <a:latin typeface="Consolas"/>
                <a:ea typeface="Consolas"/>
                <a:cs typeface="Consolas"/>
                <a:sym typeface="Consolas"/>
              </a:rPr>
              <a:t>JSON</a:t>
            </a:r>
            <a:r>
              <a:rPr lang="en" sz="1800">
                <a:solidFill>
                  <a:srgbClr val="FFFFFF"/>
                </a:solidFill>
                <a:latin typeface="Consolas"/>
                <a:ea typeface="Consolas"/>
                <a:cs typeface="Consolas"/>
                <a:sym typeface="Consolas"/>
              </a:rPr>
              <a:t>.</a:t>
            </a:r>
            <a:r>
              <a:rPr lang="en" sz="1800">
                <a:solidFill>
                  <a:srgbClr val="F6B26B"/>
                </a:solidFill>
                <a:latin typeface="Consolas"/>
                <a:ea typeface="Consolas"/>
                <a:cs typeface="Consolas"/>
                <a:sym typeface="Consolas"/>
              </a:rPr>
              <a:t>stringify</a:t>
            </a:r>
            <a:r>
              <a:rPr lang="en" sz="1800">
                <a:solidFill>
                  <a:schemeClr val="lt1"/>
                </a:solidFill>
                <a:latin typeface="Consolas"/>
                <a:ea typeface="Consolas"/>
                <a:cs typeface="Consolas"/>
                <a:sym typeface="Consolas"/>
              </a:rPr>
              <a:t>()</a:t>
            </a:r>
            <a:r>
              <a:rPr lang="en" sz="1800">
                <a:solidFill>
                  <a:schemeClr val="lt1"/>
                </a:solidFill>
                <a:latin typeface="Trebuchet MS"/>
                <a:ea typeface="Trebuchet MS"/>
                <a:cs typeface="Trebuchet MS"/>
                <a:sym typeface="Trebuchet MS"/>
              </a:rPr>
              <a:t>'d</a:t>
            </a:r>
          </a:p>
          <a:p>
            <a:pPr indent="-228600" lvl="0" marL="457200" marR="190500" rtl="0">
              <a:lnSpc>
                <a:spcPct val="100000"/>
              </a:lnSpc>
              <a:spcBef>
                <a:spcPts val="1000"/>
              </a:spcBef>
              <a:spcAft>
                <a:spcPts val="1500"/>
              </a:spcAft>
              <a:buClr>
                <a:schemeClr val="lt1"/>
              </a:buClr>
              <a:buFont typeface="Trebuchet MS"/>
            </a:pPr>
            <a:r>
              <a:rPr lang="en" sz="1800">
                <a:solidFill>
                  <a:schemeClr val="accent1"/>
                </a:solidFill>
                <a:latin typeface="Trebuchet MS"/>
                <a:ea typeface="Trebuchet MS"/>
                <a:cs typeface="Trebuchet MS"/>
                <a:sym typeface="Trebuchet MS"/>
              </a:rPr>
              <a:t>HTTP Archive</a:t>
            </a:r>
            <a:r>
              <a:rPr lang="en" sz="1800">
                <a:solidFill>
                  <a:schemeClr val="lt1"/>
                </a:solidFill>
                <a:latin typeface="Trebuchet MS"/>
                <a:ea typeface="Trebuchet MS"/>
                <a:cs typeface="Trebuchet MS"/>
                <a:sym typeface="Trebuchet MS"/>
              </a:rPr>
              <a:t> tells us there's </a:t>
            </a:r>
            <a:r>
              <a:rPr lang="en" sz="1800">
                <a:solidFill>
                  <a:srgbClr val="E69138"/>
                </a:solidFill>
                <a:latin typeface="Trebuchet MS"/>
                <a:ea typeface="Trebuchet MS"/>
                <a:cs typeface="Trebuchet MS"/>
                <a:sym typeface="Trebuchet MS"/>
              </a:rPr>
              <a:t>103</a:t>
            </a:r>
            <a:r>
              <a:rPr lang="en" sz="1800">
                <a:solidFill>
                  <a:schemeClr val="accent1"/>
                </a:solidFill>
                <a:latin typeface="Trebuchet MS"/>
                <a:ea typeface="Trebuchet MS"/>
                <a:cs typeface="Trebuchet MS"/>
                <a:sym typeface="Trebuchet MS"/>
              </a:rPr>
              <a:t> HTTP resources</a:t>
            </a:r>
            <a:r>
              <a:rPr lang="en" sz="1800">
                <a:solidFill>
                  <a:schemeClr val="lt1"/>
                </a:solidFill>
                <a:latin typeface="Trebuchet MS"/>
                <a:ea typeface="Trebuchet MS"/>
                <a:cs typeface="Trebuchet MS"/>
                <a:sym typeface="Trebuchet MS"/>
              </a:rPr>
              <a:t> on average, per page, with an average </a:t>
            </a:r>
            <a:r>
              <a:rPr lang="en" sz="1800">
                <a:solidFill>
                  <a:schemeClr val="accent1"/>
                </a:solidFill>
                <a:latin typeface="Trebuchet MS"/>
                <a:ea typeface="Trebuchet MS"/>
                <a:cs typeface="Trebuchet MS"/>
                <a:sym typeface="Trebuchet MS"/>
              </a:rPr>
              <a:t>URL length of </a:t>
            </a:r>
            <a:r>
              <a:rPr lang="en" sz="1800">
                <a:solidFill>
                  <a:srgbClr val="E69138"/>
                </a:solidFill>
                <a:latin typeface="Trebuchet MS"/>
                <a:ea typeface="Trebuchet MS"/>
                <a:cs typeface="Trebuchet MS"/>
                <a:sym typeface="Trebuchet MS"/>
              </a:rPr>
              <a:t>85 bytes</a:t>
            </a:r>
          </a:p>
          <a:p>
            <a:pPr indent="-228600" lvl="0" marL="457200" marR="190500" rtl="0">
              <a:lnSpc>
                <a:spcPct val="100000"/>
              </a:lnSpc>
              <a:spcBef>
                <a:spcPts val="1000"/>
              </a:spcBef>
              <a:spcAft>
                <a:spcPts val="1500"/>
              </a:spcAft>
              <a:buClr>
                <a:schemeClr val="lt1"/>
              </a:buClr>
              <a:buFont typeface="Trebuchet MS"/>
            </a:pPr>
            <a:r>
              <a:rPr lang="en" sz="1800">
                <a:solidFill>
                  <a:schemeClr val="lt1"/>
                </a:solidFill>
                <a:latin typeface="Trebuchet MS"/>
                <a:ea typeface="Trebuchet MS"/>
                <a:cs typeface="Trebuchet MS"/>
                <a:sym typeface="Trebuchet MS"/>
              </a:rPr>
              <a:t>That means you could expect around </a:t>
            </a:r>
            <a:r>
              <a:rPr lang="en" sz="1800">
                <a:solidFill>
                  <a:srgbClr val="F02532"/>
                </a:solidFill>
                <a:latin typeface="Trebuchet MS"/>
                <a:ea typeface="Trebuchet MS"/>
                <a:cs typeface="Trebuchet MS"/>
                <a:sym typeface="Trebuchet MS"/>
              </a:rPr>
              <a:t>45 KB</a:t>
            </a:r>
            <a:r>
              <a:rPr lang="en" sz="1800">
                <a:solidFill>
                  <a:schemeClr val="accent1"/>
                </a:solidFill>
                <a:latin typeface="Trebuchet MS"/>
                <a:ea typeface="Trebuchet MS"/>
                <a:cs typeface="Trebuchet MS"/>
                <a:sym typeface="Trebuchet MS"/>
              </a:rPr>
              <a:t> of ResourceTiming</a:t>
            </a:r>
            <a:r>
              <a:rPr lang="en" sz="1800">
                <a:solidFill>
                  <a:schemeClr val="lt1"/>
                </a:solidFill>
                <a:latin typeface="Trebuchet MS"/>
                <a:ea typeface="Trebuchet MS"/>
                <a:cs typeface="Trebuchet MS"/>
                <a:sym typeface="Trebuchet MS"/>
              </a:rPr>
              <a:t> data per page load</a:t>
            </a:r>
          </a:p>
          <a:p>
            <a:pPr indent="-342900" lvl="0" marL="457200" marR="190500" rtl="0">
              <a:lnSpc>
                <a:spcPct val="100000"/>
              </a:lnSpc>
              <a:spcBef>
                <a:spcPts val="1000"/>
              </a:spcBef>
              <a:spcAft>
                <a:spcPts val="1500"/>
              </a:spcAft>
              <a:buClr>
                <a:schemeClr val="lt1"/>
              </a:buClr>
              <a:buSzPct val="100000"/>
              <a:buFont typeface="Trebuchet MS"/>
            </a:pPr>
            <a:r>
              <a:rPr lang="en" sz="1800">
                <a:solidFill>
                  <a:schemeClr val="lt1"/>
                </a:solidFill>
                <a:latin typeface="Trebuchet MS"/>
                <a:ea typeface="Trebuchet MS"/>
                <a:cs typeface="Trebuchet MS"/>
                <a:sym typeface="Trebuchet MS"/>
              </a:rPr>
              <a:t>For comparison, the default TCP Window size allows </a:t>
            </a:r>
            <a:r>
              <a:rPr lang="en" sz="1800">
                <a:solidFill>
                  <a:srgbClr val="E69138"/>
                </a:solidFill>
                <a:latin typeface="Trebuchet MS"/>
                <a:ea typeface="Trebuchet MS"/>
                <a:cs typeface="Trebuchet MS"/>
                <a:sym typeface="Trebuchet MS"/>
              </a:rPr>
              <a:t>15 KB</a:t>
            </a:r>
            <a:r>
              <a:rPr lang="en" sz="1800">
                <a:solidFill>
                  <a:schemeClr val="lt1"/>
                </a:solidFill>
                <a:latin typeface="Trebuchet MS"/>
                <a:ea typeface="Trebuchet MS"/>
                <a:cs typeface="Trebuchet MS"/>
                <a:sym typeface="Trebuchet MS"/>
              </a:rPr>
              <a:t> to go through before requiring an ACK, so do the math.</a:t>
            </a:r>
          </a:p>
          <a:p>
            <a:pPr indent="-228600" lvl="0" marL="457200" marR="190500" rtl="0">
              <a:lnSpc>
                <a:spcPct val="100000"/>
              </a:lnSpc>
              <a:spcBef>
                <a:spcPts val="1000"/>
              </a:spcBef>
              <a:spcAft>
                <a:spcPts val="1500"/>
              </a:spcAft>
              <a:buClr>
                <a:schemeClr val="lt1"/>
              </a:buClr>
              <a:buFont typeface="Trebuchet MS"/>
            </a:pPr>
            <a:r>
              <a:rPr lang="en" sz="1800">
                <a:solidFill>
                  <a:schemeClr val="accent1"/>
                </a:solidFill>
                <a:latin typeface="Trebuchet MS"/>
                <a:ea typeface="Trebuchet MS"/>
                <a:cs typeface="Trebuchet MS"/>
                <a:sym typeface="Trebuchet MS"/>
              </a:rPr>
              <a:t>Compress it</a:t>
            </a:r>
            <a:r>
              <a:rPr lang="en" sz="1800">
                <a:solidFill>
                  <a:schemeClr val="lt1"/>
                </a:solidFill>
                <a:latin typeface="Trebuchet MS"/>
                <a:ea typeface="Trebuchet MS"/>
                <a:cs typeface="Trebuchet MS"/>
                <a:sym typeface="Trebuchet MS"/>
              </a:rPr>
              <a:t>: </a:t>
            </a:r>
            <a:r>
              <a:rPr lang="en" sz="1800" u="sng">
                <a:solidFill>
                  <a:srgbClr val="FFFFFF"/>
                </a:solidFill>
                <a:latin typeface="Trebuchet MS"/>
                <a:ea typeface="Trebuchet MS"/>
                <a:cs typeface="Trebuchet MS"/>
                <a:sym typeface="Trebuchet MS"/>
                <a:hlinkClick r:id="rId3"/>
              </a:rPr>
              <a:t>nicj.net/compressing-resourcetiming</a:t>
            </a: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59" name="Shape 359"/>
        <p:cNvGrpSpPr/>
        <p:nvPr/>
      </p:nvGrpSpPr>
      <p:grpSpPr>
        <a:xfrm>
          <a:off x="0" y="0"/>
          <a:ext cx="0" cy="0"/>
          <a:chOff x="0" y="0"/>
          <a:chExt cx="0" cy="0"/>
        </a:xfrm>
      </p:grpSpPr>
      <p:sp>
        <p:nvSpPr>
          <p:cNvPr id="360" name="Shape 360"/>
          <p:cNvSpPr txBox="1"/>
          <p:nvPr>
            <p:ph type="title"/>
          </p:nvPr>
        </p:nvSpPr>
        <p:spPr>
          <a:xfrm>
            <a:off x="336921" y="133945"/>
            <a:ext cx="8470200" cy="771900"/>
          </a:xfrm>
          <a:prstGeom prst="rect">
            <a:avLst/>
          </a:prstGeom>
        </p:spPr>
        <p:txBody>
          <a:bodyPr anchorCtr="0" anchor="ctr" bIns="58925" lIns="58925" rIns="58925" tIns="58925">
            <a:noAutofit/>
          </a:bodyPr>
          <a:lstStyle/>
          <a:p>
            <a:pPr lvl="0" rtl="0">
              <a:spcBef>
                <a:spcPts val="0"/>
              </a:spcBef>
              <a:buNone/>
            </a:pPr>
            <a:r>
              <a:rPr i="0" lang="en">
                <a:latin typeface="Josefin Slab"/>
                <a:ea typeface="Josefin Slab"/>
                <a:cs typeface="Josefin Slab"/>
                <a:sym typeface="Josefin Slab"/>
              </a:rPr>
              <a:t>ResourceTiming: Compressing</a:t>
            </a:r>
          </a:p>
        </p:txBody>
      </p:sp>
      <p:sp>
        <p:nvSpPr>
          <p:cNvPr id="361" name="Shape 361"/>
          <p:cNvSpPr txBox="1"/>
          <p:nvPr>
            <p:ph idx="1" type="body"/>
          </p:nvPr>
        </p:nvSpPr>
        <p:spPr>
          <a:xfrm>
            <a:off x="669725" y="875375"/>
            <a:ext cx="3907500" cy="3805800"/>
          </a:xfrm>
          <a:prstGeom prst="rect">
            <a:avLst/>
          </a:prstGeom>
        </p:spPr>
        <p:txBody>
          <a:bodyPr anchorCtr="0" anchor="t" bIns="58925" lIns="58925" rIns="58925" tIns="58925">
            <a:noAutofit/>
          </a:bodyPr>
          <a:lstStyle/>
          <a:p>
            <a:pPr indent="-69850" lvl="0" marL="190500" marR="190500" rtl="0">
              <a:spcBef>
                <a:spcPts val="0"/>
              </a:spcBef>
              <a:buClr>
                <a:schemeClr val="dk1"/>
              </a:buClr>
              <a:buSzPct val="91666"/>
              <a:buFont typeface="Arial"/>
              <a:buNone/>
            </a:pPr>
            <a:r>
              <a:rPr lang="en" sz="1200">
                <a:solidFill>
                  <a:srgbClr val="F8F8F8"/>
                </a:solidFill>
                <a:latin typeface="Consolas"/>
                <a:ea typeface="Consolas"/>
                <a:cs typeface="Consolas"/>
                <a:sym typeface="Consolas"/>
              </a:rPr>
              <a:t>{</a:t>
            </a:r>
            <a:br>
              <a:rPr lang="en" sz="1200">
                <a:solidFill>
                  <a:srgbClr val="F8F8F8"/>
                </a:solidFill>
                <a:latin typeface="Consolas"/>
                <a:ea typeface="Consolas"/>
                <a:cs typeface="Consolas"/>
                <a:sym typeface="Consolas"/>
              </a:rPr>
            </a:br>
            <a:r>
              <a:rPr lang="en" sz="1200">
                <a:solidFill>
                  <a:srgbClr val="F8F8F8"/>
                </a:solidFill>
                <a:latin typeface="Consolas"/>
                <a:ea typeface="Consolas"/>
                <a:cs typeface="Consolas"/>
                <a:sym typeface="Consolas"/>
              </a:rPr>
              <a:t>    </a:t>
            </a:r>
            <a:r>
              <a:rPr lang="en" sz="1200">
                <a:solidFill>
                  <a:srgbClr val="E28964"/>
                </a:solidFill>
                <a:latin typeface="Consolas"/>
                <a:ea typeface="Consolas"/>
                <a:cs typeface="Consolas"/>
                <a:sym typeface="Consolas"/>
              </a:rPr>
              <a:t>connectEnd</a:t>
            </a:r>
            <a:r>
              <a:rPr lang="en" sz="1200">
                <a:solidFill>
                  <a:srgbClr val="F8F8F8"/>
                </a:solidFill>
                <a:latin typeface="Consolas"/>
                <a:ea typeface="Consolas"/>
                <a:cs typeface="Consolas"/>
                <a:sym typeface="Consolas"/>
              </a:rPr>
              <a:t>: 566.357000003336,</a:t>
            </a:r>
            <a:br>
              <a:rPr lang="en" sz="1200">
                <a:solidFill>
                  <a:srgbClr val="F8F8F8"/>
                </a:solidFill>
                <a:latin typeface="Consolas"/>
                <a:ea typeface="Consolas"/>
                <a:cs typeface="Consolas"/>
                <a:sym typeface="Consolas"/>
              </a:rPr>
            </a:br>
            <a:r>
              <a:rPr lang="en" sz="1200">
                <a:solidFill>
                  <a:srgbClr val="F8F8F8"/>
                </a:solidFill>
                <a:latin typeface="Consolas"/>
                <a:ea typeface="Consolas"/>
                <a:cs typeface="Consolas"/>
                <a:sym typeface="Consolas"/>
              </a:rPr>
              <a:t>    </a:t>
            </a:r>
            <a:r>
              <a:rPr lang="en" sz="1200">
                <a:solidFill>
                  <a:srgbClr val="E28964"/>
                </a:solidFill>
                <a:latin typeface="Consolas"/>
                <a:ea typeface="Consolas"/>
                <a:cs typeface="Consolas"/>
                <a:sym typeface="Consolas"/>
              </a:rPr>
              <a:t>connectStart</a:t>
            </a:r>
            <a:r>
              <a:rPr lang="en" sz="1200">
                <a:solidFill>
                  <a:srgbClr val="F8F8F8"/>
                </a:solidFill>
                <a:latin typeface="Consolas"/>
                <a:ea typeface="Consolas"/>
                <a:cs typeface="Consolas"/>
                <a:sym typeface="Consolas"/>
              </a:rPr>
              <a:t>: 566.357000003336,</a:t>
            </a:r>
            <a:br>
              <a:rPr lang="en" sz="1200">
                <a:solidFill>
                  <a:srgbClr val="F8F8F8"/>
                </a:solidFill>
                <a:latin typeface="Consolas"/>
                <a:ea typeface="Consolas"/>
                <a:cs typeface="Consolas"/>
                <a:sym typeface="Consolas"/>
              </a:rPr>
            </a:br>
            <a:r>
              <a:rPr lang="en" sz="1200">
                <a:solidFill>
                  <a:srgbClr val="F8F8F8"/>
                </a:solidFill>
                <a:latin typeface="Consolas"/>
                <a:ea typeface="Consolas"/>
                <a:cs typeface="Consolas"/>
                <a:sym typeface="Consolas"/>
              </a:rPr>
              <a:t>    </a:t>
            </a:r>
            <a:r>
              <a:rPr lang="en" sz="1200">
                <a:solidFill>
                  <a:srgbClr val="E28964"/>
                </a:solidFill>
                <a:latin typeface="Consolas"/>
                <a:ea typeface="Consolas"/>
                <a:cs typeface="Consolas"/>
                <a:sym typeface="Consolas"/>
              </a:rPr>
              <a:t>domainLookupEnd</a:t>
            </a:r>
            <a:r>
              <a:rPr lang="en" sz="1200">
                <a:solidFill>
                  <a:srgbClr val="F8F8F8"/>
                </a:solidFill>
                <a:latin typeface="Consolas"/>
                <a:ea typeface="Consolas"/>
                <a:cs typeface="Consolas"/>
                <a:sym typeface="Consolas"/>
              </a:rPr>
              <a:t>: 566.357000003336,</a:t>
            </a:r>
            <a:br>
              <a:rPr lang="en" sz="1200">
                <a:solidFill>
                  <a:srgbClr val="F8F8F8"/>
                </a:solidFill>
                <a:latin typeface="Consolas"/>
                <a:ea typeface="Consolas"/>
                <a:cs typeface="Consolas"/>
                <a:sym typeface="Consolas"/>
              </a:rPr>
            </a:br>
            <a:r>
              <a:rPr lang="en" sz="1200">
                <a:solidFill>
                  <a:srgbClr val="F8F8F8"/>
                </a:solidFill>
                <a:latin typeface="Consolas"/>
                <a:ea typeface="Consolas"/>
                <a:cs typeface="Consolas"/>
                <a:sym typeface="Consolas"/>
              </a:rPr>
              <a:t>    </a:t>
            </a:r>
            <a:r>
              <a:rPr lang="en" sz="1200">
                <a:solidFill>
                  <a:srgbClr val="E28964"/>
                </a:solidFill>
                <a:latin typeface="Consolas"/>
                <a:ea typeface="Consolas"/>
                <a:cs typeface="Consolas"/>
                <a:sym typeface="Consolas"/>
              </a:rPr>
              <a:t>domainLookupStart</a:t>
            </a:r>
            <a:r>
              <a:rPr lang="en" sz="1200">
                <a:solidFill>
                  <a:srgbClr val="F8F8F8"/>
                </a:solidFill>
                <a:latin typeface="Consolas"/>
                <a:ea typeface="Consolas"/>
                <a:cs typeface="Consolas"/>
                <a:sym typeface="Consolas"/>
              </a:rPr>
              <a:t>: 566.357000003336,</a:t>
            </a:r>
            <a:br>
              <a:rPr lang="en" sz="1200">
                <a:solidFill>
                  <a:srgbClr val="F8F8F8"/>
                </a:solidFill>
                <a:latin typeface="Consolas"/>
                <a:ea typeface="Consolas"/>
                <a:cs typeface="Consolas"/>
                <a:sym typeface="Consolas"/>
              </a:rPr>
            </a:br>
            <a:r>
              <a:rPr lang="en" sz="1200">
                <a:solidFill>
                  <a:srgbClr val="F8F8F8"/>
                </a:solidFill>
                <a:latin typeface="Consolas"/>
                <a:ea typeface="Consolas"/>
                <a:cs typeface="Consolas"/>
                <a:sym typeface="Consolas"/>
              </a:rPr>
              <a:t>    </a:t>
            </a:r>
            <a:r>
              <a:rPr lang="en" sz="1200">
                <a:solidFill>
                  <a:srgbClr val="E28964"/>
                </a:solidFill>
                <a:latin typeface="Consolas"/>
                <a:ea typeface="Consolas"/>
                <a:cs typeface="Consolas"/>
                <a:sym typeface="Consolas"/>
              </a:rPr>
              <a:t>duration</a:t>
            </a:r>
            <a:r>
              <a:rPr lang="en" sz="1200">
                <a:solidFill>
                  <a:srgbClr val="F8F8F8"/>
                </a:solidFill>
                <a:latin typeface="Consolas"/>
                <a:ea typeface="Consolas"/>
                <a:cs typeface="Consolas"/>
                <a:sym typeface="Consolas"/>
              </a:rPr>
              <a:t>: 4.275999992387369,</a:t>
            </a:r>
            <a:br>
              <a:rPr lang="en" sz="1200">
                <a:solidFill>
                  <a:srgbClr val="F8F8F8"/>
                </a:solidFill>
                <a:latin typeface="Consolas"/>
                <a:ea typeface="Consolas"/>
                <a:cs typeface="Consolas"/>
                <a:sym typeface="Consolas"/>
              </a:rPr>
            </a:br>
            <a:r>
              <a:rPr lang="en" sz="1200">
                <a:solidFill>
                  <a:srgbClr val="F8F8F8"/>
                </a:solidFill>
                <a:latin typeface="Consolas"/>
                <a:ea typeface="Consolas"/>
                <a:cs typeface="Consolas"/>
                <a:sym typeface="Consolas"/>
              </a:rPr>
              <a:t>    </a:t>
            </a:r>
            <a:r>
              <a:rPr lang="en" sz="1200">
                <a:solidFill>
                  <a:srgbClr val="E28964"/>
                </a:solidFill>
                <a:latin typeface="Consolas"/>
                <a:ea typeface="Consolas"/>
                <a:cs typeface="Consolas"/>
                <a:sym typeface="Consolas"/>
              </a:rPr>
              <a:t>entryType</a:t>
            </a:r>
            <a:r>
              <a:rPr lang="en" sz="1200">
                <a:solidFill>
                  <a:srgbClr val="F8F8F8"/>
                </a:solidFill>
                <a:latin typeface="Consolas"/>
                <a:ea typeface="Consolas"/>
                <a:cs typeface="Consolas"/>
                <a:sym typeface="Consolas"/>
              </a:rPr>
              <a:t>: </a:t>
            </a:r>
            <a:r>
              <a:rPr lang="en" sz="1200">
                <a:solidFill>
                  <a:srgbClr val="65B042"/>
                </a:solidFill>
                <a:latin typeface="Consolas"/>
                <a:ea typeface="Consolas"/>
                <a:cs typeface="Consolas"/>
                <a:sym typeface="Consolas"/>
              </a:rPr>
              <a:t>"resource"</a:t>
            </a:r>
            <a:r>
              <a:rPr lang="en" sz="1200">
                <a:solidFill>
                  <a:srgbClr val="F8F8F8"/>
                </a:solidFill>
                <a:latin typeface="Consolas"/>
                <a:ea typeface="Consolas"/>
                <a:cs typeface="Consolas"/>
                <a:sym typeface="Consolas"/>
              </a:rPr>
              <a:t>,</a:t>
            </a:r>
            <a:br>
              <a:rPr lang="en" sz="1200">
                <a:solidFill>
                  <a:srgbClr val="F8F8F8"/>
                </a:solidFill>
                <a:latin typeface="Consolas"/>
                <a:ea typeface="Consolas"/>
                <a:cs typeface="Consolas"/>
                <a:sym typeface="Consolas"/>
              </a:rPr>
            </a:br>
            <a:r>
              <a:rPr lang="en" sz="1200">
                <a:solidFill>
                  <a:srgbClr val="F8F8F8"/>
                </a:solidFill>
                <a:latin typeface="Consolas"/>
                <a:ea typeface="Consolas"/>
                <a:cs typeface="Consolas"/>
                <a:sym typeface="Consolas"/>
              </a:rPr>
              <a:t>    </a:t>
            </a:r>
            <a:r>
              <a:rPr lang="en" sz="1200">
                <a:solidFill>
                  <a:srgbClr val="E28964"/>
                </a:solidFill>
                <a:latin typeface="Consolas"/>
                <a:ea typeface="Consolas"/>
                <a:cs typeface="Consolas"/>
                <a:sym typeface="Consolas"/>
              </a:rPr>
              <a:t>fetchStart</a:t>
            </a:r>
            <a:r>
              <a:rPr lang="en" sz="1200">
                <a:solidFill>
                  <a:srgbClr val="F8F8F8"/>
                </a:solidFill>
                <a:latin typeface="Consolas"/>
                <a:ea typeface="Consolas"/>
                <a:cs typeface="Consolas"/>
                <a:sym typeface="Consolas"/>
              </a:rPr>
              <a:t>: 566.357000003336,</a:t>
            </a:r>
            <a:br>
              <a:rPr lang="en" sz="1200">
                <a:solidFill>
                  <a:srgbClr val="F8F8F8"/>
                </a:solidFill>
                <a:latin typeface="Consolas"/>
                <a:ea typeface="Consolas"/>
                <a:cs typeface="Consolas"/>
                <a:sym typeface="Consolas"/>
              </a:rPr>
            </a:br>
            <a:r>
              <a:rPr lang="en" sz="1200">
                <a:solidFill>
                  <a:srgbClr val="F8F8F8"/>
                </a:solidFill>
                <a:latin typeface="Consolas"/>
                <a:ea typeface="Consolas"/>
                <a:cs typeface="Consolas"/>
                <a:sym typeface="Consolas"/>
              </a:rPr>
              <a:t>    </a:t>
            </a:r>
            <a:r>
              <a:rPr lang="en" sz="1200">
                <a:solidFill>
                  <a:srgbClr val="E28964"/>
                </a:solidFill>
                <a:latin typeface="Consolas"/>
                <a:ea typeface="Consolas"/>
                <a:cs typeface="Consolas"/>
                <a:sym typeface="Consolas"/>
              </a:rPr>
              <a:t>initiatorType</a:t>
            </a:r>
            <a:r>
              <a:rPr lang="en" sz="1200">
                <a:solidFill>
                  <a:srgbClr val="F8F8F8"/>
                </a:solidFill>
                <a:latin typeface="Consolas"/>
                <a:ea typeface="Consolas"/>
                <a:cs typeface="Consolas"/>
                <a:sym typeface="Consolas"/>
              </a:rPr>
              <a:t>: </a:t>
            </a:r>
            <a:r>
              <a:rPr lang="en" sz="1200">
                <a:solidFill>
                  <a:srgbClr val="65B042"/>
                </a:solidFill>
                <a:latin typeface="Consolas"/>
                <a:ea typeface="Consolas"/>
                <a:cs typeface="Consolas"/>
                <a:sym typeface="Consolas"/>
              </a:rPr>
              <a:t>"img"</a:t>
            </a:r>
            <a:r>
              <a:rPr lang="en" sz="1200">
                <a:solidFill>
                  <a:srgbClr val="F8F8F8"/>
                </a:solidFill>
                <a:latin typeface="Consolas"/>
                <a:ea typeface="Consolas"/>
                <a:cs typeface="Consolas"/>
                <a:sym typeface="Consolas"/>
              </a:rPr>
              <a:t>,</a:t>
            </a:r>
            <a:br>
              <a:rPr lang="en" sz="1200">
                <a:solidFill>
                  <a:srgbClr val="F8F8F8"/>
                </a:solidFill>
                <a:latin typeface="Consolas"/>
                <a:ea typeface="Consolas"/>
                <a:cs typeface="Consolas"/>
                <a:sym typeface="Consolas"/>
              </a:rPr>
            </a:br>
            <a:r>
              <a:rPr lang="en" sz="1200">
                <a:solidFill>
                  <a:srgbClr val="F8F8F8"/>
                </a:solidFill>
                <a:latin typeface="Consolas"/>
                <a:ea typeface="Consolas"/>
                <a:cs typeface="Consolas"/>
                <a:sym typeface="Consolas"/>
              </a:rPr>
              <a:t>    </a:t>
            </a:r>
            <a:r>
              <a:rPr lang="en" sz="1200">
                <a:solidFill>
                  <a:srgbClr val="E28964"/>
                </a:solidFill>
                <a:latin typeface="Consolas"/>
                <a:ea typeface="Consolas"/>
                <a:cs typeface="Consolas"/>
                <a:sym typeface="Consolas"/>
              </a:rPr>
              <a:t>name</a:t>
            </a:r>
            <a:r>
              <a:rPr lang="en" sz="1200">
                <a:solidFill>
                  <a:srgbClr val="F8F8F8"/>
                </a:solidFill>
                <a:latin typeface="Consolas"/>
                <a:ea typeface="Consolas"/>
                <a:cs typeface="Consolas"/>
                <a:sym typeface="Consolas"/>
              </a:rPr>
              <a:t>: </a:t>
            </a:r>
            <a:r>
              <a:rPr lang="en" sz="1200">
                <a:solidFill>
                  <a:srgbClr val="65B042"/>
                </a:solidFill>
                <a:latin typeface="Consolas"/>
                <a:ea typeface="Consolas"/>
                <a:cs typeface="Consolas"/>
                <a:sym typeface="Consolas"/>
              </a:rPr>
              <a:t>"http://www.foo.com/foo.png"</a:t>
            </a:r>
            <a:r>
              <a:rPr lang="en" sz="1200">
                <a:solidFill>
                  <a:srgbClr val="F8F8F8"/>
                </a:solidFill>
                <a:latin typeface="Consolas"/>
                <a:ea typeface="Consolas"/>
                <a:cs typeface="Consolas"/>
                <a:sym typeface="Consolas"/>
              </a:rPr>
              <a:t>,</a:t>
            </a:r>
            <a:br>
              <a:rPr lang="en" sz="1200">
                <a:solidFill>
                  <a:srgbClr val="F8F8F8"/>
                </a:solidFill>
                <a:latin typeface="Consolas"/>
                <a:ea typeface="Consolas"/>
                <a:cs typeface="Consolas"/>
                <a:sym typeface="Consolas"/>
              </a:rPr>
            </a:br>
            <a:r>
              <a:rPr lang="en" sz="1200">
                <a:solidFill>
                  <a:srgbClr val="F8F8F8"/>
                </a:solidFill>
                <a:latin typeface="Consolas"/>
                <a:ea typeface="Consolas"/>
                <a:cs typeface="Consolas"/>
                <a:sym typeface="Consolas"/>
              </a:rPr>
              <a:t>    </a:t>
            </a:r>
            <a:r>
              <a:rPr lang="en" sz="1200">
                <a:solidFill>
                  <a:srgbClr val="E28964"/>
                </a:solidFill>
                <a:latin typeface="Consolas"/>
                <a:ea typeface="Consolas"/>
                <a:cs typeface="Consolas"/>
                <a:sym typeface="Consolas"/>
              </a:rPr>
              <a:t>redirectEnd</a:t>
            </a:r>
            <a:r>
              <a:rPr lang="en" sz="1200">
                <a:solidFill>
                  <a:srgbClr val="F8F8F8"/>
                </a:solidFill>
                <a:latin typeface="Consolas"/>
                <a:ea typeface="Consolas"/>
                <a:cs typeface="Consolas"/>
                <a:sym typeface="Consolas"/>
              </a:rPr>
              <a:t>: 0,</a:t>
            </a:r>
            <a:br>
              <a:rPr lang="en" sz="1200">
                <a:solidFill>
                  <a:srgbClr val="F8F8F8"/>
                </a:solidFill>
                <a:latin typeface="Consolas"/>
                <a:ea typeface="Consolas"/>
                <a:cs typeface="Consolas"/>
                <a:sym typeface="Consolas"/>
              </a:rPr>
            </a:br>
            <a:r>
              <a:rPr lang="en" sz="1200">
                <a:solidFill>
                  <a:srgbClr val="F8F8F8"/>
                </a:solidFill>
                <a:latin typeface="Consolas"/>
                <a:ea typeface="Consolas"/>
                <a:cs typeface="Consolas"/>
                <a:sym typeface="Consolas"/>
              </a:rPr>
              <a:t>    </a:t>
            </a:r>
            <a:r>
              <a:rPr lang="en" sz="1200">
                <a:solidFill>
                  <a:srgbClr val="E28964"/>
                </a:solidFill>
                <a:latin typeface="Consolas"/>
                <a:ea typeface="Consolas"/>
                <a:cs typeface="Consolas"/>
                <a:sym typeface="Consolas"/>
              </a:rPr>
              <a:t>redirectStart</a:t>
            </a:r>
            <a:r>
              <a:rPr lang="en" sz="1200">
                <a:solidFill>
                  <a:srgbClr val="F8F8F8"/>
                </a:solidFill>
                <a:latin typeface="Consolas"/>
                <a:ea typeface="Consolas"/>
                <a:cs typeface="Consolas"/>
                <a:sym typeface="Consolas"/>
              </a:rPr>
              <a:t>: 0,</a:t>
            </a:r>
            <a:br>
              <a:rPr lang="en" sz="1200">
                <a:solidFill>
                  <a:srgbClr val="F8F8F8"/>
                </a:solidFill>
                <a:latin typeface="Consolas"/>
                <a:ea typeface="Consolas"/>
                <a:cs typeface="Consolas"/>
                <a:sym typeface="Consolas"/>
              </a:rPr>
            </a:br>
            <a:r>
              <a:rPr lang="en" sz="1200">
                <a:solidFill>
                  <a:srgbClr val="F8F8F8"/>
                </a:solidFill>
                <a:latin typeface="Consolas"/>
                <a:ea typeface="Consolas"/>
                <a:cs typeface="Consolas"/>
                <a:sym typeface="Consolas"/>
              </a:rPr>
              <a:t>    </a:t>
            </a:r>
            <a:r>
              <a:rPr lang="en" sz="1200">
                <a:solidFill>
                  <a:srgbClr val="E28964"/>
                </a:solidFill>
                <a:latin typeface="Consolas"/>
                <a:ea typeface="Consolas"/>
                <a:cs typeface="Consolas"/>
                <a:sym typeface="Consolas"/>
              </a:rPr>
              <a:t>requestStart</a:t>
            </a:r>
            <a:r>
              <a:rPr lang="en" sz="1200">
                <a:solidFill>
                  <a:srgbClr val="F8F8F8"/>
                </a:solidFill>
                <a:latin typeface="Consolas"/>
                <a:ea typeface="Consolas"/>
                <a:cs typeface="Consolas"/>
                <a:sym typeface="Consolas"/>
              </a:rPr>
              <a:t>: 568.4959999925923,</a:t>
            </a:r>
            <a:br>
              <a:rPr lang="en" sz="1200">
                <a:solidFill>
                  <a:srgbClr val="F8F8F8"/>
                </a:solidFill>
                <a:latin typeface="Consolas"/>
                <a:ea typeface="Consolas"/>
                <a:cs typeface="Consolas"/>
                <a:sym typeface="Consolas"/>
              </a:rPr>
            </a:br>
            <a:r>
              <a:rPr lang="en" sz="1200">
                <a:solidFill>
                  <a:srgbClr val="F8F8F8"/>
                </a:solidFill>
                <a:latin typeface="Consolas"/>
                <a:ea typeface="Consolas"/>
                <a:cs typeface="Consolas"/>
                <a:sym typeface="Consolas"/>
              </a:rPr>
              <a:t>    </a:t>
            </a:r>
            <a:r>
              <a:rPr lang="en" sz="1200">
                <a:solidFill>
                  <a:srgbClr val="E28964"/>
                </a:solidFill>
                <a:latin typeface="Consolas"/>
                <a:ea typeface="Consolas"/>
                <a:cs typeface="Consolas"/>
                <a:sym typeface="Consolas"/>
              </a:rPr>
              <a:t>responseEnd</a:t>
            </a:r>
            <a:r>
              <a:rPr lang="en" sz="1200">
                <a:solidFill>
                  <a:srgbClr val="F8F8F8"/>
                </a:solidFill>
                <a:latin typeface="Consolas"/>
                <a:ea typeface="Consolas"/>
                <a:cs typeface="Consolas"/>
                <a:sym typeface="Consolas"/>
              </a:rPr>
              <a:t>: 570.6329999957234,</a:t>
            </a:r>
            <a:br>
              <a:rPr lang="en" sz="1200">
                <a:solidFill>
                  <a:srgbClr val="F8F8F8"/>
                </a:solidFill>
                <a:latin typeface="Consolas"/>
                <a:ea typeface="Consolas"/>
                <a:cs typeface="Consolas"/>
                <a:sym typeface="Consolas"/>
              </a:rPr>
            </a:br>
            <a:r>
              <a:rPr lang="en" sz="1200">
                <a:solidFill>
                  <a:srgbClr val="F8F8F8"/>
                </a:solidFill>
                <a:latin typeface="Consolas"/>
                <a:ea typeface="Consolas"/>
                <a:cs typeface="Consolas"/>
                <a:sym typeface="Consolas"/>
              </a:rPr>
              <a:t>    </a:t>
            </a:r>
            <a:r>
              <a:rPr lang="en" sz="1200">
                <a:solidFill>
                  <a:srgbClr val="E28964"/>
                </a:solidFill>
                <a:latin typeface="Consolas"/>
                <a:ea typeface="Consolas"/>
                <a:cs typeface="Consolas"/>
                <a:sym typeface="Consolas"/>
              </a:rPr>
              <a:t>responseStart</a:t>
            </a:r>
            <a:r>
              <a:rPr lang="en" sz="1200">
                <a:solidFill>
                  <a:srgbClr val="F8F8F8"/>
                </a:solidFill>
                <a:latin typeface="Consolas"/>
                <a:ea typeface="Consolas"/>
                <a:cs typeface="Consolas"/>
                <a:sym typeface="Consolas"/>
              </a:rPr>
              <a:t>: 569.4220000004862,</a:t>
            </a:r>
            <a:br>
              <a:rPr lang="en" sz="1200">
                <a:solidFill>
                  <a:srgbClr val="F8F8F8"/>
                </a:solidFill>
                <a:latin typeface="Consolas"/>
                <a:ea typeface="Consolas"/>
                <a:cs typeface="Consolas"/>
                <a:sym typeface="Consolas"/>
              </a:rPr>
            </a:br>
            <a:r>
              <a:rPr lang="en" sz="1200">
                <a:solidFill>
                  <a:srgbClr val="F8F8F8"/>
                </a:solidFill>
                <a:latin typeface="Consolas"/>
                <a:ea typeface="Consolas"/>
                <a:cs typeface="Consolas"/>
                <a:sym typeface="Consolas"/>
              </a:rPr>
              <a:t>    </a:t>
            </a:r>
            <a:r>
              <a:rPr lang="en" sz="1200">
                <a:solidFill>
                  <a:srgbClr val="E28964"/>
                </a:solidFill>
                <a:latin typeface="Consolas"/>
                <a:ea typeface="Consolas"/>
                <a:cs typeface="Consolas"/>
                <a:sym typeface="Consolas"/>
              </a:rPr>
              <a:t>secureConnectionStart</a:t>
            </a:r>
            <a:r>
              <a:rPr lang="en" sz="1200">
                <a:solidFill>
                  <a:srgbClr val="F8F8F8"/>
                </a:solidFill>
                <a:latin typeface="Consolas"/>
                <a:ea typeface="Consolas"/>
                <a:cs typeface="Consolas"/>
                <a:sym typeface="Consolas"/>
              </a:rPr>
              <a:t>: 0,</a:t>
            </a:r>
            <a:br>
              <a:rPr lang="en" sz="1200">
                <a:solidFill>
                  <a:srgbClr val="F8F8F8"/>
                </a:solidFill>
                <a:latin typeface="Consolas"/>
                <a:ea typeface="Consolas"/>
                <a:cs typeface="Consolas"/>
                <a:sym typeface="Consolas"/>
              </a:rPr>
            </a:br>
            <a:r>
              <a:rPr lang="en" sz="1200">
                <a:solidFill>
                  <a:srgbClr val="F8F8F8"/>
                </a:solidFill>
                <a:latin typeface="Consolas"/>
                <a:ea typeface="Consolas"/>
                <a:cs typeface="Consolas"/>
                <a:sym typeface="Consolas"/>
              </a:rPr>
              <a:t>    </a:t>
            </a:r>
            <a:r>
              <a:rPr lang="en" sz="1200">
                <a:solidFill>
                  <a:srgbClr val="E28964"/>
                </a:solidFill>
                <a:latin typeface="Consolas"/>
                <a:ea typeface="Consolas"/>
                <a:cs typeface="Consolas"/>
                <a:sym typeface="Consolas"/>
              </a:rPr>
              <a:t>startTime</a:t>
            </a:r>
            <a:r>
              <a:rPr lang="en" sz="1200">
                <a:solidFill>
                  <a:srgbClr val="F8F8F8"/>
                </a:solidFill>
                <a:latin typeface="Consolas"/>
                <a:ea typeface="Consolas"/>
                <a:cs typeface="Consolas"/>
                <a:sym typeface="Consolas"/>
              </a:rPr>
              <a:t>: 566.357000003336,</a:t>
            </a:r>
          </a:p>
          <a:p>
            <a:pPr indent="-69850" lvl="0" marL="190500" marR="190500" rtl="0">
              <a:spcBef>
                <a:spcPts val="0"/>
              </a:spcBef>
              <a:buClr>
                <a:schemeClr val="dk1"/>
              </a:buClr>
              <a:buSzPct val="91666"/>
              <a:buFont typeface="Arial"/>
              <a:buNone/>
            </a:pPr>
            <a:r>
              <a:rPr lang="en" sz="1200">
                <a:solidFill>
                  <a:srgbClr val="F8F8F8"/>
                </a:solidFill>
                <a:latin typeface="Consolas"/>
                <a:ea typeface="Consolas"/>
                <a:cs typeface="Consolas"/>
                <a:sym typeface="Consolas"/>
              </a:rPr>
              <a:t>    </a:t>
            </a:r>
            <a:r>
              <a:rPr lang="en" sz="1200">
                <a:solidFill>
                  <a:srgbClr val="E28964"/>
                </a:solidFill>
                <a:latin typeface="Consolas"/>
                <a:ea typeface="Consolas"/>
                <a:cs typeface="Consolas"/>
                <a:sym typeface="Consolas"/>
              </a:rPr>
              <a:t>workerStart</a:t>
            </a:r>
            <a:r>
              <a:rPr lang="en" sz="1200">
                <a:solidFill>
                  <a:srgbClr val="F8F8F8"/>
                </a:solidFill>
                <a:latin typeface="Consolas"/>
                <a:ea typeface="Consolas"/>
                <a:cs typeface="Consolas"/>
                <a:sym typeface="Consolas"/>
              </a:rPr>
              <a:t>: 0</a:t>
            </a:r>
            <a:br>
              <a:rPr lang="en" sz="1200">
                <a:solidFill>
                  <a:srgbClr val="F8F8F8"/>
                </a:solidFill>
                <a:latin typeface="Consolas"/>
                <a:ea typeface="Consolas"/>
                <a:cs typeface="Consolas"/>
                <a:sym typeface="Consolas"/>
              </a:rPr>
            </a:br>
            <a:r>
              <a:rPr lang="en" sz="1200">
                <a:solidFill>
                  <a:srgbClr val="F8F8F8"/>
                </a:solidFill>
                <a:latin typeface="Consolas"/>
                <a:ea typeface="Consolas"/>
                <a:cs typeface="Consolas"/>
                <a:sym typeface="Consolas"/>
              </a:rPr>
              <a:t>}</a:t>
            </a:r>
          </a:p>
          <a:p>
            <a:pPr indent="0" lvl="0" marL="0" marR="190500" rtl="0">
              <a:lnSpc>
                <a:spcPct val="100000"/>
              </a:lnSpc>
              <a:spcBef>
                <a:spcPts val="1000"/>
              </a:spcBef>
              <a:spcAft>
                <a:spcPts val="0"/>
              </a:spcAft>
              <a:buNone/>
            </a:pPr>
            <a:r>
              <a:t/>
            </a:r>
            <a:endParaRPr sz="1800">
              <a:solidFill>
                <a:schemeClr val="lt1"/>
              </a:solidFill>
              <a:latin typeface="Trebuchet MS"/>
              <a:ea typeface="Trebuchet MS"/>
              <a:cs typeface="Trebuchet MS"/>
              <a:sym typeface="Trebuchet MS"/>
            </a:endParaRPr>
          </a:p>
        </p:txBody>
      </p:sp>
      <p:sp>
        <p:nvSpPr>
          <p:cNvPr id="362" name="Shape 362"/>
          <p:cNvSpPr txBox="1"/>
          <p:nvPr>
            <p:ph idx="1" type="body"/>
          </p:nvPr>
        </p:nvSpPr>
        <p:spPr>
          <a:xfrm>
            <a:off x="4747000" y="934450"/>
            <a:ext cx="3907500" cy="3805800"/>
          </a:xfrm>
          <a:prstGeom prst="rect">
            <a:avLst/>
          </a:prstGeom>
        </p:spPr>
        <p:txBody>
          <a:bodyPr anchorCtr="0" anchor="t" bIns="58925" lIns="58925" rIns="58925" tIns="58925">
            <a:noAutofit/>
          </a:bodyPr>
          <a:lstStyle/>
          <a:p>
            <a:pPr indent="0" lvl="0" marL="0" marR="190500" rtl="0">
              <a:lnSpc>
                <a:spcPct val="100000"/>
              </a:lnSpc>
              <a:spcBef>
                <a:spcPts val="0"/>
              </a:spcBef>
              <a:spcAft>
                <a:spcPts val="1500"/>
              </a:spcAft>
              <a:buNone/>
            </a:pPr>
            <a:r>
              <a:rPr lang="en" sz="1400">
                <a:solidFill>
                  <a:srgbClr val="65B042"/>
                </a:solidFill>
                <a:latin typeface="Consolas"/>
                <a:ea typeface="Consolas"/>
                <a:cs typeface="Consolas"/>
                <a:sym typeface="Consolas"/>
              </a:rPr>
              <a:t>{</a:t>
            </a:r>
            <a:br>
              <a:rPr lang="en" sz="1400">
                <a:solidFill>
                  <a:srgbClr val="F8F8F8"/>
                </a:solidFill>
                <a:latin typeface="Consolas"/>
                <a:ea typeface="Consolas"/>
                <a:cs typeface="Consolas"/>
                <a:sym typeface="Consolas"/>
              </a:rPr>
            </a:br>
            <a:r>
              <a:rPr lang="en" sz="1400">
                <a:solidFill>
                  <a:srgbClr val="F8F8F8"/>
                </a:solidFill>
                <a:latin typeface="Consolas"/>
                <a:ea typeface="Consolas"/>
                <a:cs typeface="Consolas"/>
                <a:sym typeface="Consolas"/>
              </a:rPr>
              <a:t>  "</a:t>
            </a:r>
            <a:r>
              <a:rPr lang="en" sz="1400">
                <a:solidFill>
                  <a:srgbClr val="E28964"/>
                </a:solidFill>
                <a:latin typeface="Consolas"/>
                <a:ea typeface="Consolas"/>
                <a:cs typeface="Consolas"/>
                <a:sym typeface="Consolas"/>
              </a:rPr>
              <a:t>http</a:t>
            </a:r>
            <a:r>
              <a:rPr lang="en" sz="1400">
                <a:solidFill>
                  <a:srgbClr val="F8F8F8"/>
                </a:solidFill>
                <a:latin typeface="Consolas"/>
                <a:ea typeface="Consolas"/>
                <a:cs typeface="Consolas"/>
                <a:sym typeface="Consolas"/>
              </a:rPr>
              <a:t>://</a:t>
            </a:r>
            <a:r>
              <a:rPr lang="en" sz="1400">
                <a:solidFill>
                  <a:srgbClr val="65B042"/>
                </a:solidFill>
                <a:latin typeface="Consolas"/>
                <a:ea typeface="Consolas"/>
                <a:cs typeface="Consolas"/>
                <a:sym typeface="Consolas"/>
              </a:rPr>
              <a:t>": {</a:t>
            </a:r>
            <a:br>
              <a:rPr lang="en" sz="1400">
                <a:solidFill>
                  <a:srgbClr val="65B042"/>
                </a:solidFill>
                <a:latin typeface="Consolas"/>
                <a:ea typeface="Consolas"/>
                <a:cs typeface="Consolas"/>
                <a:sym typeface="Consolas"/>
              </a:rPr>
            </a:br>
            <a:r>
              <a:rPr lang="en" sz="1400">
                <a:solidFill>
                  <a:srgbClr val="65B042"/>
                </a:solidFill>
                <a:latin typeface="Consolas"/>
                <a:ea typeface="Consolas"/>
                <a:cs typeface="Consolas"/>
                <a:sym typeface="Consolas"/>
              </a:rPr>
              <a:t>    "</a:t>
            </a:r>
            <a:r>
              <a:rPr lang="en" sz="1400">
                <a:solidFill>
                  <a:srgbClr val="F8F8F8"/>
                </a:solidFill>
                <a:latin typeface="Consolas"/>
                <a:ea typeface="Consolas"/>
                <a:cs typeface="Consolas"/>
                <a:sym typeface="Consolas"/>
              </a:rPr>
              <a:t>foo.com/</a:t>
            </a:r>
            <a:r>
              <a:rPr lang="en" sz="1400">
                <a:solidFill>
                  <a:srgbClr val="65B042"/>
                </a:solidFill>
                <a:latin typeface="Consolas"/>
                <a:ea typeface="Consolas"/>
                <a:cs typeface="Consolas"/>
                <a:sym typeface="Consolas"/>
              </a:rPr>
              <a:t>": {</a:t>
            </a:r>
            <a:br>
              <a:rPr lang="en" sz="1400">
                <a:solidFill>
                  <a:srgbClr val="65B042"/>
                </a:solidFill>
                <a:latin typeface="Consolas"/>
                <a:ea typeface="Consolas"/>
                <a:cs typeface="Consolas"/>
                <a:sym typeface="Consolas"/>
              </a:rPr>
            </a:br>
            <a:r>
              <a:rPr lang="en" sz="1400">
                <a:solidFill>
                  <a:srgbClr val="65B042"/>
                </a:solidFill>
                <a:latin typeface="Consolas"/>
                <a:ea typeface="Consolas"/>
                <a:cs typeface="Consolas"/>
                <a:sym typeface="Consolas"/>
              </a:rPr>
              <a:t>      "</a:t>
            </a:r>
            <a:r>
              <a:rPr lang="en" sz="1400">
                <a:solidFill>
                  <a:srgbClr val="F8F8F8"/>
                </a:solidFill>
                <a:latin typeface="Consolas"/>
                <a:ea typeface="Consolas"/>
                <a:cs typeface="Consolas"/>
                <a:sym typeface="Consolas"/>
              </a:rPr>
              <a:t>js/foo.js</a:t>
            </a:r>
            <a:r>
              <a:rPr lang="en" sz="1400">
                <a:solidFill>
                  <a:srgbClr val="65B042"/>
                </a:solidFill>
                <a:latin typeface="Consolas"/>
                <a:ea typeface="Consolas"/>
                <a:cs typeface="Consolas"/>
                <a:sym typeface="Consolas"/>
              </a:rPr>
              <a:t>": "</a:t>
            </a:r>
            <a:r>
              <a:rPr lang="en" sz="1400">
                <a:solidFill>
                  <a:srgbClr val="F8F8F8"/>
                </a:solidFill>
                <a:latin typeface="Consolas"/>
                <a:ea typeface="Consolas"/>
                <a:cs typeface="Consolas"/>
                <a:sym typeface="Consolas"/>
              </a:rPr>
              <a:t>370,1z,1c</a:t>
            </a:r>
            <a:r>
              <a:rPr lang="en" sz="1400">
                <a:solidFill>
                  <a:srgbClr val="65B042"/>
                </a:solidFill>
                <a:latin typeface="Consolas"/>
                <a:ea typeface="Consolas"/>
                <a:cs typeface="Consolas"/>
                <a:sym typeface="Consolas"/>
              </a:rPr>
              <a:t>",</a:t>
            </a:r>
            <a:br>
              <a:rPr lang="en" sz="1400">
                <a:solidFill>
                  <a:srgbClr val="65B042"/>
                </a:solidFill>
                <a:latin typeface="Consolas"/>
                <a:ea typeface="Consolas"/>
                <a:cs typeface="Consolas"/>
                <a:sym typeface="Consolas"/>
              </a:rPr>
            </a:br>
            <a:r>
              <a:rPr lang="en" sz="1400">
                <a:solidFill>
                  <a:srgbClr val="65B042"/>
                </a:solidFill>
                <a:latin typeface="Consolas"/>
                <a:ea typeface="Consolas"/>
                <a:cs typeface="Consolas"/>
                <a:sym typeface="Consolas"/>
              </a:rPr>
              <a:t>      "</a:t>
            </a:r>
            <a:r>
              <a:rPr lang="en" sz="1400">
                <a:solidFill>
                  <a:srgbClr val="F8F8F8"/>
                </a:solidFill>
                <a:latin typeface="Consolas"/>
                <a:ea typeface="Consolas"/>
                <a:cs typeface="Consolas"/>
                <a:sym typeface="Consolas"/>
              </a:rPr>
              <a:t>css/foo.css</a:t>
            </a:r>
            <a:r>
              <a:rPr lang="en" sz="1400">
                <a:solidFill>
                  <a:srgbClr val="65B042"/>
                </a:solidFill>
                <a:latin typeface="Consolas"/>
                <a:ea typeface="Consolas"/>
                <a:cs typeface="Consolas"/>
                <a:sym typeface="Consolas"/>
              </a:rPr>
              <a:t>": "</a:t>
            </a:r>
            <a:r>
              <a:rPr lang="en" sz="1400">
                <a:solidFill>
                  <a:srgbClr val="F8F8F8"/>
                </a:solidFill>
                <a:latin typeface="Consolas"/>
                <a:ea typeface="Consolas"/>
                <a:cs typeface="Consolas"/>
                <a:sym typeface="Consolas"/>
              </a:rPr>
              <a:t>48c,5k,14</a:t>
            </a:r>
            <a:r>
              <a:rPr lang="en" sz="1400">
                <a:solidFill>
                  <a:srgbClr val="65B042"/>
                </a:solidFill>
                <a:latin typeface="Consolas"/>
                <a:ea typeface="Consolas"/>
                <a:cs typeface="Consolas"/>
                <a:sym typeface="Consolas"/>
              </a:rPr>
              <a:t>"</a:t>
            </a:r>
            <a:br>
              <a:rPr lang="en" sz="1400">
                <a:solidFill>
                  <a:srgbClr val="65B042"/>
                </a:solidFill>
                <a:latin typeface="Consolas"/>
                <a:ea typeface="Consolas"/>
                <a:cs typeface="Consolas"/>
                <a:sym typeface="Consolas"/>
              </a:rPr>
            </a:br>
            <a:r>
              <a:rPr lang="en" sz="1400">
                <a:solidFill>
                  <a:srgbClr val="65B042"/>
                </a:solidFill>
                <a:latin typeface="Consolas"/>
                <a:ea typeface="Consolas"/>
                <a:cs typeface="Consolas"/>
                <a:sym typeface="Consolas"/>
              </a:rPr>
              <a:t>    },</a:t>
            </a:r>
            <a:br>
              <a:rPr lang="en" sz="1400">
                <a:solidFill>
                  <a:srgbClr val="65B042"/>
                </a:solidFill>
                <a:latin typeface="Consolas"/>
                <a:ea typeface="Consolas"/>
                <a:cs typeface="Consolas"/>
                <a:sym typeface="Consolas"/>
              </a:rPr>
            </a:br>
            <a:r>
              <a:rPr lang="en" sz="1400">
                <a:solidFill>
                  <a:srgbClr val="65B042"/>
                </a:solidFill>
                <a:latin typeface="Consolas"/>
                <a:ea typeface="Consolas"/>
                <a:cs typeface="Consolas"/>
                <a:sym typeface="Consolas"/>
              </a:rPr>
              <a:t>    "</a:t>
            </a:r>
            <a:r>
              <a:rPr lang="en" sz="1400">
                <a:solidFill>
                  <a:srgbClr val="F8F8F8"/>
                </a:solidFill>
                <a:latin typeface="Consolas"/>
                <a:ea typeface="Consolas"/>
                <a:cs typeface="Consolas"/>
                <a:sym typeface="Consolas"/>
              </a:rPr>
              <a:t>moo.com/moo.gif</a:t>
            </a:r>
            <a:r>
              <a:rPr lang="en" sz="1400">
                <a:solidFill>
                  <a:srgbClr val="65B042"/>
                </a:solidFill>
                <a:latin typeface="Consolas"/>
                <a:ea typeface="Consolas"/>
                <a:cs typeface="Consolas"/>
                <a:sym typeface="Consolas"/>
              </a:rPr>
              <a:t>": "</a:t>
            </a:r>
            <a:r>
              <a:rPr lang="en" sz="1400">
                <a:solidFill>
                  <a:srgbClr val="F8F8F8"/>
                </a:solidFill>
                <a:latin typeface="Consolas"/>
                <a:ea typeface="Consolas"/>
                <a:cs typeface="Consolas"/>
                <a:sym typeface="Consolas"/>
              </a:rPr>
              <a:t>312,34,56</a:t>
            </a:r>
            <a:r>
              <a:rPr lang="en" sz="1400">
                <a:solidFill>
                  <a:srgbClr val="65B042"/>
                </a:solidFill>
                <a:latin typeface="Consolas"/>
                <a:ea typeface="Consolas"/>
                <a:cs typeface="Consolas"/>
                <a:sym typeface="Consolas"/>
              </a:rPr>
              <a:t>"</a:t>
            </a:r>
            <a:br>
              <a:rPr lang="en" sz="1400">
                <a:solidFill>
                  <a:srgbClr val="65B042"/>
                </a:solidFill>
                <a:latin typeface="Consolas"/>
                <a:ea typeface="Consolas"/>
                <a:cs typeface="Consolas"/>
                <a:sym typeface="Consolas"/>
              </a:rPr>
            </a:br>
            <a:r>
              <a:rPr lang="en" sz="1400">
                <a:solidFill>
                  <a:srgbClr val="65B042"/>
                </a:solidFill>
                <a:latin typeface="Consolas"/>
                <a:ea typeface="Consolas"/>
                <a:cs typeface="Consolas"/>
                <a:sym typeface="Consolas"/>
              </a:rPr>
              <a:t>  }</a:t>
            </a:r>
            <a:br>
              <a:rPr lang="en" sz="1400">
                <a:solidFill>
                  <a:srgbClr val="65B042"/>
                </a:solidFill>
                <a:latin typeface="Consolas"/>
                <a:ea typeface="Consolas"/>
                <a:cs typeface="Consolas"/>
                <a:sym typeface="Consolas"/>
              </a:rPr>
            </a:br>
            <a:r>
              <a:rPr lang="en" sz="1400">
                <a:solidFill>
                  <a:srgbClr val="65B042"/>
                </a:solidFill>
                <a:latin typeface="Consolas"/>
                <a:ea typeface="Consolas"/>
                <a:cs typeface="Consolas"/>
                <a:sym typeface="Consolas"/>
              </a:rPr>
              <a:t>}</a:t>
            </a:r>
          </a:p>
          <a:p>
            <a:pPr indent="0" lvl="0" marL="0" marR="190500" rtl="0" algn="ctr">
              <a:lnSpc>
                <a:spcPct val="100000"/>
              </a:lnSpc>
              <a:spcBef>
                <a:spcPts val="0"/>
              </a:spcBef>
              <a:spcAft>
                <a:spcPts val="1500"/>
              </a:spcAft>
              <a:buNone/>
            </a:pPr>
            <a:r>
              <a:rPr lang="en" sz="1800">
                <a:solidFill>
                  <a:schemeClr val="lt1"/>
                </a:solidFill>
                <a:latin typeface="Poiret One"/>
                <a:ea typeface="Poiret One"/>
                <a:cs typeface="Poiret One"/>
                <a:sym typeface="Poiret One"/>
              </a:rPr>
              <a:t>Compresses ResourceTiming data down to </a:t>
            </a:r>
            <a:r>
              <a:rPr lang="en" sz="1800">
                <a:solidFill>
                  <a:srgbClr val="6AA84F"/>
                </a:solidFill>
                <a:latin typeface="Poiret One"/>
                <a:ea typeface="Poiret One"/>
                <a:cs typeface="Poiret One"/>
                <a:sym typeface="Poiret One"/>
              </a:rPr>
              <a:t>15%</a:t>
            </a:r>
            <a:r>
              <a:rPr lang="en" sz="1800">
                <a:solidFill>
                  <a:schemeClr val="lt1"/>
                </a:solidFill>
                <a:latin typeface="Poiret One"/>
                <a:ea typeface="Poiret One"/>
                <a:cs typeface="Poiret One"/>
                <a:sym typeface="Poiret One"/>
              </a:rPr>
              <a:t> of original size</a:t>
            </a:r>
          </a:p>
          <a:p>
            <a:pPr indent="0" lvl="0" marL="0" marR="190500" rtl="0">
              <a:lnSpc>
                <a:spcPct val="100000"/>
              </a:lnSpc>
              <a:spcBef>
                <a:spcPts val="0"/>
              </a:spcBef>
              <a:spcAft>
                <a:spcPts val="1500"/>
              </a:spcAft>
              <a:buNone/>
            </a:pPr>
            <a:r>
              <a:t/>
            </a:r>
            <a:endParaRPr sz="1200" u="sng">
              <a:solidFill>
                <a:schemeClr val="lt1"/>
              </a:solidFill>
              <a:latin typeface="Trebuchet MS"/>
              <a:ea typeface="Trebuchet MS"/>
              <a:cs typeface="Trebuchet MS"/>
              <a:sym typeface="Trebuchet MS"/>
            </a:endParaRPr>
          </a:p>
        </p:txBody>
      </p:sp>
      <p:cxnSp>
        <p:nvCxnSpPr>
          <p:cNvPr id="363" name="Shape 363"/>
          <p:cNvCxnSpPr/>
          <p:nvPr/>
        </p:nvCxnSpPr>
        <p:spPr>
          <a:xfrm flipH="1" rot="10800000">
            <a:off x="4145050" y="1894125"/>
            <a:ext cx="1246500" cy="508200"/>
          </a:xfrm>
          <a:prstGeom prst="straightConnector1">
            <a:avLst/>
          </a:prstGeom>
          <a:noFill/>
          <a:ln cap="flat" cmpd="sng" w="28575">
            <a:solidFill>
              <a:schemeClr val="accent5"/>
            </a:solidFill>
            <a:prstDash val="solid"/>
            <a:round/>
            <a:headEnd len="lg" w="lg" type="none"/>
            <a:tailEnd len="lg" w="lg" type="triangle"/>
          </a:ln>
        </p:spPr>
      </p:cxnSp>
      <p:sp>
        <p:nvSpPr>
          <p:cNvPr id="364" name="Shape 364"/>
          <p:cNvSpPr txBox="1"/>
          <p:nvPr/>
        </p:nvSpPr>
        <p:spPr>
          <a:xfrm>
            <a:off x="669725" y="4457700"/>
            <a:ext cx="7984800" cy="561900"/>
          </a:xfrm>
          <a:prstGeom prst="rect">
            <a:avLst/>
          </a:prstGeom>
          <a:noFill/>
          <a:ln>
            <a:noFill/>
          </a:ln>
        </p:spPr>
        <p:txBody>
          <a:bodyPr anchorCtr="0" anchor="ctr" bIns="91425" lIns="91425" rIns="91425" tIns="91425">
            <a:noAutofit/>
          </a:bodyPr>
          <a:lstStyle/>
          <a:p>
            <a:pPr lvl="0" marR="190500" rtl="0" algn="ctr">
              <a:spcBef>
                <a:spcPts val="0"/>
              </a:spcBef>
              <a:spcAft>
                <a:spcPts val="1500"/>
              </a:spcAft>
              <a:buNone/>
            </a:pPr>
            <a:r>
              <a:rPr lang="en" sz="1800" u="sng">
                <a:solidFill>
                  <a:srgbClr val="FFFFFF"/>
                </a:solidFill>
                <a:latin typeface="Josefin Slab"/>
                <a:ea typeface="Josefin Slab"/>
                <a:cs typeface="Josefin Slab"/>
                <a:sym typeface="Josefin Slab"/>
                <a:hlinkClick r:id="rId3"/>
              </a:rPr>
              <a:t>https://github.com/nicjansma/resourcetiming-compression.js</a:t>
            </a: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68" name="Shape 368"/>
        <p:cNvGrpSpPr/>
        <p:nvPr/>
      </p:nvGrpSpPr>
      <p:grpSpPr>
        <a:xfrm>
          <a:off x="0" y="0"/>
          <a:ext cx="0" cy="0"/>
          <a:chOff x="0" y="0"/>
          <a:chExt cx="0" cy="0"/>
        </a:xfrm>
      </p:grpSpPr>
      <p:sp>
        <p:nvSpPr>
          <p:cNvPr id="369" name="Shape 369"/>
          <p:cNvSpPr txBox="1"/>
          <p:nvPr>
            <p:ph type="title"/>
          </p:nvPr>
        </p:nvSpPr>
        <p:spPr>
          <a:xfrm>
            <a:off x="336921" y="133945"/>
            <a:ext cx="8470200" cy="771900"/>
          </a:xfrm>
          <a:prstGeom prst="rect">
            <a:avLst/>
          </a:prstGeom>
        </p:spPr>
        <p:txBody>
          <a:bodyPr anchorCtr="0" anchor="ctr" bIns="58925" lIns="58925" rIns="58925" tIns="58925">
            <a:noAutofit/>
          </a:bodyPr>
          <a:lstStyle/>
          <a:p>
            <a:pPr lvl="0" rtl="0">
              <a:spcBef>
                <a:spcPts val="0"/>
              </a:spcBef>
              <a:buNone/>
            </a:pPr>
            <a:r>
              <a:rPr i="0" lang="en">
                <a:latin typeface="Josefin Slab"/>
                <a:ea typeface="Josefin Slab"/>
                <a:cs typeface="Josefin Slab"/>
                <a:sym typeface="Josefin Slab"/>
              </a:rPr>
              <a:t>ResourceTiming: Timing-Allow-Origin</a:t>
            </a:r>
          </a:p>
        </p:txBody>
      </p:sp>
      <p:sp>
        <p:nvSpPr>
          <p:cNvPr id="370" name="Shape 370"/>
          <p:cNvSpPr txBox="1"/>
          <p:nvPr>
            <p:ph idx="1" type="body"/>
          </p:nvPr>
        </p:nvSpPr>
        <p:spPr>
          <a:xfrm>
            <a:off x="669725" y="875375"/>
            <a:ext cx="8137500" cy="3805800"/>
          </a:xfrm>
          <a:prstGeom prst="rect">
            <a:avLst/>
          </a:prstGeom>
        </p:spPr>
        <p:txBody>
          <a:bodyPr anchorCtr="0" anchor="t" bIns="58925" lIns="58925" rIns="58925" tIns="58925">
            <a:noAutofit/>
          </a:bodyPr>
          <a:lstStyle/>
          <a:p>
            <a:pPr indent="-342900" lvl="0" marL="457200" marR="190500" rtl="0">
              <a:lnSpc>
                <a:spcPct val="100000"/>
              </a:lnSpc>
              <a:spcBef>
                <a:spcPts val="1000"/>
              </a:spcBef>
              <a:spcAft>
                <a:spcPts val="1500"/>
              </a:spcAft>
              <a:buClr>
                <a:schemeClr val="lt1"/>
              </a:buClr>
              <a:buSzPct val="100000"/>
              <a:buFont typeface="Trebuchet MS"/>
            </a:pPr>
            <a:r>
              <a:rPr lang="en" sz="1800">
                <a:solidFill>
                  <a:schemeClr val="lt1"/>
                </a:solidFill>
                <a:latin typeface="Trebuchet MS"/>
                <a:ea typeface="Trebuchet MS"/>
                <a:cs typeface="Trebuchet MS"/>
                <a:sym typeface="Trebuchet MS"/>
              </a:rPr>
              <a:t>By default to protect the user's </a:t>
            </a:r>
            <a:r>
              <a:rPr lang="en" sz="1800">
                <a:solidFill>
                  <a:srgbClr val="F02532"/>
                </a:solidFill>
                <a:latin typeface="Trebuchet MS"/>
                <a:ea typeface="Trebuchet MS"/>
                <a:cs typeface="Trebuchet MS"/>
                <a:sym typeface="Trebuchet MS"/>
              </a:rPr>
              <a:t>privacy</a:t>
            </a:r>
            <a:r>
              <a:rPr lang="en" sz="1800">
                <a:solidFill>
                  <a:schemeClr val="lt1"/>
                </a:solidFill>
                <a:latin typeface="Trebuchet MS"/>
                <a:ea typeface="Trebuchet MS"/>
                <a:cs typeface="Trebuchet MS"/>
                <a:sym typeface="Trebuchet MS"/>
              </a:rPr>
              <a:t>, </a:t>
            </a:r>
            <a:r>
              <a:rPr lang="en" sz="1800">
                <a:solidFill>
                  <a:schemeClr val="accent1"/>
                </a:solidFill>
                <a:latin typeface="Trebuchet MS"/>
                <a:ea typeface="Trebuchet MS"/>
                <a:cs typeface="Trebuchet MS"/>
                <a:sym typeface="Trebuchet MS"/>
              </a:rPr>
              <a:t>cross-origin resources</a:t>
            </a:r>
            <a:r>
              <a:rPr lang="en" sz="1800">
                <a:solidFill>
                  <a:schemeClr val="lt1"/>
                </a:solidFill>
                <a:latin typeface="Trebuchet MS"/>
                <a:ea typeface="Trebuchet MS"/>
                <a:cs typeface="Trebuchet MS"/>
                <a:sym typeface="Trebuchet MS"/>
              </a:rPr>
              <a:t> expose timestamps for only the </a:t>
            </a:r>
            <a:r>
              <a:rPr lang="en" sz="1800">
                <a:solidFill>
                  <a:schemeClr val="accent1"/>
                </a:solidFill>
                <a:latin typeface="Consolas"/>
                <a:ea typeface="Consolas"/>
                <a:cs typeface="Consolas"/>
                <a:sym typeface="Consolas"/>
              </a:rPr>
              <a:t>fetchStart </a:t>
            </a:r>
            <a:r>
              <a:rPr lang="en" sz="1800">
                <a:solidFill>
                  <a:schemeClr val="lt1"/>
                </a:solidFill>
                <a:latin typeface="Trebuchet MS"/>
                <a:ea typeface="Trebuchet MS"/>
                <a:cs typeface="Trebuchet MS"/>
                <a:sym typeface="Trebuchet MS"/>
              </a:rPr>
              <a:t>and </a:t>
            </a:r>
            <a:r>
              <a:rPr lang="en" sz="1800">
                <a:solidFill>
                  <a:schemeClr val="accent1"/>
                </a:solidFill>
                <a:latin typeface="Consolas"/>
                <a:ea typeface="Consolas"/>
                <a:cs typeface="Consolas"/>
                <a:sym typeface="Consolas"/>
              </a:rPr>
              <a:t>responseEnd </a:t>
            </a:r>
            <a:r>
              <a:rPr lang="en" sz="1800">
                <a:solidFill>
                  <a:schemeClr val="lt1"/>
                </a:solidFill>
                <a:latin typeface="Trebuchet MS"/>
                <a:ea typeface="Trebuchet MS"/>
                <a:cs typeface="Trebuchet MS"/>
                <a:sym typeface="Trebuchet MS"/>
              </a:rPr>
              <a:t>attributes</a:t>
            </a:r>
          </a:p>
          <a:p>
            <a:pPr indent="-228600" lvl="0" marL="457200" marR="190500" rtl="0">
              <a:spcBef>
                <a:spcPts val="1000"/>
              </a:spcBef>
              <a:spcAft>
                <a:spcPts val="1500"/>
              </a:spcAft>
              <a:buClr>
                <a:schemeClr val="lt1"/>
              </a:buClr>
              <a:buFont typeface="Trebuchet MS"/>
            </a:pPr>
            <a:r>
              <a:rPr lang="en" sz="1800">
                <a:solidFill>
                  <a:schemeClr val="lt1"/>
                </a:solidFill>
                <a:latin typeface="Trebuchet MS"/>
                <a:ea typeface="Trebuchet MS"/>
                <a:cs typeface="Trebuchet MS"/>
                <a:sym typeface="Trebuchet MS"/>
              </a:rPr>
              <a:t>If you have a </a:t>
            </a:r>
            <a:r>
              <a:rPr lang="en" sz="1800">
                <a:solidFill>
                  <a:schemeClr val="accent1"/>
                </a:solidFill>
                <a:latin typeface="Trebuchet MS"/>
                <a:ea typeface="Trebuchet MS"/>
                <a:cs typeface="Trebuchet MS"/>
                <a:sym typeface="Trebuchet MS"/>
              </a:rPr>
              <a:t>CDN</a:t>
            </a:r>
            <a:r>
              <a:rPr lang="en" sz="1800">
                <a:solidFill>
                  <a:schemeClr val="lt1"/>
                </a:solidFill>
                <a:latin typeface="Trebuchet MS"/>
                <a:ea typeface="Trebuchet MS"/>
                <a:cs typeface="Trebuchet MS"/>
                <a:sym typeface="Trebuchet MS"/>
              </a:rPr>
              <a:t>, or multiple domains, you can allow access to this data from your primary domain</a:t>
            </a:r>
          </a:p>
          <a:p>
            <a:pPr indent="-342900" lvl="0" marL="457200" marR="190500" rtl="0">
              <a:lnSpc>
                <a:spcPct val="100000"/>
              </a:lnSpc>
              <a:spcBef>
                <a:spcPts val="1000"/>
              </a:spcBef>
              <a:spcAft>
                <a:spcPts val="0"/>
              </a:spcAft>
              <a:buClr>
                <a:schemeClr val="lt1"/>
              </a:buClr>
              <a:buSzPct val="100000"/>
              <a:buFont typeface="Trebuchet MS"/>
            </a:pPr>
            <a:r>
              <a:rPr lang="en" sz="1800">
                <a:solidFill>
                  <a:schemeClr val="lt1"/>
                </a:solidFill>
                <a:latin typeface="Trebuchet MS"/>
                <a:ea typeface="Trebuchet MS"/>
                <a:cs typeface="Trebuchet MS"/>
                <a:sym typeface="Trebuchet MS"/>
              </a:rPr>
              <a:t>Use the TAO:</a:t>
            </a:r>
          </a:p>
          <a:p>
            <a:pPr indent="0" lvl="0" marL="457200" marR="190500" rtl="0">
              <a:lnSpc>
                <a:spcPct val="100000"/>
              </a:lnSpc>
              <a:spcBef>
                <a:spcPts val="0"/>
              </a:spcBef>
              <a:spcAft>
                <a:spcPts val="1500"/>
              </a:spcAft>
              <a:buNone/>
            </a:pPr>
            <a:r>
              <a:rPr lang="en" sz="1800">
                <a:solidFill>
                  <a:srgbClr val="6AA84F"/>
                </a:solidFill>
                <a:latin typeface="Consolas"/>
                <a:ea typeface="Consolas"/>
                <a:cs typeface="Consolas"/>
                <a:sym typeface="Consolas"/>
              </a:rPr>
              <a:t>Timing-Allow-Origin:</a:t>
            </a:r>
            <a:r>
              <a:rPr lang="en" sz="1800">
                <a:solidFill>
                  <a:schemeClr val="lt1"/>
                </a:solidFill>
                <a:latin typeface="Consolas"/>
                <a:ea typeface="Consolas"/>
                <a:cs typeface="Consolas"/>
                <a:sym typeface="Consolas"/>
              </a:rPr>
              <a:t> </a:t>
            </a:r>
            <a:r>
              <a:rPr lang="en" sz="1800">
                <a:solidFill>
                  <a:srgbClr val="E69138"/>
                </a:solidFill>
                <a:latin typeface="Consolas"/>
                <a:ea typeface="Consolas"/>
                <a:cs typeface="Consolas"/>
                <a:sym typeface="Consolas"/>
              </a:rPr>
              <a:t>origin-list-or-null</a:t>
            </a:r>
            <a:r>
              <a:rPr lang="en" sz="1800">
                <a:solidFill>
                  <a:schemeClr val="lt1"/>
                </a:solidFill>
                <a:latin typeface="Consolas"/>
                <a:ea typeface="Consolas"/>
                <a:cs typeface="Consolas"/>
                <a:sym typeface="Consolas"/>
              </a:rPr>
              <a:t> OR </a:t>
            </a:r>
            <a:r>
              <a:rPr lang="en" sz="1800">
                <a:solidFill>
                  <a:srgbClr val="E69138"/>
                </a:solidFill>
                <a:latin typeface="Consolas"/>
                <a:ea typeface="Consolas"/>
                <a:cs typeface="Consolas"/>
                <a:sym typeface="Consolas"/>
              </a:rPr>
              <a:t>*</a:t>
            </a:r>
          </a:p>
          <a:p>
            <a:pPr indent="-342900" lvl="0" marL="457200" marR="190500" rtl="0">
              <a:lnSpc>
                <a:spcPct val="100000"/>
              </a:lnSpc>
              <a:spcBef>
                <a:spcPts val="1000"/>
              </a:spcBef>
              <a:spcAft>
                <a:spcPts val="1500"/>
              </a:spcAft>
              <a:buClr>
                <a:schemeClr val="lt1"/>
              </a:buClr>
              <a:buSzPct val="100000"/>
              <a:buFont typeface="Trebuchet MS"/>
            </a:pPr>
            <a:r>
              <a:rPr lang="en" sz="1800">
                <a:solidFill>
                  <a:schemeClr val="lt1"/>
                </a:solidFill>
                <a:latin typeface="Trebuchet MS"/>
                <a:ea typeface="Trebuchet MS"/>
                <a:cs typeface="Trebuchet MS"/>
                <a:sym typeface="Trebuchet MS"/>
              </a:rPr>
              <a:t>Note: </a:t>
            </a:r>
            <a:r>
              <a:rPr lang="en" sz="1800">
                <a:solidFill>
                  <a:schemeClr val="accent1"/>
                </a:solidFill>
                <a:latin typeface="Trebuchet MS"/>
                <a:ea typeface="Trebuchet MS"/>
                <a:cs typeface="Trebuchet MS"/>
                <a:sym typeface="Trebuchet MS"/>
              </a:rPr>
              <a:t>Third-party libraries</a:t>
            </a:r>
            <a:r>
              <a:rPr lang="en" sz="1800">
                <a:solidFill>
                  <a:schemeClr val="lt1"/>
                </a:solidFill>
                <a:latin typeface="Trebuchet MS"/>
                <a:ea typeface="Trebuchet MS"/>
                <a:cs typeface="Trebuchet MS"/>
                <a:sym typeface="Trebuchet MS"/>
              </a:rPr>
              <a:t> (ads, analytics, etc) must set this on their servers. 5% do according to HTTP Archive. Google, Facebook, Disqus, mPulse, etc.</a:t>
            </a:r>
            <a:br>
              <a:rPr lang="en" sz="1800">
                <a:solidFill>
                  <a:schemeClr val="lt1"/>
                </a:solidFill>
                <a:latin typeface="Trebuchet MS"/>
                <a:ea typeface="Trebuchet MS"/>
                <a:cs typeface="Trebuchet MS"/>
                <a:sym typeface="Trebuchet MS"/>
              </a:rPr>
            </a:br>
            <a:br>
              <a:rPr lang="en" sz="1800">
                <a:solidFill>
                  <a:schemeClr val="lt1"/>
                </a:solidFill>
                <a:latin typeface="Trebuchet MS"/>
                <a:ea typeface="Trebuchet MS"/>
                <a:cs typeface="Trebuchet MS"/>
                <a:sym typeface="Trebuchet MS"/>
              </a:rPr>
            </a:br>
            <a:r>
              <a:rPr lang="en" sz="1800">
                <a:solidFill>
                  <a:schemeClr val="lt1"/>
                </a:solidFill>
                <a:latin typeface="Trebuchet MS"/>
                <a:ea typeface="Trebuchet MS"/>
                <a:cs typeface="Trebuchet MS"/>
                <a:sym typeface="Trebuchet MS"/>
              </a:rPr>
              <a:t>What are the others afraid of?</a:t>
            </a: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74" name="Shape 374"/>
        <p:cNvGrpSpPr/>
        <p:nvPr/>
      </p:nvGrpSpPr>
      <p:grpSpPr>
        <a:xfrm>
          <a:off x="0" y="0"/>
          <a:ext cx="0" cy="0"/>
          <a:chOff x="0" y="0"/>
          <a:chExt cx="0" cy="0"/>
        </a:xfrm>
      </p:grpSpPr>
      <p:sp>
        <p:nvSpPr>
          <p:cNvPr id="375" name="Shape 375"/>
          <p:cNvSpPr txBox="1"/>
          <p:nvPr>
            <p:ph type="title"/>
          </p:nvPr>
        </p:nvSpPr>
        <p:spPr>
          <a:xfrm>
            <a:off x="336921" y="133945"/>
            <a:ext cx="8470200" cy="771900"/>
          </a:xfrm>
          <a:prstGeom prst="rect">
            <a:avLst/>
          </a:prstGeom>
        </p:spPr>
        <p:txBody>
          <a:bodyPr anchorCtr="0" anchor="ctr" bIns="58925" lIns="58925" rIns="58925" tIns="58925">
            <a:noAutofit/>
          </a:bodyPr>
          <a:lstStyle/>
          <a:p>
            <a:pPr lvl="0" rtl="0">
              <a:spcBef>
                <a:spcPts val="0"/>
              </a:spcBef>
              <a:buNone/>
            </a:pPr>
            <a:r>
              <a:rPr i="0" lang="en">
                <a:latin typeface="Josefin Slab"/>
                <a:ea typeface="Josefin Slab"/>
                <a:cs typeface="Josefin Slab"/>
                <a:sym typeface="Josefin Slab"/>
              </a:rPr>
              <a:t>ResourceTiming: </a:t>
            </a:r>
            <a:r>
              <a:rPr i="0" lang="en">
                <a:solidFill>
                  <a:srgbClr val="0057A3"/>
                </a:solidFill>
                <a:latin typeface="Josefin Slab"/>
                <a:ea typeface="Josefin Slab"/>
                <a:cs typeface="Josefin Slab"/>
                <a:sym typeface="Josefin Slab"/>
              </a:rPr>
              <a:t>T</a:t>
            </a:r>
            <a:r>
              <a:rPr i="0" lang="en">
                <a:latin typeface="Josefin Slab"/>
                <a:ea typeface="Josefin Slab"/>
                <a:cs typeface="Josefin Slab"/>
                <a:sym typeface="Josefin Slab"/>
              </a:rPr>
              <a:t>iming-</a:t>
            </a:r>
            <a:r>
              <a:rPr i="0" lang="en">
                <a:solidFill>
                  <a:srgbClr val="F02532"/>
                </a:solidFill>
                <a:latin typeface="Josefin Slab"/>
                <a:ea typeface="Josefin Slab"/>
                <a:cs typeface="Josefin Slab"/>
                <a:sym typeface="Josefin Slab"/>
              </a:rPr>
              <a:t>A</a:t>
            </a:r>
            <a:r>
              <a:rPr i="0" lang="en">
                <a:latin typeface="Josefin Slab"/>
                <a:ea typeface="Josefin Slab"/>
                <a:cs typeface="Josefin Slab"/>
                <a:sym typeface="Josefin Slab"/>
              </a:rPr>
              <a:t>llow-</a:t>
            </a:r>
            <a:r>
              <a:rPr i="0" lang="en">
                <a:solidFill>
                  <a:srgbClr val="0057A3"/>
                </a:solidFill>
                <a:latin typeface="Josefin Slab"/>
                <a:ea typeface="Josefin Slab"/>
                <a:cs typeface="Josefin Slab"/>
                <a:sym typeface="Josefin Slab"/>
              </a:rPr>
              <a:t>O</a:t>
            </a:r>
            <a:r>
              <a:rPr i="0" lang="en">
                <a:latin typeface="Josefin Slab"/>
                <a:ea typeface="Josefin Slab"/>
                <a:cs typeface="Josefin Slab"/>
                <a:sym typeface="Josefin Slab"/>
              </a:rPr>
              <a:t>rigin</a:t>
            </a:r>
          </a:p>
        </p:txBody>
      </p:sp>
      <p:sp>
        <p:nvSpPr>
          <p:cNvPr id="376" name="Shape 376"/>
          <p:cNvSpPr txBox="1"/>
          <p:nvPr>
            <p:ph idx="1" type="body"/>
          </p:nvPr>
        </p:nvSpPr>
        <p:spPr>
          <a:xfrm>
            <a:off x="5048250" y="905850"/>
            <a:ext cx="3759000" cy="3805800"/>
          </a:xfrm>
          <a:prstGeom prst="rect">
            <a:avLst/>
          </a:prstGeom>
        </p:spPr>
        <p:txBody>
          <a:bodyPr anchorCtr="0" anchor="t" bIns="58925" lIns="58925" rIns="58925" tIns="58925">
            <a:noAutofit/>
          </a:bodyPr>
          <a:lstStyle/>
          <a:p>
            <a:pPr indent="-69850" lvl="0" marL="0" marR="190500" rtl="0">
              <a:lnSpc>
                <a:spcPct val="150000"/>
              </a:lnSpc>
              <a:spcBef>
                <a:spcPts val="0"/>
              </a:spcBef>
              <a:spcAft>
                <a:spcPts val="1500"/>
              </a:spcAft>
              <a:buClr>
                <a:schemeClr val="dk1"/>
              </a:buClr>
              <a:buSzPct val="68750"/>
              <a:buFont typeface="Arial"/>
              <a:buNone/>
            </a:pPr>
            <a:r>
              <a:rPr i="1" lang="en" sz="1600">
                <a:solidFill>
                  <a:srgbClr val="AEAEAE"/>
                </a:solidFill>
                <a:latin typeface="Ubuntu Condensed"/>
                <a:ea typeface="Ubuntu Condensed"/>
                <a:cs typeface="Ubuntu Condensed"/>
                <a:sym typeface="Ubuntu Condensed"/>
              </a:rPr>
              <a:t>// Apache .htaccess</a:t>
            </a:r>
            <a:br>
              <a:rPr lang="en" sz="1600">
                <a:solidFill>
                  <a:srgbClr val="F8F8F8"/>
                </a:solidFill>
                <a:latin typeface="Ubuntu Condensed"/>
                <a:ea typeface="Ubuntu Condensed"/>
                <a:cs typeface="Ubuntu Condensed"/>
                <a:sym typeface="Ubuntu Condensed"/>
              </a:rPr>
            </a:br>
            <a:r>
              <a:rPr lang="en" sz="1600">
                <a:solidFill>
                  <a:srgbClr val="F8F8F8"/>
                </a:solidFill>
                <a:latin typeface="Ubuntu Condensed"/>
                <a:ea typeface="Ubuntu Condensed"/>
                <a:cs typeface="Ubuntu Condensed"/>
                <a:sym typeface="Ubuntu Condensed"/>
              </a:rPr>
              <a:t>&lt;IfModule mod_headers.c&gt;</a:t>
            </a:r>
            <a:br>
              <a:rPr lang="en" sz="1600">
                <a:solidFill>
                  <a:srgbClr val="F8F8F8"/>
                </a:solidFill>
                <a:latin typeface="Ubuntu Condensed"/>
                <a:ea typeface="Ubuntu Condensed"/>
                <a:cs typeface="Ubuntu Condensed"/>
                <a:sym typeface="Ubuntu Condensed"/>
              </a:rPr>
            </a:br>
            <a:r>
              <a:rPr lang="en" sz="1600">
                <a:solidFill>
                  <a:srgbClr val="F8F8F8"/>
                </a:solidFill>
                <a:latin typeface="Ubuntu Condensed"/>
                <a:ea typeface="Ubuntu Condensed"/>
                <a:cs typeface="Ubuntu Condensed"/>
                <a:sym typeface="Ubuntu Condensed"/>
              </a:rPr>
              <a:t>        Header </a:t>
            </a:r>
            <a:r>
              <a:rPr lang="en" sz="1600">
                <a:solidFill>
                  <a:srgbClr val="E28964"/>
                </a:solidFill>
                <a:latin typeface="Ubuntu Condensed"/>
                <a:ea typeface="Ubuntu Condensed"/>
                <a:cs typeface="Ubuntu Condensed"/>
                <a:sym typeface="Ubuntu Condensed"/>
              </a:rPr>
              <a:t>set</a:t>
            </a:r>
            <a:r>
              <a:rPr lang="en" sz="1600">
                <a:solidFill>
                  <a:srgbClr val="F8F8F8"/>
                </a:solidFill>
                <a:latin typeface="Ubuntu Condensed"/>
                <a:ea typeface="Ubuntu Condensed"/>
                <a:cs typeface="Ubuntu Condensed"/>
                <a:sym typeface="Ubuntu Condensed"/>
              </a:rPr>
              <a:t> Timing-Allow-Origin </a:t>
            </a:r>
            <a:r>
              <a:rPr lang="en" sz="1600">
                <a:solidFill>
                  <a:srgbClr val="65B042"/>
                </a:solidFill>
                <a:latin typeface="Ubuntu Condensed"/>
                <a:ea typeface="Ubuntu Condensed"/>
                <a:cs typeface="Ubuntu Condensed"/>
                <a:sym typeface="Ubuntu Condensed"/>
              </a:rPr>
              <a:t>"*"</a:t>
            </a:r>
            <a:br>
              <a:rPr lang="en" sz="1600">
                <a:solidFill>
                  <a:srgbClr val="F8F8F8"/>
                </a:solidFill>
                <a:latin typeface="Ubuntu Condensed"/>
                <a:ea typeface="Ubuntu Condensed"/>
                <a:cs typeface="Ubuntu Condensed"/>
                <a:sym typeface="Ubuntu Condensed"/>
              </a:rPr>
            </a:br>
            <a:r>
              <a:rPr lang="en" sz="1600">
                <a:solidFill>
                  <a:srgbClr val="F8F8F8"/>
                </a:solidFill>
                <a:latin typeface="Ubuntu Condensed"/>
                <a:ea typeface="Ubuntu Condensed"/>
                <a:cs typeface="Ubuntu Condensed"/>
                <a:sym typeface="Ubuntu Condensed"/>
              </a:rPr>
              <a:t>&lt;/IfModule&gt;</a:t>
            </a:r>
            <a:br>
              <a:rPr lang="en" sz="1600">
                <a:solidFill>
                  <a:srgbClr val="F8F8F8"/>
                </a:solidFill>
                <a:latin typeface="Ubuntu Condensed"/>
                <a:ea typeface="Ubuntu Condensed"/>
                <a:cs typeface="Ubuntu Condensed"/>
                <a:sym typeface="Ubuntu Condensed"/>
              </a:rPr>
            </a:br>
            <a:br>
              <a:rPr lang="en" sz="1600">
                <a:solidFill>
                  <a:srgbClr val="F8F8F8"/>
                </a:solidFill>
                <a:latin typeface="Ubuntu Condensed"/>
                <a:ea typeface="Ubuntu Condensed"/>
                <a:cs typeface="Ubuntu Condensed"/>
                <a:sym typeface="Ubuntu Condensed"/>
              </a:rPr>
            </a:br>
            <a:r>
              <a:rPr i="1" lang="en" sz="1600">
                <a:solidFill>
                  <a:srgbClr val="AEAEAE"/>
                </a:solidFill>
                <a:latin typeface="Ubuntu Condensed"/>
                <a:ea typeface="Ubuntu Condensed"/>
                <a:cs typeface="Ubuntu Condensed"/>
                <a:sym typeface="Ubuntu Condensed"/>
              </a:rPr>
              <a:t>// nginx</a:t>
            </a:r>
            <a:br>
              <a:rPr lang="en" sz="1600">
                <a:solidFill>
                  <a:srgbClr val="F8F8F8"/>
                </a:solidFill>
                <a:latin typeface="Ubuntu Condensed"/>
                <a:ea typeface="Ubuntu Condensed"/>
                <a:cs typeface="Ubuntu Condensed"/>
                <a:sym typeface="Ubuntu Condensed"/>
              </a:rPr>
            </a:br>
            <a:r>
              <a:rPr lang="en" sz="1600">
                <a:solidFill>
                  <a:srgbClr val="F8F8F8"/>
                </a:solidFill>
                <a:latin typeface="Ubuntu Condensed"/>
                <a:ea typeface="Ubuntu Condensed"/>
                <a:cs typeface="Ubuntu Condensed"/>
                <a:sym typeface="Ubuntu Condensed"/>
              </a:rPr>
              <a:t>location / {</a:t>
            </a:r>
            <a:br>
              <a:rPr lang="en" sz="1600">
                <a:solidFill>
                  <a:srgbClr val="F8F8F8"/>
                </a:solidFill>
                <a:latin typeface="Ubuntu Condensed"/>
                <a:ea typeface="Ubuntu Condensed"/>
                <a:cs typeface="Ubuntu Condensed"/>
                <a:sym typeface="Ubuntu Condensed"/>
              </a:rPr>
            </a:br>
            <a:r>
              <a:rPr lang="en" sz="1600">
                <a:solidFill>
                  <a:srgbClr val="F8F8F8"/>
                </a:solidFill>
                <a:latin typeface="Ubuntu Condensed"/>
                <a:ea typeface="Ubuntu Condensed"/>
                <a:cs typeface="Ubuntu Condensed"/>
                <a:sym typeface="Ubuntu Condensed"/>
              </a:rPr>
              <a:t>        add_header </a:t>
            </a:r>
            <a:r>
              <a:rPr lang="en" sz="1600">
                <a:solidFill>
                  <a:srgbClr val="65B042"/>
                </a:solidFill>
                <a:latin typeface="Ubuntu Condensed"/>
                <a:ea typeface="Ubuntu Condensed"/>
                <a:cs typeface="Ubuntu Condensed"/>
                <a:sym typeface="Ubuntu Condensed"/>
              </a:rPr>
              <a:t>'Timing-Allow-Origin'</a:t>
            </a:r>
            <a:r>
              <a:rPr lang="en" sz="1600">
                <a:solidFill>
                  <a:srgbClr val="F8F8F8"/>
                </a:solidFill>
                <a:latin typeface="Ubuntu Condensed"/>
                <a:ea typeface="Ubuntu Condensed"/>
                <a:cs typeface="Ubuntu Condensed"/>
                <a:sym typeface="Ubuntu Condensed"/>
              </a:rPr>
              <a:t> </a:t>
            </a:r>
            <a:r>
              <a:rPr lang="en" sz="1600">
                <a:solidFill>
                  <a:srgbClr val="65B042"/>
                </a:solidFill>
                <a:latin typeface="Ubuntu Condensed"/>
                <a:ea typeface="Ubuntu Condensed"/>
                <a:cs typeface="Ubuntu Condensed"/>
                <a:sym typeface="Ubuntu Condensed"/>
              </a:rPr>
              <a:t>'*'</a:t>
            </a:r>
            <a:r>
              <a:rPr lang="en" sz="1600">
                <a:solidFill>
                  <a:srgbClr val="F8F8F8"/>
                </a:solidFill>
                <a:latin typeface="Ubuntu Condensed"/>
                <a:ea typeface="Ubuntu Condensed"/>
                <a:cs typeface="Ubuntu Condensed"/>
                <a:sym typeface="Ubuntu Condensed"/>
              </a:rPr>
              <a:t>;</a:t>
            </a:r>
            <a:br>
              <a:rPr lang="en" sz="1600">
                <a:solidFill>
                  <a:srgbClr val="F8F8F8"/>
                </a:solidFill>
                <a:latin typeface="Ubuntu Condensed"/>
                <a:ea typeface="Ubuntu Condensed"/>
                <a:cs typeface="Ubuntu Condensed"/>
                <a:sym typeface="Ubuntu Condensed"/>
              </a:rPr>
            </a:br>
            <a:r>
              <a:rPr lang="en" sz="1600">
                <a:solidFill>
                  <a:srgbClr val="F8F8F8"/>
                </a:solidFill>
                <a:latin typeface="Ubuntu Condensed"/>
                <a:ea typeface="Ubuntu Condensed"/>
                <a:cs typeface="Ubuntu Condensed"/>
                <a:sym typeface="Ubuntu Condensed"/>
              </a:rPr>
              <a:t>}</a:t>
            </a:r>
          </a:p>
          <a:p>
            <a:pPr indent="0" lvl="0" marL="0" marR="190500" rtl="0">
              <a:lnSpc>
                <a:spcPct val="150000"/>
              </a:lnSpc>
              <a:spcBef>
                <a:spcPts val="1000"/>
              </a:spcBef>
              <a:spcAft>
                <a:spcPts val="0"/>
              </a:spcAft>
              <a:buNone/>
            </a:pPr>
            <a:r>
              <a:t/>
            </a:r>
            <a:endParaRPr sz="1600">
              <a:solidFill>
                <a:schemeClr val="lt1"/>
              </a:solidFill>
              <a:latin typeface="Ubuntu Condensed"/>
              <a:ea typeface="Ubuntu Condensed"/>
              <a:cs typeface="Ubuntu Condensed"/>
              <a:sym typeface="Ubuntu Condensed"/>
            </a:endParaRPr>
          </a:p>
        </p:txBody>
      </p:sp>
      <p:sp>
        <p:nvSpPr>
          <p:cNvPr id="377" name="Shape 377"/>
          <p:cNvSpPr txBox="1"/>
          <p:nvPr>
            <p:ph idx="1" type="body"/>
          </p:nvPr>
        </p:nvSpPr>
        <p:spPr>
          <a:xfrm>
            <a:off x="419100" y="905850"/>
            <a:ext cx="4448100" cy="3775200"/>
          </a:xfrm>
          <a:prstGeom prst="rect">
            <a:avLst/>
          </a:prstGeom>
        </p:spPr>
        <p:txBody>
          <a:bodyPr anchorCtr="0" anchor="t" bIns="58925" lIns="58925" rIns="58925" tIns="58925">
            <a:noAutofit/>
          </a:bodyPr>
          <a:lstStyle/>
          <a:p>
            <a:pPr indent="-69850" lvl="0" marL="0" marR="190500" rtl="0">
              <a:lnSpc>
                <a:spcPct val="140000"/>
              </a:lnSpc>
              <a:spcBef>
                <a:spcPts val="0"/>
              </a:spcBef>
              <a:spcAft>
                <a:spcPts val="1500"/>
              </a:spcAft>
              <a:buClr>
                <a:schemeClr val="dk1"/>
              </a:buClr>
              <a:buSzPct val="68750"/>
              <a:buFont typeface="Arial"/>
              <a:buNone/>
            </a:pPr>
            <a:r>
              <a:rPr i="1" lang="en" sz="1600">
                <a:solidFill>
                  <a:srgbClr val="AEAEAE"/>
                </a:solidFill>
                <a:latin typeface="Ubuntu Condensed"/>
                <a:ea typeface="Ubuntu Condensed"/>
                <a:cs typeface="Ubuntu Condensed"/>
                <a:sym typeface="Ubuntu Condensed"/>
              </a:rPr>
              <a:t>// PHP</a:t>
            </a:r>
            <a:br>
              <a:rPr lang="en" sz="1600">
                <a:solidFill>
                  <a:srgbClr val="F8F8F8"/>
                </a:solidFill>
                <a:latin typeface="Ubuntu Condensed"/>
                <a:ea typeface="Ubuntu Condensed"/>
                <a:cs typeface="Ubuntu Condensed"/>
                <a:sym typeface="Ubuntu Condensed"/>
              </a:rPr>
            </a:br>
            <a:r>
              <a:rPr lang="en" sz="1600">
                <a:solidFill>
                  <a:srgbClr val="F8F8F8"/>
                </a:solidFill>
                <a:latin typeface="Ubuntu Condensed"/>
                <a:ea typeface="Ubuntu Condensed"/>
                <a:cs typeface="Ubuntu Condensed"/>
                <a:sym typeface="Ubuntu Condensed"/>
              </a:rPr>
              <a:t>&lt;?php</a:t>
            </a:r>
            <a:br>
              <a:rPr lang="en" sz="1600">
                <a:solidFill>
                  <a:srgbClr val="F8F8F8"/>
                </a:solidFill>
                <a:latin typeface="Ubuntu Condensed"/>
                <a:ea typeface="Ubuntu Condensed"/>
                <a:cs typeface="Ubuntu Condensed"/>
                <a:sym typeface="Ubuntu Condensed"/>
              </a:rPr>
            </a:br>
            <a:r>
              <a:rPr lang="en" sz="1600">
                <a:solidFill>
                  <a:srgbClr val="F8F8F8"/>
                </a:solidFill>
                <a:latin typeface="Ubuntu Condensed"/>
                <a:ea typeface="Ubuntu Condensed"/>
                <a:cs typeface="Ubuntu Condensed"/>
                <a:sym typeface="Ubuntu Condensed"/>
              </a:rPr>
              <a:t>      </a:t>
            </a:r>
            <a:r>
              <a:rPr lang="en" sz="1600">
                <a:solidFill>
                  <a:srgbClr val="89BDFF"/>
                </a:solidFill>
                <a:latin typeface="Ubuntu Condensed"/>
                <a:ea typeface="Ubuntu Condensed"/>
                <a:cs typeface="Ubuntu Condensed"/>
                <a:sym typeface="Ubuntu Condensed"/>
              </a:rPr>
              <a:t>header</a:t>
            </a:r>
            <a:r>
              <a:rPr lang="en" sz="1600">
                <a:solidFill>
                  <a:srgbClr val="F8F8F8"/>
                </a:solidFill>
                <a:latin typeface="Ubuntu Condensed"/>
                <a:ea typeface="Ubuntu Condensed"/>
                <a:cs typeface="Ubuntu Condensed"/>
                <a:sym typeface="Ubuntu Condensed"/>
              </a:rPr>
              <a:t>(</a:t>
            </a:r>
            <a:r>
              <a:rPr lang="en" sz="1600">
                <a:solidFill>
                  <a:srgbClr val="65B042"/>
                </a:solidFill>
                <a:latin typeface="Ubuntu Condensed"/>
                <a:ea typeface="Ubuntu Condensed"/>
                <a:cs typeface="Ubuntu Condensed"/>
                <a:sym typeface="Ubuntu Condensed"/>
              </a:rPr>
              <a:t>'Timing-Allow-Origin: *'</a:t>
            </a:r>
            <a:r>
              <a:rPr lang="en" sz="1600">
                <a:solidFill>
                  <a:srgbClr val="F8F8F8"/>
                </a:solidFill>
                <a:latin typeface="Ubuntu Condensed"/>
                <a:ea typeface="Ubuntu Condensed"/>
                <a:cs typeface="Ubuntu Condensed"/>
                <a:sym typeface="Ubuntu Condensed"/>
              </a:rPr>
              <a:t>);</a:t>
            </a:r>
            <a:br>
              <a:rPr lang="en" sz="1600">
                <a:solidFill>
                  <a:srgbClr val="F8F8F8"/>
                </a:solidFill>
                <a:latin typeface="Ubuntu Condensed"/>
                <a:ea typeface="Ubuntu Condensed"/>
                <a:cs typeface="Ubuntu Condensed"/>
                <a:sym typeface="Ubuntu Condensed"/>
              </a:rPr>
            </a:br>
            <a:r>
              <a:rPr lang="en" sz="1600">
                <a:solidFill>
                  <a:srgbClr val="F8F8F8"/>
                </a:solidFill>
                <a:latin typeface="Ubuntu Condensed"/>
                <a:ea typeface="Ubuntu Condensed"/>
                <a:cs typeface="Ubuntu Condensed"/>
                <a:sym typeface="Ubuntu Condensed"/>
              </a:rPr>
              <a:t>?&gt;</a:t>
            </a:r>
            <a:br>
              <a:rPr lang="en" sz="1600">
                <a:solidFill>
                  <a:srgbClr val="F8F8F8"/>
                </a:solidFill>
                <a:latin typeface="Ubuntu Condensed"/>
                <a:ea typeface="Ubuntu Condensed"/>
                <a:cs typeface="Ubuntu Condensed"/>
                <a:sym typeface="Ubuntu Condensed"/>
              </a:rPr>
            </a:br>
            <a:br>
              <a:rPr lang="en" sz="1600">
                <a:solidFill>
                  <a:srgbClr val="F8F8F8"/>
                </a:solidFill>
                <a:latin typeface="Ubuntu Condensed"/>
                <a:ea typeface="Ubuntu Condensed"/>
                <a:cs typeface="Ubuntu Condensed"/>
                <a:sym typeface="Ubuntu Condensed"/>
              </a:rPr>
            </a:br>
            <a:r>
              <a:rPr i="1" lang="en" sz="1600">
                <a:solidFill>
                  <a:srgbClr val="AEAEAE"/>
                </a:solidFill>
                <a:latin typeface="Ubuntu Condensed"/>
                <a:ea typeface="Ubuntu Condensed"/>
                <a:cs typeface="Ubuntu Condensed"/>
                <a:sym typeface="Ubuntu Condensed"/>
              </a:rPr>
              <a:t>// JBoss</a:t>
            </a:r>
            <a:br>
              <a:rPr lang="en" sz="1600">
                <a:solidFill>
                  <a:srgbClr val="F8F8F8"/>
                </a:solidFill>
                <a:latin typeface="Ubuntu Condensed"/>
                <a:ea typeface="Ubuntu Condensed"/>
                <a:cs typeface="Ubuntu Condensed"/>
                <a:sym typeface="Ubuntu Condensed"/>
              </a:rPr>
            </a:br>
            <a:r>
              <a:rPr lang="en" sz="1600">
                <a:solidFill>
                  <a:srgbClr val="E28964"/>
                </a:solidFill>
                <a:latin typeface="Ubuntu Condensed"/>
                <a:ea typeface="Ubuntu Condensed"/>
                <a:cs typeface="Ubuntu Condensed"/>
                <a:sym typeface="Ubuntu Condensed"/>
              </a:rPr>
              <a:t>protected</a:t>
            </a:r>
            <a:r>
              <a:rPr lang="en" sz="1600">
                <a:solidFill>
                  <a:srgbClr val="F8F8F8"/>
                </a:solidFill>
                <a:latin typeface="Ubuntu Condensed"/>
                <a:ea typeface="Ubuntu Condensed"/>
                <a:cs typeface="Ubuntu Condensed"/>
                <a:sym typeface="Ubuntu Condensed"/>
              </a:rPr>
              <a:t> </a:t>
            </a:r>
            <a:r>
              <a:rPr lang="en" sz="1600">
                <a:solidFill>
                  <a:srgbClr val="E28964"/>
                </a:solidFill>
                <a:latin typeface="Ubuntu Condensed"/>
                <a:ea typeface="Ubuntu Condensed"/>
                <a:cs typeface="Ubuntu Condensed"/>
                <a:sym typeface="Ubuntu Condensed"/>
              </a:rPr>
              <a:t>void</a:t>
            </a:r>
            <a:r>
              <a:rPr lang="en" sz="1600">
                <a:solidFill>
                  <a:srgbClr val="F8F8F8"/>
                </a:solidFill>
                <a:latin typeface="Ubuntu Condensed"/>
                <a:ea typeface="Ubuntu Condensed"/>
                <a:cs typeface="Ubuntu Condensed"/>
                <a:sym typeface="Ubuntu Condensed"/>
              </a:rPr>
              <a:t> </a:t>
            </a:r>
            <a:r>
              <a:rPr lang="en" sz="1600">
                <a:solidFill>
                  <a:srgbClr val="89BDFF"/>
                </a:solidFill>
                <a:latin typeface="Ubuntu Condensed"/>
                <a:ea typeface="Ubuntu Condensed"/>
                <a:cs typeface="Ubuntu Condensed"/>
                <a:sym typeface="Ubuntu Condensed"/>
              </a:rPr>
              <a:t>doPost</a:t>
            </a:r>
            <a:r>
              <a:rPr lang="en" sz="1600">
                <a:solidFill>
                  <a:srgbClr val="F8F8F8"/>
                </a:solidFill>
                <a:latin typeface="Ubuntu Condensed"/>
                <a:ea typeface="Ubuntu Condensed"/>
                <a:cs typeface="Ubuntu Condensed"/>
                <a:sym typeface="Ubuntu Condensed"/>
              </a:rPr>
              <a:t>(</a:t>
            </a:r>
            <a:r>
              <a:rPr lang="en" sz="1600">
                <a:solidFill>
                  <a:srgbClr val="3E87E3"/>
                </a:solidFill>
                <a:latin typeface="Ubuntu Condensed"/>
                <a:ea typeface="Ubuntu Condensed"/>
                <a:cs typeface="Ubuntu Condensed"/>
                <a:sym typeface="Ubuntu Condensed"/>
              </a:rPr>
              <a:t>HttpServletRequest req,</a:t>
            </a:r>
            <a:br>
              <a:rPr lang="en" sz="1600">
                <a:solidFill>
                  <a:srgbClr val="3E87E3"/>
                </a:solidFill>
                <a:latin typeface="Ubuntu Condensed"/>
                <a:ea typeface="Ubuntu Condensed"/>
                <a:cs typeface="Ubuntu Condensed"/>
                <a:sym typeface="Ubuntu Condensed"/>
              </a:rPr>
            </a:br>
            <a:r>
              <a:rPr lang="en" sz="1600">
                <a:solidFill>
                  <a:srgbClr val="F8F8F8"/>
                </a:solidFill>
                <a:latin typeface="Ubuntu Condensed"/>
                <a:ea typeface="Ubuntu Condensed"/>
                <a:cs typeface="Ubuntu Condensed"/>
                <a:sym typeface="Ubuntu Condensed"/>
              </a:rPr>
              <a:t>                                           </a:t>
            </a:r>
            <a:r>
              <a:rPr lang="en" sz="1600">
                <a:solidFill>
                  <a:srgbClr val="3E87E3"/>
                </a:solidFill>
                <a:latin typeface="Ubuntu Condensed"/>
                <a:ea typeface="Ubuntu Condensed"/>
                <a:cs typeface="Ubuntu Condensed"/>
                <a:sym typeface="Ubuntu Condensed"/>
              </a:rPr>
              <a:t>HttpServletResponse res</a:t>
            </a:r>
            <a:r>
              <a:rPr lang="en" sz="1600">
                <a:solidFill>
                  <a:srgbClr val="F8F8F8"/>
                </a:solidFill>
                <a:latin typeface="Ubuntu Condensed"/>
                <a:ea typeface="Ubuntu Condensed"/>
                <a:cs typeface="Ubuntu Condensed"/>
                <a:sym typeface="Ubuntu Condensed"/>
              </a:rPr>
              <a:t>) {</a:t>
            </a:r>
            <a:br>
              <a:rPr lang="en" sz="1600">
                <a:solidFill>
                  <a:srgbClr val="F8F8F8"/>
                </a:solidFill>
                <a:latin typeface="Ubuntu Condensed"/>
                <a:ea typeface="Ubuntu Condensed"/>
                <a:cs typeface="Ubuntu Condensed"/>
                <a:sym typeface="Ubuntu Condensed"/>
              </a:rPr>
            </a:br>
            <a:r>
              <a:rPr lang="en" sz="1600">
                <a:solidFill>
                  <a:srgbClr val="F8F8F8"/>
                </a:solidFill>
                <a:latin typeface="Ubuntu Condensed"/>
                <a:ea typeface="Ubuntu Condensed"/>
                <a:cs typeface="Ubuntu Condensed"/>
                <a:sym typeface="Ubuntu Condensed"/>
              </a:rPr>
              <a:t>        res.setHeader(</a:t>
            </a:r>
            <a:r>
              <a:rPr lang="en" sz="1600">
                <a:solidFill>
                  <a:srgbClr val="65B042"/>
                </a:solidFill>
                <a:latin typeface="Ubuntu Condensed"/>
                <a:ea typeface="Ubuntu Condensed"/>
                <a:cs typeface="Ubuntu Condensed"/>
                <a:sym typeface="Ubuntu Condensed"/>
              </a:rPr>
              <a:t>"Timing-Allow-Origin"</a:t>
            </a:r>
            <a:r>
              <a:rPr lang="en" sz="1600">
                <a:solidFill>
                  <a:srgbClr val="F8F8F8"/>
                </a:solidFill>
                <a:latin typeface="Ubuntu Condensed"/>
                <a:ea typeface="Ubuntu Condensed"/>
                <a:cs typeface="Ubuntu Condensed"/>
                <a:sym typeface="Ubuntu Condensed"/>
              </a:rPr>
              <a:t>, </a:t>
            </a:r>
            <a:r>
              <a:rPr lang="en" sz="1600">
                <a:solidFill>
                  <a:srgbClr val="65B042"/>
                </a:solidFill>
                <a:latin typeface="Ubuntu Condensed"/>
                <a:ea typeface="Ubuntu Condensed"/>
                <a:cs typeface="Ubuntu Condensed"/>
                <a:sym typeface="Ubuntu Condensed"/>
              </a:rPr>
              <a:t>"*"</a:t>
            </a:r>
            <a:r>
              <a:rPr lang="en" sz="1600">
                <a:solidFill>
                  <a:srgbClr val="F8F8F8"/>
                </a:solidFill>
                <a:latin typeface="Ubuntu Condensed"/>
                <a:ea typeface="Ubuntu Condensed"/>
                <a:cs typeface="Ubuntu Condensed"/>
                <a:sym typeface="Ubuntu Condensed"/>
              </a:rPr>
              <a:t>);</a:t>
            </a:r>
            <a:br>
              <a:rPr lang="en" sz="1600">
                <a:solidFill>
                  <a:srgbClr val="F8F8F8"/>
                </a:solidFill>
                <a:latin typeface="Ubuntu Condensed"/>
                <a:ea typeface="Ubuntu Condensed"/>
                <a:cs typeface="Ubuntu Condensed"/>
                <a:sym typeface="Ubuntu Condensed"/>
              </a:rPr>
            </a:br>
            <a:r>
              <a:rPr lang="en" sz="1600">
                <a:solidFill>
                  <a:srgbClr val="F8F8F8"/>
                </a:solidFill>
                <a:latin typeface="Ubuntu Condensed"/>
                <a:ea typeface="Ubuntu Condensed"/>
                <a:cs typeface="Ubuntu Condensed"/>
                <a:sym typeface="Ubuntu Condensed"/>
              </a:rPr>
              <a:t>}</a:t>
            </a:r>
            <a:br>
              <a:rPr lang="en" sz="1600">
                <a:solidFill>
                  <a:srgbClr val="F8F8F8"/>
                </a:solidFill>
                <a:latin typeface="Ubuntu Condensed"/>
                <a:ea typeface="Ubuntu Condensed"/>
                <a:cs typeface="Ubuntu Condensed"/>
                <a:sym typeface="Ubuntu Condensed"/>
              </a:rPr>
            </a:br>
          </a:p>
        </p:txBody>
      </p:sp>
      <p:sp>
        <p:nvSpPr>
          <p:cNvPr id="378" name="Shape 378"/>
          <p:cNvSpPr txBox="1"/>
          <p:nvPr/>
        </p:nvSpPr>
        <p:spPr>
          <a:xfrm>
            <a:off x="336925" y="4486275"/>
            <a:ext cx="8267700" cy="552600"/>
          </a:xfrm>
          <a:prstGeom prst="rect">
            <a:avLst/>
          </a:prstGeom>
          <a:noFill/>
          <a:ln>
            <a:noFill/>
          </a:ln>
        </p:spPr>
        <p:txBody>
          <a:bodyPr anchorCtr="0" anchor="t" bIns="91425" lIns="91425" rIns="91425" tIns="91425">
            <a:noAutofit/>
          </a:bodyPr>
          <a:lstStyle/>
          <a:p>
            <a:pPr lvl="0">
              <a:spcBef>
                <a:spcPts val="0"/>
              </a:spcBef>
              <a:buNone/>
            </a:pPr>
            <a:r>
              <a:rPr lang="en" sz="1800">
                <a:solidFill>
                  <a:srgbClr val="FFFFFF"/>
                </a:solidFill>
                <a:latin typeface="Josefin Slab"/>
                <a:ea typeface="Josefin Slab"/>
                <a:cs typeface="Josefin Slab"/>
                <a:sym typeface="Josefin Slab"/>
              </a:rPr>
              <a:t>And we can get more creative if we only want to allow specific Origins</a:t>
            </a: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82" name="Shape 382"/>
        <p:cNvGrpSpPr/>
        <p:nvPr/>
      </p:nvGrpSpPr>
      <p:grpSpPr>
        <a:xfrm>
          <a:off x="0" y="0"/>
          <a:ext cx="0" cy="0"/>
          <a:chOff x="0" y="0"/>
          <a:chExt cx="0" cy="0"/>
        </a:xfrm>
      </p:grpSpPr>
      <p:sp>
        <p:nvSpPr>
          <p:cNvPr id="383" name="Shape 383"/>
          <p:cNvSpPr txBox="1"/>
          <p:nvPr>
            <p:ph type="title"/>
          </p:nvPr>
        </p:nvSpPr>
        <p:spPr>
          <a:xfrm>
            <a:off x="336921" y="133945"/>
            <a:ext cx="8470200" cy="771900"/>
          </a:xfrm>
          <a:prstGeom prst="rect">
            <a:avLst/>
          </a:prstGeom>
        </p:spPr>
        <p:txBody>
          <a:bodyPr anchorCtr="0" anchor="ctr" bIns="58925" lIns="58925" rIns="58925" tIns="58925">
            <a:noAutofit/>
          </a:bodyPr>
          <a:lstStyle/>
          <a:p>
            <a:pPr lvl="0" rtl="0">
              <a:spcBef>
                <a:spcPts val="0"/>
              </a:spcBef>
              <a:buNone/>
            </a:pPr>
            <a:r>
              <a:rPr i="0" lang="en">
                <a:latin typeface="Josefin Slab"/>
                <a:ea typeface="Josefin Slab"/>
                <a:cs typeface="Josefin Slab"/>
                <a:sym typeface="Josefin Slab"/>
              </a:rPr>
              <a:t>ResourceTiming: Blocking Time</a:t>
            </a:r>
          </a:p>
        </p:txBody>
      </p:sp>
      <p:sp>
        <p:nvSpPr>
          <p:cNvPr id="384" name="Shape 384"/>
          <p:cNvSpPr txBox="1"/>
          <p:nvPr>
            <p:ph idx="1" type="body"/>
          </p:nvPr>
        </p:nvSpPr>
        <p:spPr>
          <a:xfrm>
            <a:off x="419100" y="875375"/>
            <a:ext cx="8388000" cy="3805800"/>
          </a:xfrm>
          <a:prstGeom prst="rect">
            <a:avLst/>
          </a:prstGeom>
        </p:spPr>
        <p:txBody>
          <a:bodyPr anchorCtr="0" anchor="t" bIns="58925" lIns="58925" rIns="58925" tIns="58925">
            <a:noAutofit/>
          </a:bodyPr>
          <a:lstStyle/>
          <a:p>
            <a:pPr indent="-228600" lvl="0" marL="457200" marR="190500" rtl="0">
              <a:lnSpc>
                <a:spcPct val="100000"/>
              </a:lnSpc>
              <a:spcBef>
                <a:spcPts val="1000"/>
              </a:spcBef>
              <a:spcAft>
                <a:spcPts val="0"/>
              </a:spcAft>
              <a:buClr>
                <a:schemeClr val="lt1"/>
              </a:buClr>
              <a:buFont typeface="Trebuchet MS"/>
            </a:pPr>
            <a:r>
              <a:rPr lang="en" sz="1800">
                <a:solidFill>
                  <a:schemeClr val="lt1"/>
                </a:solidFill>
                <a:latin typeface="Trebuchet MS"/>
                <a:ea typeface="Trebuchet MS"/>
                <a:cs typeface="Trebuchet MS"/>
                <a:sym typeface="Trebuchet MS"/>
              </a:rPr>
              <a:t>Browsers open a </a:t>
            </a:r>
            <a:r>
              <a:rPr lang="en" sz="1800">
                <a:solidFill>
                  <a:schemeClr val="accent1"/>
                </a:solidFill>
                <a:latin typeface="Trebuchet MS"/>
                <a:ea typeface="Trebuchet MS"/>
                <a:cs typeface="Trebuchet MS"/>
                <a:sym typeface="Trebuchet MS"/>
              </a:rPr>
              <a:t>limited number of connections</a:t>
            </a:r>
            <a:r>
              <a:rPr lang="en" sz="1800">
                <a:solidFill>
                  <a:schemeClr val="lt1"/>
                </a:solidFill>
                <a:latin typeface="Trebuchet MS"/>
                <a:ea typeface="Trebuchet MS"/>
                <a:cs typeface="Trebuchet MS"/>
                <a:sym typeface="Trebuchet MS"/>
              </a:rPr>
              <a:t> to each unique origin</a:t>
            </a:r>
          </a:p>
          <a:p>
            <a:pPr indent="-228600" lvl="0" marL="457200" marR="190500" rtl="0">
              <a:lnSpc>
                <a:spcPct val="100000"/>
              </a:lnSpc>
              <a:spcBef>
                <a:spcPts val="1000"/>
              </a:spcBef>
              <a:spcAft>
                <a:spcPts val="0"/>
              </a:spcAft>
              <a:buClr>
                <a:schemeClr val="lt1"/>
              </a:buClr>
              <a:buFont typeface="Trebuchet MS"/>
            </a:pPr>
            <a:r>
              <a:rPr lang="en" sz="1800">
                <a:solidFill>
                  <a:schemeClr val="lt1"/>
                </a:solidFill>
                <a:latin typeface="Trebuchet MS"/>
                <a:ea typeface="Trebuchet MS"/>
                <a:cs typeface="Trebuchet MS"/>
                <a:sym typeface="Trebuchet MS"/>
              </a:rPr>
              <a:t>If there are more resources than this number, later resources "</a:t>
            </a:r>
            <a:r>
              <a:rPr lang="en" sz="1800">
                <a:solidFill>
                  <a:schemeClr val="accent1"/>
                </a:solidFill>
                <a:latin typeface="Trebuchet MS"/>
                <a:ea typeface="Trebuchet MS"/>
                <a:cs typeface="Trebuchet MS"/>
                <a:sym typeface="Trebuchet MS"/>
              </a:rPr>
              <a:t>block</a:t>
            </a:r>
            <a:r>
              <a:rPr lang="en" sz="1800">
                <a:solidFill>
                  <a:schemeClr val="lt1"/>
                </a:solidFill>
                <a:latin typeface="Trebuchet MS"/>
                <a:ea typeface="Trebuchet MS"/>
                <a:cs typeface="Trebuchet MS"/>
                <a:sym typeface="Trebuchet MS"/>
              </a:rPr>
              <a:t>"</a:t>
            </a:r>
          </a:p>
          <a:p>
            <a:pPr indent="-228600" lvl="0" marL="457200" marR="190500" rtl="0">
              <a:lnSpc>
                <a:spcPct val="100000"/>
              </a:lnSpc>
              <a:spcBef>
                <a:spcPts val="1000"/>
              </a:spcBef>
              <a:spcAft>
                <a:spcPts val="0"/>
              </a:spcAft>
              <a:buClr>
                <a:schemeClr val="lt1"/>
              </a:buClr>
              <a:buFont typeface="Trebuchet MS"/>
            </a:pPr>
            <a:r>
              <a:rPr lang="en" sz="1800">
                <a:solidFill>
                  <a:srgbClr val="FFFFFF"/>
                </a:solidFill>
                <a:latin typeface="Trebuchet MS"/>
                <a:ea typeface="Trebuchet MS"/>
                <a:cs typeface="Trebuchet MS"/>
                <a:sym typeface="Trebuchet MS"/>
              </a:rPr>
              <a:t>ResourceTiming </a:t>
            </a:r>
            <a:r>
              <a:rPr lang="en" sz="1800">
                <a:solidFill>
                  <a:schemeClr val="accent1"/>
                </a:solidFill>
                <a:latin typeface="Consolas"/>
                <a:ea typeface="Consolas"/>
                <a:cs typeface="Consolas"/>
                <a:sym typeface="Consolas"/>
              </a:rPr>
              <a:t>duration </a:t>
            </a:r>
            <a:r>
              <a:rPr lang="en" sz="1800">
                <a:solidFill>
                  <a:schemeClr val="lt1"/>
                </a:solidFill>
                <a:latin typeface="Trebuchet MS"/>
                <a:ea typeface="Trebuchet MS"/>
                <a:cs typeface="Trebuchet MS"/>
                <a:sym typeface="Trebuchet MS"/>
              </a:rPr>
              <a:t>includes Blocking time!</a:t>
            </a:r>
          </a:p>
          <a:p>
            <a:pPr indent="-228600" lvl="0" marL="457200" marR="190500" rtl="0">
              <a:lnSpc>
                <a:spcPct val="100000"/>
              </a:lnSpc>
              <a:spcBef>
                <a:spcPts val="1000"/>
              </a:spcBef>
              <a:spcAft>
                <a:spcPts val="0"/>
              </a:spcAft>
              <a:buClr>
                <a:schemeClr val="lt1"/>
              </a:buClr>
              <a:buFont typeface="Trebuchet MS"/>
            </a:pPr>
            <a:r>
              <a:rPr lang="en" sz="1800">
                <a:solidFill>
                  <a:schemeClr val="lt1"/>
                </a:solidFill>
                <a:latin typeface="Trebuchet MS"/>
                <a:ea typeface="Trebuchet MS"/>
                <a:cs typeface="Trebuchet MS"/>
                <a:sym typeface="Trebuchet MS"/>
              </a:rPr>
              <a:t>So, </a:t>
            </a:r>
            <a:r>
              <a:rPr lang="en" sz="1800">
                <a:solidFill>
                  <a:srgbClr val="F02532"/>
                </a:solidFill>
                <a:latin typeface="Trebuchet MS"/>
                <a:ea typeface="Trebuchet MS"/>
                <a:cs typeface="Trebuchet MS"/>
                <a:sym typeface="Trebuchet MS"/>
              </a:rPr>
              <a:t>don't use duration</a:t>
            </a:r>
            <a:r>
              <a:rPr lang="en" sz="1800">
                <a:solidFill>
                  <a:schemeClr val="lt1"/>
                </a:solidFill>
                <a:latin typeface="Trebuchet MS"/>
                <a:ea typeface="Trebuchet MS"/>
                <a:cs typeface="Trebuchet MS"/>
                <a:sym typeface="Trebuchet MS"/>
              </a:rPr>
              <a:t>... but this is all you get with cross-origin resources.</a:t>
            </a:r>
          </a:p>
          <a:p>
            <a:pPr indent="0" lvl="0" marL="190500" marR="190500" rtl="0">
              <a:lnSpc>
                <a:spcPct val="100000"/>
              </a:lnSpc>
              <a:spcBef>
                <a:spcPts val="0"/>
              </a:spcBef>
              <a:spcAft>
                <a:spcPts val="0"/>
              </a:spcAft>
              <a:buNone/>
            </a:pPr>
            <a:r>
              <a:t/>
            </a:r>
            <a:endParaRPr sz="1400">
              <a:solidFill>
                <a:srgbClr val="6AA84F"/>
              </a:solidFill>
              <a:latin typeface="Consolas"/>
              <a:ea typeface="Consolas"/>
              <a:cs typeface="Consolas"/>
              <a:sym typeface="Consolas"/>
            </a:endParaRPr>
          </a:p>
          <a:p>
            <a:pPr indent="0" lvl="0" marL="190500" marR="190500" rtl="0">
              <a:lnSpc>
                <a:spcPct val="100000"/>
              </a:lnSpc>
              <a:spcBef>
                <a:spcPts val="1500"/>
              </a:spcBef>
              <a:spcAft>
                <a:spcPts val="1500"/>
              </a:spcAft>
              <a:buNone/>
            </a:pPr>
            <a:r>
              <a:rPr lang="en" sz="1400">
                <a:solidFill>
                  <a:srgbClr val="6AA84F"/>
                </a:solidFill>
                <a:latin typeface="Consolas"/>
                <a:ea typeface="Consolas"/>
                <a:cs typeface="Consolas"/>
                <a:sym typeface="Consolas"/>
              </a:rPr>
              <a:t>var</a:t>
            </a:r>
            <a:r>
              <a:rPr lang="en" sz="1400">
                <a:solidFill>
                  <a:srgbClr val="F8F8F8"/>
                </a:solidFill>
                <a:latin typeface="Consolas"/>
                <a:ea typeface="Consolas"/>
                <a:cs typeface="Consolas"/>
                <a:sym typeface="Consolas"/>
              </a:rPr>
              <a:t> waitTime = 0;</a:t>
            </a:r>
            <a:br>
              <a:rPr lang="en" sz="1400">
                <a:solidFill>
                  <a:srgbClr val="F8F8F8"/>
                </a:solidFill>
                <a:latin typeface="Consolas"/>
                <a:ea typeface="Consolas"/>
                <a:cs typeface="Consolas"/>
                <a:sym typeface="Consolas"/>
              </a:rPr>
            </a:br>
            <a:r>
              <a:rPr lang="en" sz="1400">
                <a:solidFill>
                  <a:srgbClr val="6AA84F"/>
                </a:solidFill>
                <a:latin typeface="Consolas"/>
                <a:ea typeface="Consolas"/>
                <a:cs typeface="Consolas"/>
                <a:sym typeface="Consolas"/>
              </a:rPr>
              <a:t>if</a:t>
            </a:r>
            <a:r>
              <a:rPr lang="en" sz="1400">
                <a:solidFill>
                  <a:srgbClr val="F8F8F8"/>
                </a:solidFill>
                <a:latin typeface="Consolas"/>
                <a:ea typeface="Consolas"/>
                <a:cs typeface="Consolas"/>
                <a:sym typeface="Consolas"/>
              </a:rPr>
              <a:t> (res.</a:t>
            </a:r>
            <a:r>
              <a:rPr lang="en" sz="1400">
                <a:solidFill>
                  <a:srgbClr val="E69138"/>
                </a:solidFill>
                <a:latin typeface="Consolas"/>
                <a:ea typeface="Consolas"/>
                <a:cs typeface="Consolas"/>
                <a:sym typeface="Consolas"/>
              </a:rPr>
              <a:t>connectEnd</a:t>
            </a:r>
            <a:r>
              <a:rPr lang="en" sz="1400">
                <a:solidFill>
                  <a:srgbClr val="F8F8F8"/>
                </a:solidFill>
                <a:latin typeface="Consolas"/>
                <a:ea typeface="Consolas"/>
                <a:cs typeface="Consolas"/>
                <a:sym typeface="Consolas"/>
              </a:rPr>
              <a:t> &amp;&amp; res.</a:t>
            </a:r>
            <a:r>
              <a:rPr lang="en" sz="1400">
                <a:solidFill>
                  <a:srgbClr val="E69138"/>
                </a:solidFill>
                <a:latin typeface="Consolas"/>
                <a:ea typeface="Consolas"/>
                <a:cs typeface="Consolas"/>
                <a:sym typeface="Consolas"/>
              </a:rPr>
              <a:t>connectEnd</a:t>
            </a:r>
            <a:r>
              <a:rPr lang="en" sz="1400">
                <a:solidFill>
                  <a:srgbClr val="F8F8F8"/>
                </a:solidFill>
                <a:latin typeface="Consolas"/>
                <a:ea typeface="Consolas"/>
                <a:cs typeface="Consolas"/>
                <a:sym typeface="Consolas"/>
              </a:rPr>
              <a:t> === res.</a:t>
            </a:r>
            <a:r>
              <a:rPr lang="en" sz="1400">
                <a:solidFill>
                  <a:srgbClr val="E69138"/>
                </a:solidFill>
                <a:latin typeface="Consolas"/>
                <a:ea typeface="Consolas"/>
                <a:cs typeface="Consolas"/>
                <a:sym typeface="Consolas"/>
              </a:rPr>
              <a:t>fetchStart</a:t>
            </a:r>
            <a:r>
              <a:rPr lang="en" sz="1400">
                <a:solidFill>
                  <a:srgbClr val="F8F8F8"/>
                </a:solidFill>
                <a:latin typeface="Consolas"/>
                <a:ea typeface="Consolas"/>
                <a:cs typeface="Consolas"/>
                <a:sym typeface="Consolas"/>
              </a:rPr>
              <a:t>) {</a:t>
            </a:r>
            <a:br>
              <a:rPr lang="en" sz="1400">
                <a:solidFill>
                  <a:srgbClr val="F8F8F8"/>
                </a:solidFill>
                <a:latin typeface="Consolas"/>
                <a:ea typeface="Consolas"/>
                <a:cs typeface="Consolas"/>
                <a:sym typeface="Consolas"/>
              </a:rPr>
            </a:br>
            <a:r>
              <a:rPr lang="en" sz="1400">
                <a:solidFill>
                  <a:srgbClr val="F8F8F8"/>
                </a:solidFill>
                <a:latin typeface="Consolas"/>
                <a:ea typeface="Consolas"/>
                <a:cs typeface="Consolas"/>
                <a:sym typeface="Consolas"/>
              </a:rPr>
              <a:t>    </a:t>
            </a:r>
            <a:r>
              <a:rPr lang="en" sz="1400">
                <a:solidFill>
                  <a:srgbClr val="FFFFFF"/>
                </a:solidFill>
                <a:latin typeface="Consolas"/>
                <a:ea typeface="Consolas"/>
                <a:cs typeface="Consolas"/>
                <a:sym typeface="Consolas"/>
              </a:rPr>
              <a:t>waitTime</a:t>
            </a:r>
            <a:r>
              <a:rPr lang="en" sz="1400">
                <a:solidFill>
                  <a:srgbClr val="F8F8F8"/>
                </a:solidFill>
                <a:latin typeface="Consolas"/>
                <a:ea typeface="Consolas"/>
                <a:cs typeface="Consolas"/>
                <a:sym typeface="Consolas"/>
              </a:rPr>
              <a:t> = res.</a:t>
            </a:r>
            <a:r>
              <a:rPr lang="en" sz="1400">
                <a:solidFill>
                  <a:srgbClr val="E69138"/>
                </a:solidFill>
                <a:latin typeface="Consolas"/>
                <a:ea typeface="Consolas"/>
                <a:cs typeface="Consolas"/>
                <a:sym typeface="Consolas"/>
              </a:rPr>
              <a:t>requestStart</a:t>
            </a:r>
            <a:r>
              <a:rPr lang="en" sz="1400">
                <a:solidFill>
                  <a:srgbClr val="F8F8F8"/>
                </a:solidFill>
                <a:latin typeface="Consolas"/>
                <a:ea typeface="Consolas"/>
                <a:cs typeface="Consolas"/>
                <a:sym typeface="Consolas"/>
              </a:rPr>
              <a:t> - res.</a:t>
            </a:r>
            <a:r>
              <a:rPr lang="en" sz="1400">
                <a:solidFill>
                  <a:srgbClr val="E69138"/>
                </a:solidFill>
                <a:latin typeface="Consolas"/>
                <a:ea typeface="Consolas"/>
                <a:cs typeface="Consolas"/>
                <a:sym typeface="Consolas"/>
              </a:rPr>
              <a:t>connectEnd</a:t>
            </a:r>
            <a:r>
              <a:rPr lang="en" sz="1400">
                <a:solidFill>
                  <a:srgbClr val="F8F8F8"/>
                </a:solidFill>
                <a:latin typeface="Consolas"/>
                <a:ea typeface="Consolas"/>
                <a:cs typeface="Consolas"/>
                <a:sym typeface="Consolas"/>
              </a:rPr>
              <a:t>;</a:t>
            </a:r>
            <a:br>
              <a:rPr lang="en" sz="1400">
                <a:solidFill>
                  <a:srgbClr val="F8F8F8"/>
                </a:solidFill>
                <a:latin typeface="Consolas"/>
                <a:ea typeface="Consolas"/>
                <a:cs typeface="Consolas"/>
                <a:sym typeface="Consolas"/>
              </a:rPr>
            </a:br>
            <a:r>
              <a:rPr lang="en" sz="1400">
                <a:solidFill>
                  <a:srgbClr val="F8F8F8"/>
                </a:solidFill>
                <a:latin typeface="Consolas"/>
                <a:ea typeface="Consolas"/>
                <a:cs typeface="Consolas"/>
                <a:sym typeface="Consolas"/>
              </a:rPr>
              <a:t>}</a:t>
            </a:r>
            <a:br>
              <a:rPr lang="en" sz="1400">
                <a:solidFill>
                  <a:srgbClr val="F8F8F8"/>
                </a:solidFill>
                <a:latin typeface="Consolas"/>
                <a:ea typeface="Consolas"/>
                <a:cs typeface="Consolas"/>
                <a:sym typeface="Consolas"/>
              </a:rPr>
            </a:br>
            <a:r>
              <a:rPr lang="en" sz="1400">
                <a:solidFill>
                  <a:srgbClr val="6AA84F"/>
                </a:solidFill>
                <a:latin typeface="Consolas"/>
                <a:ea typeface="Consolas"/>
                <a:cs typeface="Consolas"/>
                <a:sym typeface="Consolas"/>
              </a:rPr>
              <a:t>else</a:t>
            </a:r>
            <a:r>
              <a:rPr lang="en" sz="1400">
                <a:solidFill>
                  <a:srgbClr val="F8F8F8"/>
                </a:solidFill>
                <a:latin typeface="Consolas"/>
                <a:ea typeface="Consolas"/>
                <a:cs typeface="Consolas"/>
                <a:sym typeface="Consolas"/>
              </a:rPr>
              <a:t> if (res.</a:t>
            </a:r>
            <a:r>
              <a:rPr lang="en" sz="1400">
                <a:solidFill>
                  <a:srgbClr val="E69138"/>
                </a:solidFill>
                <a:latin typeface="Consolas"/>
                <a:ea typeface="Consolas"/>
                <a:cs typeface="Consolas"/>
                <a:sym typeface="Consolas"/>
              </a:rPr>
              <a:t>domainLookupStart</a:t>
            </a:r>
            <a:r>
              <a:rPr lang="en" sz="1400">
                <a:solidFill>
                  <a:srgbClr val="F8F8F8"/>
                </a:solidFill>
                <a:latin typeface="Consolas"/>
                <a:ea typeface="Consolas"/>
                <a:cs typeface="Consolas"/>
                <a:sym typeface="Consolas"/>
              </a:rPr>
              <a:t>) {</a:t>
            </a:r>
            <a:br>
              <a:rPr lang="en" sz="1400">
                <a:solidFill>
                  <a:srgbClr val="F8F8F8"/>
                </a:solidFill>
                <a:latin typeface="Consolas"/>
                <a:ea typeface="Consolas"/>
                <a:cs typeface="Consolas"/>
                <a:sym typeface="Consolas"/>
              </a:rPr>
            </a:br>
            <a:r>
              <a:rPr lang="en" sz="1400">
                <a:solidFill>
                  <a:srgbClr val="F8F8F8"/>
                </a:solidFill>
                <a:latin typeface="Consolas"/>
                <a:ea typeface="Consolas"/>
                <a:cs typeface="Consolas"/>
                <a:sym typeface="Consolas"/>
              </a:rPr>
              <a:t>    </a:t>
            </a:r>
            <a:r>
              <a:rPr lang="en" sz="1400">
                <a:solidFill>
                  <a:srgbClr val="FFFFFF"/>
                </a:solidFill>
                <a:latin typeface="Consolas"/>
                <a:ea typeface="Consolas"/>
                <a:cs typeface="Consolas"/>
                <a:sym typeface="Consolas"/>
              </a:rPr>
              <a:t>waitTime</a:t>
            </a:r>
            <a:r>
              <a:rPr lang="en" sz="1400">
                <a:solidFill>
                  <a:srgbClr val="F8F8F8"/>
                </a:solidFill>
                <a:latin typeface="Consolas"/>
                <a:ea typeface="Consolas"/>
                <a:cs typeface="Consolas"/>
                <a:sym typeface="Consolas"/>
              </a:rPr>
              <a:t> = res.</a:t>
            </a:r>
            <a:r>
              <a:rPr lang="en" sz="1400">
                <a:solidFill>
                  <a:srgbClr val="E69138"/>
                </a:solidFill>
                <a:latin typeface="Consolas"/>
                <a:ea typeface="Consolas"/>
                <a:cs typeface="Consolas"/>
                <a:sym typeface="Consolas"/>
              </a:rPr>
              <a:t>domainLookupStart</a:t>
            </a:r>
            <a:r>
              <a:rPr lang="en" sz="1400">
                <a:solidFill>
                  <a:srgbClr val="F8F8F8"/>
                </a:solidFill>
                <a:latin typeface="Consolas"/>
                <a:ea typeface="Consolas"/>
                <a:cs typeface="Consolas"/>
                <a:sym typeface="Consolas"/>
              </a:rPr>
              <a:t> - res.</a:t>
            </a:r>
            <a:r>
              <a:rPr lang="en" sz="1400">
                <a:solidFill>
                  <a:srgbClr val="E69138"/>
                </a:solidFill>
                <a:latin typeface="Consolas"/>
                <a:ea typeface="Consolas"/>
                <a:cs typeface="Consolas"/>
                <a:sym typeface="Consolas"/>
              </a:rPr>
              <a:t>fetchStart</a:t>
            </a:r>
            <a:r>
              <a:rPr lang="en" sz="1400">
                <a:solidFill>
                  <a:srgbClr val="F8F8F8"/>
                </a:solidFill>
                <a:latin typeface="Consolas"/>
                <a:ea typeface="Consolas"/>
                <a:cs typeface="Consolas"/>
                <a:sym typeface="Consolas"/>
              </a:rPr>
              <a:t>;</a:t>
            </a:r>
            <a:br>
              <a:rPr lang="en" sz="1400">
                <a:solidFill>
                  <a:srgbClr val="F8F8F8"/>
                </a:solidFill>
                <a:latin typeface="Consolas"/>
                <a:ea typeface="Consolas"/>
                <a:cs typeface="Consolas"/>
                <a:sym typeface="Consolas"/>
              </a:rPr>
            </a:br>
            <a:r>
              <a:rPr lang="en" sz="1400">
                <a:solidFill>
                  <a:srgbClr val="F8F8F8"/>
                </a:solidFill>
                <a:latin typeface="Consolas"/>
                <a:ea typeface="Consolas"/>
                <a:cs typeface="Consolas"/>
                <a:sym typeface="Consolas"/>
              </a:rPr>
              <a:t>}</a:t>
            </a:r>
          </a:p>
          <a:p>
            <a:pPr indent="0" lvl="0" marL="0" marR="190500" rtl="0">
              <a:lnSpc>
                <a:spcPct val="100000"/>
              </a:lnSpc>
              <a:spcBef>
                <a:spcPts val="1000"/>
              </a:spcBef>
              <a:spcAft>
                <a:spcPts val="0"/>
              </a:spcAft>
              <a:buNone/>
            </a:pPr>
            <a:r>
              <a:t/>
            </a:r>
            <a:endParaRPr sz="1800">
              <a:solidFill>
                <a:schemeClr val="lt1"/>
              </a:solidFill>
              <a:latin typeface="Trebuchet MS"/>
              <a:ea typeface="Trebuchet MS"/>
              <a:cs typeface="Trebuchet MS"/>
              <a:sym typeface="Trebuchet M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7" name="Shape 147"/>
        <p:cNvGrpSpPr/>
        <p:nvPr/>
      </p:nvGrpSpPr>
      <p:grpSpPr>
        <a:xfrm>
          <a:off x="0" y="0"/>
          <a:ext cx="0" cy="0"/>
          <a:chOff x="0" y="0"/>
          <a:chExt cx="0" cy="0"/>
        </a:xfrm>
      </p:grpSpPr>
      <p:pic>
        <p:nvPicPr>
          <p:cNvPr id="148" name="Shape 148"/>
          <p:cNvPicPr preferRelativeResize="0"/>
          <p:nvPr/>
        </p:nvPicPr>
        <p:blipFill>
          <a:blip r:embed="rId3">
            <a:alphaModFix/>
          </a:blip>
          <a:stretch>
            <a:fillRect/>
          </a:stretch>
        </p:blipFill>
        <p:spPr>
          <a:xfrm>
            <a:off x="4960210" y="0"/>
            <a:ext cx="4183780" cy="5143500"/>
          </a:xfrm>
          <a:prstGeom prst="rect">
            <a:avLst/>
          </a:prstGeom>
          <a:noFill/>
          <a:ln>
            <a:noFill/>
          </a:ln>
        </p:spPr>
      </p:pic>
      <p:sp>
        <p:nvSpPr>
          <p:cNvPr id="149" name="Shape 149"/>
          <p:cNvSpPr txBox="1"/>
          <p:nvPr/>
        </p:nvSpPr>
        <p:spPr>
          <a:xfrm>
            <a:off x="19775" y="9900"/>
            <a:ext cx="4940400" cy="3234300"/>
          </a:xfrm>
          <a:prstGeom prst="rect">
            <a:avLst/>
          </a:prstGeom>
          <a:noFill/>
          <a:ln>
            <a:noFill/>
          </a:ln>
        </p:spPr>
        <p:txBody>
          <a:bodyPr anchorCtr="0" anchor="t" bIns="91425" lIns="91425" rIns="91425" tIns="91425">
            <a:noAutofit/>
          </a:bodyPr>
          <a:lstStyle/>
          <a:p>
            <a:pPr lvl="0" algn="ctr">
              <a:lnSpc>
                <a:spcPct val="150000"/>
              </a:lnSpc>
              <a:spcBef>
                <a:spcPts val="0"/>
              </a:spcBef>
              <a:buNone/>
            </a:pPr>
            <a:r>
              <a:rPr lang="en" sz="3000">
                <a:solidFill>
                  <a:srgbClr val="FFFFFF"/>
                </a:solidFill>
                <a:latin typeface="Poiret One"/>
                <a:ea typeface="Poiret One"/>
                <a:cs typeface="Poiret One"/>
                <a:sym typeface="Poiret One"/>
              </a:rPr>
              <a:t>Abbé Jean-Antoine Nollet</a:t>
            </a:r>
          </a:p>
          <a:p>
            <a:pPr lvl="0" rtl="0" algn="ctr">
              <a:lnSpc>
                <a:spcPct val="150000"/>
              </a:lnSpc>
              <a:spcBef>
                <a:spcPts val="0"/>
              </a:spcBef>
              <a:buNone/>
            </a:pPr>
            <a:r>
              <a:rPr lang="en" sz="3000">
                <a:solidFill>
                  <a:srgbClr val="FFFFFF"/>
                </a:solidFill>
                <a:latin typeface="Josefin Slab"/>
                <a:ea typeface="Josefin Slab"/>
                <a:cs typeface="Josefin Slab"/>
                <a:sym typeface="Josefin Slab"/>
              </a:rPr>
              <a:t>1700 - 1770</a:t>
            </a:r>
          </a:p>
          <a:p>
            <a:pPr lvl="0" rtl="0" algn="ctr">
              <a:lnSpc>
                <a:spcPct val="150000"/>
              </a:lnSpc>
              <a:spcBef>
                <a:spcPts val="0"/>
              </a:spcBef>
              <a:buNone/>
            </a:pPr>
            <a:r>
              <a:rPr lang="en" sz="1800">
                <a:solidFill>
                  <a:srgbClr val="FFFFFF"/>
                </a:solidFill>
                <a:latin typeface="Josefin Slab"/>
                <a:ea typeface="Josefin Slab"/>
                <a:cs typeface="Josefin Slab"/>
                <a:sym typeface="Josefin Slab"/>
              </a:rPr>
              <a:t>French Clergyman &amp; Budding Electrician</a:t>
            </a:r>
          </a:p>
          <a:p>
            <a:pPr lvl="0" rtl="0" algn="ctr">
              <a:lnSpc>
                <a:spcPct val="150000"/>
              </a:lnSpc>
              <a:spcBef>
                <a:spcPts val="0"/>
              </a:spcBef>
              <a:buNone/>
            </a:pPr>
            <a:r>
              <a:t/>
            </a:r>
            <a:endParaRPr sz="1800">
              <a:solidFill>
                <a:srgbClr val="FFFFFF"/>
              </a:solidFill>
              <a:latin typeface="Poiret One"/>
              <a:ea typeface="Poiret One"/>
              <a:cs typeface="Poiret One"/>
              <a:sym typeface="Poiret One"/>
            </a:endParaRPr>
          </a:p>
          <a:p>
            <a:pPr lvl="0" rtl="0" algn="ctr">
              <a:lnSpc>
                <a:spcPct val="150000"/>
              </a:lnSpc>
              <a:spcBef>
                <a:spcPts val="0"/>
              </a:spcBef>
              <a:buNone/>
            </a:pPr>
            <a:r>
              <a:rPr lang="en" sz="1800">
                <a:solidFill>
                  <a:srgbClr val="FFFFFF"/>
                </a:solidFill>
                <a:latin typeface="Josefin Slab"/>
                <a:ea typeface="Josefin Slab"/>
                <a:cs typeface="Josefin Slab"/>
                <a:sym typeface="Josefin Slab"/>
              </a:rPr>
              <a:t>Invented one of the first </a:t>
            </a:r>
            <a:r>
              <a:rPr lang="en" sz="1800">
                <a:solidFill>
                  <a:srgbClr val="3D85C6"/>
                </a:solidFill>
                <a:latin typeface="Josefin Slab"/>
                <a:ea typeface="Josefin Slab"/>
                <a:cs typeface="Josefin Slab"/>
                <a:sym typeface="Josefin Slab"/>
              </a:rPr>
              <a:t>Electroscopes</a:t>
            </a:r>
          </a:p>
          <a:p>
            <a:pPr lvl="0" algn="ctr">
              <a:lnSpc>
                <a:spcPct val="150000"/>
              </a:lnSpc>
              <a:spcBef>
                <a:spcPts val="0"/>
              </a:spcBef>
              <a:buNone/>
            </a:pPr>
            <a:r>
              <a:rPr lang="en">
                <a:solidFill>
                  <a:srgbClr val="FFFFFF"/>
                </a:solidFill>
                <a:latin typeface="Josefin Slab"/>
                <a:ea typeface="Josefin Slab"/>
                <a:cs typeface="Josefin Slab"/>
                <a:sym typeface="Josefin Slab"/>
              </a:rPr>
              <a:t>(we now call them beacon collectors)</a:t>
            </a:r>
          </a:p>
        </p:txBody>
      </p:sp>
      <p:sp>
        <p:nvSpPr>
          <p:cNvPr id="150" name="Shape 150"/>
          <p:cNvSpPr txBox="1"/>
          <p:nvPr/>
        </p:nvSpPr>
        <p:spPr>
          <a:xfrm>
            <a:off x="754025" y="4530000"/>
            <a:ext cx="3471900" cy="613500"/>
          </a:xfrm>
          <a:prstGeom prst="rect">
            <a:avLst/>
          </a:prstGeom>
          <a:noFill/>
          <a:ln>
            <a:noFill/>
          </a:ln>
        </p:spPr>
        <p:txBody>
          <a:bodyPr anchorCtr="0" anchor="t" bIns="91425" lIns="91425" rIns="91425" tIns="91425">
            <a:noAutofit/>
          </a:bodyPr>
          <a:lstStyle/>
          <a:p>
            <a:pPr lvl="0">
              <a:lnSpc>
                <a:spcPct val="150000"/>
              </a:lnSpc>
              <a:spcBef>
                <a:spcPts val="0"/>
              </a:spcBef>
              <a:buNone/>
            </a:pPr>
            <a:r>
              <a:rPr lang="en" sz="1000">
                <a:solidFill>
                  <a:srgbClr val="FFFFFF"/>
                </a:solidFill>
                <a:latin typeface="Trebuchet MS"/>
                <a:ea typeface="Trebuchet MS"/>
                <a:cs typeface="Trebuchet MS"/>
                <a:sym typeface="Trebuchet MS"/>
                <a:hlinkClick r:id="rId4"/>
              </a:rPr>
              <a:t>L'Abbé Jean Antoine Nollet</a:t>
            </a:r>
            <a:r>
              <a:rPr lang="en" sz="1000">
                <a:solidFill>
                  <a:srgbClr val="FFFFFF"/>
                </a:solidFill>
                <a:latin typeface="Trebuchet MS"/>
                <a:ea typeface="Trebuchet MS"/>
                <a:cs typeface="Trebuchet MS"/>
                <a:sym typeface="Trebuchet MS"/>
              </a:rPr>
              <a:t> — </a:t>
            </a:r>
            <a:r>
              <a:rPr lang="en" sz="1000">
                <a:solidFill>
                  <a:srgbClr val="FFFFFF"/>
                </a:solidFill>
                <a:latin typeface="Trebuchet MS"/>
                <a:ea typeface="Trebuchet MS"/>
                <a:cs typeface="Trebuchet MS"/>
                <a:sym typeface="Trebuchet MS"/>
                <a:hlinkClick r:id="rId5"/>
              </a:rPr>
              <a:t>Maurice Quentin de La Tour</a:t>
            </a:r>
          </a:p>
          <a:p>
            <a:pPr lvl="0">
              <a:lnSpc>
                <a:spcPct val="150000"/>
              </a:lnSpc>
              <a:spcBef>
                <a:spcPts val="0"/>
              </a:spcBef>
              <a:buNone/>
            </a:pPr>
            <a:r>
              <a:rPr lang="en" sz="700">
                <a:solidFill>
                  <a:srgbClr val="FFFFFF"/>
                </a:solidFill>
                <a:latin typeface="Trebuchet MS"/>
                <a:ea typeface="Trebuchet MS"/>
                <a:cs typeface="Trebuchet MS"/>
                <a:sym typeface="Trebuchet MS"/>
              </a:rPr>
              <a:t>Alte Pinakothek, Munich, Germany                                                 Public Domain</a:t>
            </a: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88" name="Shape 388"/>
        <p:cNvGrpSpPr/>
        <p:nvPr/>
      </p:nvGrpSpPr>
      <p:grpSpPr>
        <a:xfrm>
          <a:off x="0" y="0"/>
          <a:ext cx="0" cy="0"/>
          <a:chOff x="0" y="0"/>
          <a:chExt cx="0" cy="0"/>
        </a:xfrm>
      </p:grpSpPr>
      <p:sp>
        <p:nvSpPr>
          <p:cNvPr id="389" name="Shape 389"/>
          <p:cNvSpPr txBox="1"/>
          <p:nvPr>
            <p:ph idx="1" type="body"/>
          </p:nvPr>
        </p:nvSpPr>
        <p:spPr>
          <a:xfrm>
            <a:off x="669725" y="875375"/>
            <a:ext cx="8137500" cy="3805800"/>
          </a:xfrm>
          <a:prstGeom prst="rect">
            <a:avLst/>
          </a:prstGeom>
        </p:spPr>
        <p:txBody>
          <a:bodyPr anchorCtr="0" anchor="t" bIns="58925" lIns="58925" rIns="58925" tIns="58925">
            <a:noAutofit/>
          </a:bodyPr>
          <a:lstStyle/>
          <a:p>
            <a:pPr indent="-342900" lvl="0" marL="457200" marR="190500" rtl="0">
              <a:lnSpc>
                <a:spcPct val="100000"/>
              </a:lnSpc>
              <a:spcBef>
                <a:spcPts val="1000"/>
              </a:spcBef>
              <a:spcAft>
                <a:spcPts val="1500"/>
              </a:spcAft>
              <a:buClr>
                <a:schemeClr val="lt1"/>
              </a:buClr>
              <a:buSzPct val="100000"/>
              <a:buFont typeface="Trebuchet MS"/>
            </a:pPr>
            <a:r>
              <a:rPr lang="en" sz="1800">
                <a:solidFill>
                  <a:schemeClr val="lt1"/>
                </a:solidFill>
                <a:latin typeface="Trebuchet MS"/>
                <a:ea typeface="Trebuchet MS"/>
                <a:cs typeface="Trebuchet MS"/>
                <a:sym typeface="Trebuchet MS"/>
              </a:rPr>
              <a:t>Cached resources will show up along side resources that were fetched from the network</a:t>
            </a:r>
          </a:p>
          <a:p>
            <a:pPr indent="-342900" lvl="0" marL="457200" marR="190500" rtl="0">
              <a:lnSpc>
                <a:spcPct val="100000"/>
              </a:lnSpc>
              <a:spcBef>
                <a:spcPts val="1000"/>
              </a:spcBef>
              <a:spcAft>
                <a:spcPts val="1500"/>
              </a:spcAft>
              <a:buClr>
                <a:schemeClr val="lt1"/>
              </a:buClr>
              <a:buSzPct val="100000"/>
              <a:buFont typeface="Trebuchet MS"/>
            </a:pPr>
            <a:r>
              <a:rPr lang="en" sz="1800">
                <a:solidFill>
                  <a:schemeClr val="lt1"/>
                </a:solidFill>
                <a:latin typeface="Trebuchet MS"/>
                <a:ea typeface="Trebuchet MS"/>
                <a:cs typeface="Trebuchet MS"/>
                <a:sym typeface="Trebuchet MS"/>
              </a:rPr>
              <a:t>Due to privacy concerns, no direct indication a resource was fetched from the cache</a:t>
            </a:r>
          </a:p>
          <a:p>
            <a:pPr indent="-342900" lvl="0" marL="457200" marR="190500" rtl="0">
              <a:lnSpc>
                <a:spcPct val="100000"/>
              </a:lnSpc>
              <a:spcBef>
                <a:spcPts val="1000"/>
              </a:spcBef>
              <a:spcAft>
                <a:spcPts val="1000"/>
              </a:spcAft>
              <a:buClr>
                <a:schemeClr val="lt1"/>
              </a:buClr>
              <a:buSzPct val="100000"/>
              <a:buFont typeface="Trebuchet MS"/>
            </a:pPr>
            <a:r>
              <a:rPr lang="en" sz="1800">
                <a:solidFill>
                  <a:schemeClr val="lt1"/>
                </a:solidFill>
                <a:latin typeface="Trebuchet MS"/>
                <a:ea typeface="Trebuchet MS"/>
                <a:cs typeface="Trebuchet MS"/>
                <a:sym typeface="Trebuchet MS"/>
              </a:rPr>
              <a:t>In practice, resources with a very short duration are likely cache hits</a:t>
            </a:r>
          </a:p>
          <a:p>
            <a:pPr indent="-228600" lvl="1" marL="914400" marR="190500" rtl="0">
              <a:lnSpc>
                <a:spcPct val="100000"/>
              </a:lnSpc>
              <a:spcBef>
                <a:spcPts val="1000"/>
              </a:spcBef>
              <a:spcAft>
                <a:spcPts val="1000"/>
              </a:spcAft>
              <a:buClr>
                <a:schemeClr val="lt1"/>
              </a:buClr>
              <a:buFont typeface="Josefin Slab"/>
            </a:pPr>
            <a:r>
              <a:rPr lang="en" sz="1800">
                <a:solidFill>
                  <a:schemeClr val="lt1"/>
                </a:solidFill>
                <a:latin typeface="Josefin Slab"/>
                <a:ea typeface="Josefin Slab"/>
                <a:cs typeface="Josefin Slab"/>
                <a:sym typeface="Josefin Slab"/>
              </a:rPr>
              <a:t> 0 - 2ms  </a:t>
            </a:r>
            <a:r>
              <a:rPr lang="en" sz="1800">
                <a:solidFill>
                  <a:schemeClr val="lt1"/>
                </a:solidFill>
                <a:latin typeface="Josefin Slab"/>
                <a:ea typeface="Josefin Slab"/>
                <a:cs typeface="Josefin Slab"/>
                <a:sym typeface="Josefin Slab"/>
              </a:rPr>
              <a:t> </a:t>
            </a:r>
            <a:r>
              <a:rPr lang="en" sz="1800">
                <a:solidFill>
                  <a:schemeClr val="lt1"/>
                </a:solidFill>
                <a:latin typeface="Josefin Slab"/>
                <a:ea typeface="Josefin Slab"/>
                <a:cs typeface="Josefin Slab"/>
                <a:sym typeface="Josefin Slab"/>
              </a:rPr>
              <a:t>→ In </a:t>
            </a:r>
            <a:r>
              <a:rPr lang="en" sz="1800">
                <a:solidFill>
                  <a:srgbClr val="6AA84F"/>
                </a:solidFill>
                <a:latin typeface="Josefin Slab"/>
                <a:ea typeface="Josefin Slab"/>
                <a:cs typeface="Josefin Slab"/>
                <a:sym typeface="Josefin Slab"/>
              </a:rPr>
              <a:t>memory</a:t>
            </a:r>
            <a:r>
              <a:rPr lang="en" sz="1800">
                <a:solidFill>
                  <a:schemeClr val="lt1"/>
                </a:solidFill>
                <a:latin typeface="Josefin Slab"/>
                <a:ea typeface="Josefin Slab"/>
                <a:cs typeface="Josefin Slab"/>
                <a:sym typeface="Josefin Slab"/>
              </a:rPr>
              <a:t> cache</a:t>
            </a:r>
          </a:p>
          <a:p>
            <a:pPr indent="-228600" lvl="1" marL="914400" marR="190500" rtl="0">
              <a:lnSpc>
                <a:spcPct val="100000"/>
              </a:lnSpc>
              <a:spcBef>
                <a:spcPts val="1000"/>
              </a:spcBef>
              <a:spcAft>
                <a:spcPts val="1000"/>
              </a:spcAft>
              <a:buClr>
                <a:schemeClr val="lt1"/>
              </a:buClr>
              <a:buFont typeface="Josefin Slab"/>
            </a:pPr>
            <a:r>
              <a:rPr lang="en" sz="1800">
                <a:solidFill>
                  <a:schemeClr val="lt1"/>
                </a:solidFill>
                <a:latin typeface="Josefin Slab"/>
                <a:ea typeface="Josefin Slab"/>
                <a:cs typeface="Josefin Slab"/>
                <a:sym typeface="Josefin Slab"/>
              </a:rPr>
              <a:t> 2 - 10ms</a:t>
            </a:r>
            <a:r>
              <a:rPr lang="en" sz="1800">
                <a:solidFill>
                  <a:schemeClr val="lt1"/>
                </a:solidFill>
                <a:latin typeface="Josefin Slab"/>
                <a:ea typeface="Josefin Slab"/>
                <a:cs typeface="Josefin Slab"/>
                <a:sym typeface="Josefin Slab"/>
              </a:rPr>
              <a:t> </a:t>
            </a:r>
            <a:r>
              <a:rPr lang="en" sz="1800">
                <a:solidFill>
                  <a:schemeClr val="lt1"/>
                </a:solidFill>
                <a:latin typeface="Josefin Slab"/>
                <a:ea typeface="Josefin Slab"/>
                <a:cs typeface="Josefin Slab"/>
                <a:sym typeface="Josefin Slab"/>
              </a:rPr>
              <a:t> → </a:t>
            </a:r>
            <a:r>
              <a:rPr lang="en" sz="1800">
                <a:solidFill>
                  <a:srgbClr val="6AA84F"/>
                </a:solidFill>
                <a:latin typeface="Josefin Slab"/>
                <a:ea typeface="Josefin Slab"/>
                <a:cs typeface="Josefin Slab"/>
                <a:sym typeface="Josefin Slab"/>
              </a:rPr>
              <a:t>Disk</a:t>
            </a:r>
            <a:r>
              <a:rPr lang="en" sz="1800">
                <a:solidFill>
                  <a:schemeClr val="lt1"/>
                </a:solidFill>
                <a:latin typeface="Josefin Slab"/>
                <a:ea typeface="Josefin Slab"/>
                <a:cs typeface="Josefin Slab"/>
                <a:sym typeface="Josefin Slab"/>
              </a:rPr>
              <a:t> cache</a:t>
            </a:r>
          </a:p>
          <a:p>
            <a:pPr indent="-228600" lvl="1" marL="914400" marR="190500" rtl="0">
              <a:lnSpc>
                <a:spcPct val="100000"/>
              </a:lnSpc>
              <a:spcBef>
                <a:spcPts val="1000"/>
              </a:spcBef>
              <a:spcAft>
                <a:spcPts val="1000"/>
              </a:spcAft>
              <a:buClr>
                <a:schemeClr val="lt1"/>
              </a:buClr>
              <a:buFont typeface="Josefin Slab"/>
            </a:pPr>
            <a:r>
              <a:rPr lang="en" sz="1800">
                <a:solidFill>
                  <a:schemeClr val="lt1"/>
                </a:solidFill>
                <a:latin typeface="Josefin Slab"/>
                <a:ea typeface="Josefin Slab"/>
                <a:cs typeface="Josefin Slab"/>
                <a:sym typeface="Josefin Slab"/>
              </a:rPr>
              <a:t>10 - 40ms → Cached by </a:t>
            </a:r>
            <a:r>
              <a:rPr lang="en" sz="1800">
                <a:solidFill>
                  <a:srgbClr val="6AA84F"/>
                </a:solidFill>
                <a:latin typeface="Josefin Slab"/>
                <a:ea typeface="Josefin Slab"/>
                <a:cs typeface="Josefin Slab"/>
                <a:sym typeface="Josefin Slab"/>
              </a:rPr>
              <a:t>Edge Proxy</a:t>
            </a:r>
          </a:p>
        </p:txBody>
      </p:sp>
      <p:sp>
        <p:nvSpPr>
          <p:cNvPr id="390" name="Shape 390"/>
          <p:cNvSpPr txBox="1"/>
          <p:nvPr>
            <p:ph type="title"/>
          </p:nvPr>
        </p:nvSpPr>
        <p:spPr>
          <a:xfrm>
            <a:off x="336921" y="133945"/>
            <a:ext cx="8470200" cy="771900"/>
          </a:xfrm>
          <a:prstGeom prst="rect">
            <a:avLst/>
          </a:prstGeom>
        </p:spPr>
        <p:txBody>
          <a:bodyPr anchorCtr="0" anchor="ctr" bIns="58925" lIns="58925" rIns="58925" tIns="58925">
            <a:noAutofit/>
          </a:bodyPr>
          <a:lstStyle/>
          <a:p>
            <a:pPr lvl="0" rtl="0">
              <a:spcBef>
                <a:spcPts val="0"/>
              </a:spcBef>
              <a:buNone/>
            </a:pPr>
            <a:r>
              <a:rPr i="0" lang="en">
                <a:latin typeface="Josefin Slab"/>
                <a:ea typeface="Josefin Slab"/>
                <a:cs typeface="Josefin Slab"/>
                <a:sym typeface="Josefin Slab"/>
              </a:rPr>
              <a:t>ResourceTiming: Cache Hits</a:t>
            </a: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94" name="Shape 394"/>
        <p:cNvGrpSpPr/>
        <p:nvPr/>
      </p:nvGrpSpPr>
      <p:grpSpPr>
        <a:xfrm>
          <a:off x="0" y="0"/>
          <a:ext cx="0" cy="0"/>
          <a:chOff x="0" y="0"/>
          <a:chExt cx="0" cy="0"/>
        </a:xfrm>
      </p:grpSpPr>
      <p:sp>
        <p:nvSpPr>
          <p:cNvPr id="395" name="Shape 395"/>
          <p:cNvSpPr txBox="1"/>
          <p:nvPr>
            <p:ph type="title"/>
          </p:nvPr>
        </p:nvSpPr>
        <p:spPr>
          <a:xfrm>
            <a:off x="336921" y="133945"/>
            <a:ext cx="8470200" cy="771900"/>
          </a:xfrm>
          <a:prstGeom prst="rect">
            <a:avLst/>
          </a:prstGeom>
        </p:spPr>
        <p:txBody>
          <a:bodyPr anchorCtr="0" anchor="ctr" bIns="58925" lIns="58925" rIns="58925" tIns="58925">
            <a:noAutofit/>
          </a:bodyPr>
          <a:lstStyle/>
          <a:p>
            <a:pPr lvl="0" rtl="0">
              <a:spcBef>
                <a:spcPts val="0"/>
              </a:spcBef>
              <a:buNone/>
            </a:pPr>
            <a:r>
              <a:rPr i="0" lang="en">
                <a:latin typeface="Josefin Slab"/>
                <a:ea typeface="Josefin Slab"/>
                <a:cs typeface="Josefin Slab"/>
                <a:sym typeface="Josefin Slab"/>
              </a:rPr>
              <a:t>ResourceTiming: Integrations</a:t>
            </a:r>
          </a:p>
        </p:txBody>
      </p:sp>
      <p:sp>
        <p:nvSpPr>
          <p:cNvPr id="396" name="Shape 396"/>
          <p:cNvSpPr txBox="1"/>
          <p:nvPr>
            <p:ph idx="1" type="body"/>
          </p:nvPr>
        </p:nvSpPr>
        <p:spPr>
          <a:xfrm>
            <a:off x="1514475" y="875375"/>
            <a:ext cx="7292700" cy="3805800"/>
          </a:xfrm>
          <a:prstGeom prst="rect">
            <a:avLst/>
          </a:prstGeom>
        </p:spPr>
        <p:txBody>
          <a:bodyPr anchorCtr="0" anchor="t" bIns="58925" lIns="58925" rIns="58925" tIns="58925">
            <a:noAutofit/>
          </a:bodyPr>
          <a:lstStyle/>
          <a:p>
            <a:pPr indent="-342900" lvl="0" marL="457200" marR="190500" rtl="0">
              <a:lnSpc>
                <a:spcPct val="100000"/>
              </a:lnSpc>
              <a:spcBef>
                <a:spcPts val="0"/>
              </a:spcBef>
              <a:spcAft>
                <a:spcPts val="1000"/>
              </a:spcAft>
              <a:buClr>
                <a:schemeClr val="lt1"/>
              </a:buClr>
              <a:buSzPct val="100000"/>
              <a:buFont typeface="Trebuchet MS"/>
            </a:pPr>
            <a:r>
              <a:rPr lang="en" sz="1800">
                <a:solidFill>
                  <a:schemeClr val="lt1"/>
                </a:solidFill>
                <a:latin typeface="Trebuchet MS"/>
                <a:ea typeface="Trebuchet MS"/>
                <a:cs typeface="Trebuchet MS"/>
                <a:sym typeface="Trebuchet MS"/>
              </a:rPr>
              <a:t>Compress + </a:t>
            </a:r>
            <a:r>
              <a:rPr lang="en" sz="1800">
                <a:solidFill>
                  <a:schemeClr val="accent1"/>
                </a:solidFill>
                <a:latin typeface="Trebuchet MS"/>
                <a:ea typeface="Trebuchet MS"/>
                <a:cs typeface="Trebuchet MS"/>
                <a:sym typeface="Trebuchet MS"/>
              </a:rPr>
              <a:t>send this data</a:t>
            </a:r>
            <a:r>
              <a:rPr lang="en" sz="1800">
                <a:solidFill>
                  <a:schemeClr val="lt1"/>
                </a:solidFill>
                <a:latin typeface="Trebuchet MS"/>
                <a:ea typeface="Trebuchet MS"/>
                <a:cs typeface="Trebuchet MS"/>
                <a:sym typeface="Trebuchet MS"/>
              </a:rPr>
              <a:t> to your backend for logging</a:t>
            </a:r>
          </a:p>
          <a:p>
            <a:pPr indent="-342900" lvl="0" marL="457200" marR="190500" rtl="0">
              <a:lnSpc>
                <a:spcPct val="100000"/>
              </a:lnSpc>
              <a:spcBef>
                <a:spcPts val="1000"/>
              </a:spcBef>
              <a:spcAft>
                <a:spcPts val="1000"/>
              </a:spcAft>
              <a:buClr>
                <a:schemeClr val="lt1"/>
              </a:buClr>
              <a:buSzPct val="100000"/>
              <a:buFont typeface="Trebuchet MS"/>
            </a:pPr>
            <a:r>
              <a:rPr lang="en" sz="1800">
                <a:solidFill>
                  <a:schemeClr val="lt1"/>
                </a:solidFill>
                <a:latin typeface="Trebuchet MS"/>
                <a:ea typeface="Trebuchet MS"/>
                <a:cs typeface="Trebuchet MS"/>
                <a:sym typeface="Trebuchet MS"/>
              </a:rPr>
              <a:t>Show any page's resources via a </a:t>
            </a:r>
            <a:r>
              <a:rPr lang="en" sz="1800">
                <a:solidFill>
                  <a:schemeClr val="accent1"/>
                </a:solidFill>
                <a:latin typeface="Trebuchet MS"/>
                <a:ea typeface="Trebuchet MS"/>
                <a:cs typeface="Trebuchet MS"/>
                <a:sym typeface="Trebuchet MS"/>
              </a:rPr>
              <a:t>bookmarklet</a:t>
            </a:r>
            <a:r>
              <a:rPr lang="en" sz="1800">
                <a:solidFill>
                  <a:schemeClr val="lt1"/>
                </a:solidFill>
                <a:latin typeface="Trebuchet MS"/>
                <a:ea typeface="Trebuchet MS"/>
                <a:cs typeface="Trebuchet MS"/>
                <a:sym typeface="Trebuchet MS"/>
              </a:rPr>
              <a:t>:</a:t>
            </a:r>
            <a:br>
              <a:rPr lang="en" sz="1800">
                <a:solidFill>
                  <a:schemeClr val="lt1"/>
                </a:solidFill>
                <a:latin typeface="Trebuchet MS"/>
                <a:ea typeface="Trebuchet MS"/>
                <a:cs typeface="Trebuchet MS"/>
                <a:sym typeface="Trebuchet MS"/>
              </a:rPr>
            </a:br>
            <a:r>
              <a:rPr lang="en" sz="1400" u="sng">
                <a:solidFill>
                  <a:srgbClr val="FFFFFF"/>
                </a:solidFill>
                <a:latin typeface="Josefin Slab"/>
                <a:ea typeface="Josefin Slab"/>
                <a:cs typeface="Josefin Slab"/>
                <a:sym typeface="Josefin Slab"/>
                <a:hlinkClick r:id="rId3"/>
              </a:rPr>
              <a:t>github.com/andydavies/waterfall</a:t>
            </a:r>
          </a:p>
          <a:p>
            <a:pPr indent="-342900" lvl="0" marL="457200" marR="190500" rtl="0">
              <a:lnSpc>
                <a:spcPct val="100000"/>
              </a:lnSpc>
              <a:spcBef>
                <a:spcPts val="1000"/>
              </a:spcBef>
              <a:spcAft>
                <a:spcPts val="1000"/>
              </a:spcAft>
              <a:buClr>
                <a:schemeClr val="lt1"/>
              </a:buClr>
              <a:buSzPct val="100000"/>
              <a:buFont typeface="Trebuchet MS"/>
            </a:pPr>
            <a:r>
              <a:rPr lang="en" sz="1800">
                <a:solidFill>
                  <a:schemeClr val="accent1"/>
                </a:solidFill>
                <a:latin typeface="Trebuchet MS"/>
                <a:ea typeface="Trebuchet MS"/>
                <a:cs typeface="Trebuchet MS"/>
                <a:sym typeface="Trebuchet MS"/>
              </a:rPr>
              <a:t>Heatmap </a:t>
            </a:r>
            <a:r>
              <a:rPr lang="en" sz="1800">
                <a:solidFill>
                  <a:schemeClr val="lt1"/>
                </a:solidFill>
                <a:latin typeface="Trebuchet MS"/>
                <a:ea typeface="Trebuchet MS"/>
                <a:cs typeface="Trebuchet MS"/>
                <a:sym typeface="Trebuchet MS"/>
              </a:rPr>
              <a:t>bookmarklet / Chrome extension:</a:t>
            </a:r>
            <a:br>
              <a:rPr lang="en" sz="1800">
                <a:solidFill>
                  <a:schemeClr val="lt1"/>
                </a:solidFill>
                <a:latin typeface="Trebuchet MS"/>
                <a:ea typeface="Trebuchet MS"/>
                <a:cs typeface="Trebuchet MS"/>
                <a:sym typeface="Trebuchet MS"/>
              </a:rPr>
            </a:br>
            <a:r>
              <a:rPr lang="en" sz="1400" u="sng">
                <a:solidFill>
                  <a:srgbClr val="FFFFFF"/>
                </a:solidFill>
                <a:latin typeface="Josefin Slab"/>
                <a:ea typeface="Josefin Slab"/>
                <a:cs typeface="Josefin Slab"/>
                <a:sym typeface="Josefin Slab"/>
                <a:hlinkClick r:id="rId4"/>
              </a:rPr>
              <a:t>github.com/zeman/perfmap</a:t>
            </a:r>
          </a:p>
          <a:p>
            <a:pPr indent="-342900" lvl="0" marL="457200" marR="190500" rtl="0">
              <a:lnSpc>
                <a:spcPct val="100000"/>
              </a:lnSpc>
              <a:spcBef>
                <a:spcPts val="1000"/>
              </a:spcBef>
              <a:spcAft>
                <a:spcPts val="1000"/>
              </a:spcAft>
              <a:buClr>
                <a:schemeClr val="lt1"/>
              </a:buClr>
              <a:buSzPct val="100000"/>
              <a:buFont typeface="Trebuchet MS"/>
            </a:pPr>
            <a:r>
              <a:rPr lang="en" sz="1800">
                <a:solidFill>
                  <a:schemeClr val="lt1"/>
                </a:solidFill>
                <a:latin typeface="Trebuchet MS"/>
                <a:ea typeface="Trebuchet MS"/>
                <a:cs typeface="Trebuchet MS"/>
                <a:sym typeface="Trebuchet MS"/>
              </a:rPr>
              <a:t>Nurun's </a:t>
            </a:r>
            <a:r>
              <a:rPr lang="en" sz="1800">
                <a:solidFill>
                  <a:schemeClr val="accent1"/>
                </a:solidFill>
                <a:latin typeface="Trebuchet MS"/>
                <a:ea typeface="Trebuchet MS"/>
                <a:cs typeface="Trebuchet MS"/>
                <a:sym typeface="Trebuchet MS"/>
              </a:rPr>
              <a:t>Performance Bookmarklet</a:t>
            </a:r>
            <a:r>
              <a:rPr lang="en" sz="1800">
                <a:solidFill>
                  <a:schemeClr val="lt1"/>
                </a:solidFill>
                <a:latin typeface="Trebuchet MS"/>
                <a:ea typeface="Trebuchet MS"/>
                <a:cs typeface="Trebuchet MS"/>
                <a:sym typeface="Trebuchet MS"/>
              </a:rPr>
              <a:t>: </a:t>
            </a:r>
            <a:br>
              <a:rPr lang="en" sz="1800">
                <a:solidFill>
                  <a:schemeClr val="lt1"/>
                </a:solidFill>
                <a:latin typeface="Trebuchet MS"/>
                <a:ea typeface="Trebuchet MS"/>
                <a:cs typeface="Trebuchet MS"/>
                <a:sym typeface="Trebuchet MS"/>
              </a:rPr>
            </a:br>
            <a:r>
              <a:rPr lang="en" sz="1400" u="sng">
                <a:solidFill>
                  <a:srgbClr val="FFFFFF"/>
                </a:solidFill>
                <a:latin typeface="Josefin Slab"/>
                <a:ea typeface="Josefin Slab"/>
                <a:cs typeface="Josefin Slab"/>
                <a:sym typeface="Josefin Slab"/>
                <a:hlinkClick r:id="rId5"/>
              </a:rPr>
              <a:t>github.com/nurun/performance-bookmarklet</a:t>
            </a:r>
          </a:p>
          <a:p>
            <a:pPr indent="-342900" lvl="0" marL="457200" marR="190500" rtl="0">
              <a:lnSpc>
                <a:spcPct val="100000"/>
              </a:lnSpc>
              <a:spcBef>
                <a:spcPts val="1000"/>
              </a:spcBef>
              <a:spcAft>
                <a:spcPts val="1000"/>
              </a:spcAft>
              <a:buClr>
                <a:schemeClr val="lt1"/>
              </a:buClr>
              <a:buSzPct val="100000"/>
              <a:buFont typeface="Trebuchet MS"/>
            </a:pPr>
            <a:r>
              <a:rPr lang="en" sz="1800">
                <a:solidFill>
                  <a:schemeClr val="accent1"/>
                </a:solidFill>
                <a:latin typeface="Trebuchet MS"/>
                <a:ea typeface="Trebuchet MS"/>
                <a:cs typeface="Trebuchet MS"/>
                <a:sym typeface="Trebuchet MS"/>
              </a:rPr>
              <a:t>Boomerang </a:t>
            </a:r>
            <a:r>
              <a:rPr lang="en" sz="1800">
                <a:solidFill>
                  <a:schemeClr val="lt1"/>
                </a:solidFill>
                <a:latin typeface="Trebuchet MS"/>
                <a:ea typeface="Trebuchet MS"/>
                <a:cs typeface="Trebuchet MS"/>
                <a:sym typeface="Trebuchet MS"/>
              </a:rPr>
              <a:t>supports ResourceTiming:</a:t>
            </a:r>
            <a:br>
              <a:rPr lang="en" sz="1800">
                <a:solidFill>
                  <a:schemeClr val="lt1"/>
                </a:solidFill>
                <a:latin typeface="Trebuchet MS"/>
                <a:ea typeface="Trebuchet MS"/>
                <a:cs typeface="Trebuchet MS"/>
                <a:sym typeface="Trebuchet MS"/>
              </a:rPr>
            </a:br>
            <a:r>
              <a:rPr lang="en" sz="1400" u="sng">
                <a:solidFill>
                  <a:srgbClr val="FFFFFF"/>
                </a:solidFill>
                <a:latin typeface="Josefin Slab"/>
                <a:ea typeface="Josefin Slab"/>
                <a:cs typeface="Josefin Slab"/>
                <a:sym typeface="Josefin Slab"/>
                <a:hlinkClick r:id="rId6"/>
              </a:rPr>
              <a:t>github.com/SOASTA/boomerang</a:t>
            </a:r>
          </a:p>
          <a:p>
            <a:pPr indent="0" lvl="0" marL="0" marR="190500" rtl="0">
              <a:lnSpc>
                <a:spcPct val="100000"/>
              </a:lnSpc>
              <a:spcBef>
                <a:spcPts val="1000"/>
              </a:spcBef>
              <a:spcAft>
                <a:spcPts val="0"/>
              </a:spcAft>
              <a:buNone/>
            </a:pPr>
            <a:r>
              <a:t/>
            </a:r>
            <a:endParaRPr sz="1800">
              <a:solidFill>
                <a:schemeClr val="lt1"/>
              </a:solidFill>
              <a:latin typeface="Trebuchet MS"/>
              <a:ea typeface="Trebuchet MS"/>
              <a:cs typeface="Trebuchet MS"/>
              <a:sym typeface="Trebuchet MS"/>
            </a:endParaRPr>
          </a:p>
          <a:p>
            <a:pPr indent="-342900" lvl="0" marL="457200" marR="190500" rtl="0">
              <a:lnSpc>
                <a:spcPct val="100000"/>
              </a:lnSpc>
              <a:spcBef>
                <a:spcPts val="0"/>
              </a:spcBef>
              <a:spcAft>
                <a:spcPts val="0"/>
              </a:spcAft>
              <a:buClr>
                <a:schemeClr val="lt1"/>
              </a:buClr>
              <a:buSzPct val="100000"/>
              <a:buFont typeface="Trebuchet MS"/>
            </a:pPr>
            <a:r>
              <a:rPr lang="en" sz="1800">
                <a:solidFill>
                  <a:schemeClr val="lt1"/>
                </a:solidFill>
                <a:latin typeface="Trebuchet MS"/>
                <a:ea typeface="Trebuchet MS"/>
                <a:cs typeface="Trebuchet MS"/>
                <a:sym typeface="Trebuchet MS"/>
              </a:rPr>
              <a:t>SOASTA mPulse, New Relic Browser, SpeedCurve, etc.</a:t>
            </a:r>
          </a:p>
        </p:txBody>
      </p:sp>
      <p:sp>
        <p:nvSpPr>
          <p:cNvPr id="397" name="Shape 397"/>
          <p:cNvSpPr txBox="1"/>
          <p:nvPr/>
        </p:nvSpPr>
        <p:spPr>
          <a:xfrm>
            <a:off x="514350" y="875375"/>
            <a:ext cx="1133400" cy="658200"/>
          </a:xfrm>
          <a:prstGeom prst="rect">
            <a:avLst/>
          </a:prstGeom>
          <a:noFill/>
          <a:ln>
            <a:noFill/>
          </a:ln>
        </p:spPr>
        <p:txBody>
          <a:bodyPr anchorCtr="0" anchor="t" bIns="91425" lIns="91425" rIns="91425" tIns="91425">
            <a:noAutofit/>
          </a:bodyPr>
          <a:lstStyle/>
          <a:p>
            <a:pPr lvl="0">
              <a:spcBef>
                <a:spcPts val="0"/>
              </a:spcBef>
              <a:buNone/>
            </a:pPr>
            <a:r>
              <a:rPr lang="en" sz="3000">
                <a:solidFill>
                  <a:srgbClr val="F02532"/>
                </a:solidFill>
                <a:latin typeface="Crafty Girls"/>
                <a:ea typeface="Crafty Girls"/>
                <a:cs typeface="Crafty Girls"/>
                <a:sym typeface="Crafty Girls"/>
              </a:rPr>
              <a:t>D</a:t>
            </a:r>
            <a:r>
              <a:rPr lang="en" sz="3000">
                <a:solidFill>
                  <a:srgbClr val="FFFFFF"/>
                </a:solidFill>
                <a:latin typeface="Crafty Girls"/>
                <a:ea typeface="Crafty Girls"/>
                <a:cs typeface="Crafty Girls"/>
                <a:sym typeface="Crafty Girls"/>
              </a:rPr>
              <a:t>IY:</a:t>
            </a:r>
          </a:p>
        </p:txBody>
      </p:sp>
      <p:sp>
        <p:nvSpPr>
          <p:cNvPr id="398" name="Shape 398"/>
          <p:cNvSpPr txBox="1"/>
          <p:nvPr/>
        </p:nvSpPr>
        <p:spPr>
          <a:xfrm>
            <a:off x="514350" y="3790025"/>
            <a:ext cx="1133400" cy="658200"/>
          </a:xfrm>
          <a:prstGeom prst="rect">
            <a:avLst/>
          </a:prstGeom>
          <a:noFill/>
          <a:ln>
            <a:noFill/>
          </a:ln>
        </p:spPr>
        <p:txBody>
          <a:bodyPr anchorCtr="0" anchor="t" bIns="91425" lIns="91425" rIns="91425" tIns="91425">
            <a:noAutofit/>
          </a:bodyPr>
          <a:lstStyle/>
          <a:p>
            <a:pPr lvl="0" rtl="0">
              <a:spcBef>
                <a:spcPts val="0"/>
              </a:spcBef>
              <a:buNone/>
            </a:pPr>
            <a:r>
              <a:rPr lang="en" sz="3000">
                <a:solidFill>
                  <a:srgbClr val="0057A3"/>
                </a:solidFill>
                <a:latin typeface="Crafty Girls"/>
                <a:ea typeface="Crafty Girls"/>
                <a:cs typeface="Crafty Girls"/>
                <a:sym typeface="Crafty Girls"/>
              </a:rPr>
              <a:t>P</a:t>
            </a:r>
            <a:r>
              <a:rPr lang="en" sz="3000">
                <a:solidFill>
                  <a:srgbClr val="FFFFFF"/>
                </a:solidFill>
                <a:latin typeface="Crafty Girls"/>
                <a:ea typeface="Crafty Girls"/>
                <a:cs typeface="Crafty Girls"/>
                <a:sym typeface="Crafty Girls"/>
              </a:rPr>
              <a:t>ay:</a:t>
            </a: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02" name="Shape 402"/>
        <p:cNvGrpSpPr/>
        <p:nvPr/>
      </p:nvGrpSpPr>
      <p:grpSpPr>
        <a:xfrm>
          <a:off x="0" y="0"/>
          <a:ext cx="0" cy="0"/>
          <a:chOff x="0" y="0"/>
          <a:chExt cx="0" cy="0"/>
        </a:xfrm>
      </p:grpSpPr>
      <p:sp>
        <p:nvSpPr>
          <p:cNvPr id="403" name="Shape 403"/>
          <p:cNvSpPr txBox="1"/>
          <p:nvPr>
            <p:ph type="title"/>
          </p:nvPr>
        </p:nvSpPr>
        <p:spPr>
          <a:xfrm>
            <a:off x="336921" y="133945"/>
            <a:ext cx="8470200" cy="771900"/>
          </a:xfrm>
          <a:prstGeom prst="rect">
            <a:avLst/>
          </a:prstGeom>
        </p:spPr>
        <p:txBody>
          <a:bodyPr anchorCtr="0" anchor="ctr" bIns="58925" lIns="58925" rIns="58925" tIns="58925">
            <a:noAutofit/>
          </a:bodyPr>
          <a:lstStyle/>
          <a:p>
            <a:pPr lvl="0" rtl="0">
              <a:spcBef>
                <a:spcPts val="0"/>
              </a:spcBef>
              <a:buNone/>
            </a:pPr>
            <a:r>
              <a:rPr i="0" lang="en">
                <a:latin typeface="Josefin Slab"/>
                <a:ea typeface="Josefin Slab"/>
                <a:cs typeface="Josefin Slab"/>
                <a:sym typeface="Josefin Slab"/>
              </a:rPr>
              <a:t>ResourceTiming: Browser Support</a:t>
            </a:r>
          </a:p>
        </p:txBody>
      </p:sp>
      <p:pic>
        <p:nvPicPr>
          <p:cNvPr id="404" name="Shape 404"/>
          <p:cNvPicPr preferRelativeResize="0"/>
          <p:nvPr/>
        </p:nvPicPr>
        <p:blipFill>
          <a:blip r:embed="rId3">
            <a:alphaModFix/>
          </a:blip>
          <a:stretch>
            <a:fillRect/>
          </a:stretch>
        </p:blipFill>
        <p:spPr>
          <a:xfrm>
            <a:off x="242261" y="1066050"/>
            <a:ext cx="8659475" cy="3808549"/>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08" name="Shape 408"/>
        <p:cNvGrpSpPr/>
        <p:nvPr/>
      </p:nvGrpSpPr>
      <p:grpSpPr>
        <a:xfrm>
          <a:off x="0" y="0"/>
          <a:ext cx="0" cy="0"/>
          <a:chOff x="0" y="0"/>
          <a:chExt cx="0" cy="0"/>
        </a:xfrm>
      </p:grpSpPr>
      <p:sp>
        <p:nvSpPr>
          <p:cNvPr id="409" name="Shape 409"/>
          <p:cNvSpPr txBox="1"/>
          <p:nvPr>
            <p:ph idx="1" type="body"/>
          </p:nvPr>
        </p:nvSpPr>
        <p:spPr>
          <a:xfrm>
            <a:off x="669725" y="875375"/>
            <a:ext cx="8137500" cy="3972900"/>
          </a:xfrm>
          <a:prstGeom prst="rect">
            <a:avLst/>
          </a:prstGeom>
        </p:spPr>
        <p:txBody>
          <a:bodyPr anchorCtr="0" anchor="t" bIns="58925" lIns="58925" rIns="58925" tIns="58925">
            <a:noAutofit/>
          </a:bodyPr>
          <a:lstStyle/>
          <a:p>
            <a:pPr indent="0" lvl="0" marL="0" marR="190500" rtl="0">
              <a:lnSpc>
                <a:spcPct val="100000"/>
              </a:lnSpc>
              <a:spcBef>
                <a:spcPts val="1000"/>
              </a:spcBef>
              <a:spcAft>
                <a:spcPts val="0"/>
              </a:spcAft>
              <a:buNone/>
            </a:pPr>
            <a:r>
              <a:rPr lang="en" sz="1400">
                <a:solidFill>
                  <a:schemeClr val="lt1"/>
                </a:solidFill>
                <a:latin typeface="Trebuchet MS"/>
                <a:ea typeface="Trebuchet MS"/>
                <a:cs typeface="Trebuchet MS"/>
                <a:sym typeface="Trebuchet MS"/>
              </a:rPr>
              <a:t>ResourceTiming isn't yet available on iOS, but you can </a:t>
            </a:r>
            <a:r>
              <a:rPr i="1" lang="en" sz="1400">
                <a:solidFill>
                  <a:schemeClr val="accent1"/>
                </a:solidFill>
                <a:latin typeface="Trebuchet MS"/>
                <a:ea typeface="Trebuchet MS"/>
                <a:cs typeface="Trebuchet MS"/>
                <a:sym typeface="Trebuchet MS"/>
              </a:rPr>
              <a:t>polyfill </a:t>
            </a:r>
            <a:r>
              <a:rPr lang="en" sz="1400">
                <a:solidFill>
                  <a:schemeClr val="lt1"/>
                </a:solidFill>
                <a:latin typeface="Trebuchet MS"/>
                <a:ea typeface="Trebuchet MS"/>
                <a:cs typeface="Trebuchet MS"/>
                <a:sym typeface="Trebuchet MS"/>
              </a:rPr>
              <a:t>it using </a:t>
            </a:r>
            <a:r>
              <a:rPr lang="en" sz="1400">
                <a:solidFill>
                  <a:srgbClr val="6AA84F"/>
                </a:solidFill>
                <a:latin typeface="Consolas"/>
                <a:ea typeface="Consolas"/>
                <a:cs typeface="Consolas"/>
                <a:sym typeface="Consolas"/>
              </a:rPr>
              <a:t>MutationObserver</a:t>
            </a:r>
            <a:r>
              <a:rPr lang="en" sz="1400">
                <a:solidFill>
                  <a:schemeClr val="lt1"/>
                </a:solidFill>
                <a:latin typeface="Trebuchet MS"/>
                <a:ea typeface="Trebuchet MS"/>
                <a:cs typeface="Trebuchet MS"/>
                <a:sym typeface="Trebuchet MS"/>
              </a:rPr>
              <a:t>:</a:t>
            </a:r>
          </a:p>
          <a:p>
            <a:pPr indent="-317500" lvl="0" marL="457200" marR="190500" rtl="0">
              <a:lnSpc>
                <a:spcPct val="100000"/>
              </a:lnSpc>
              <a:spcBef>
                <a:spcPts val="1000"/>
              </a:spcBef>
              <a:spcAft>
                <a:spcPts val="1000"/>
              </a:spcAft>
              <a:buClr>
                <a:schemeClr val="lt1"/>
              </a:buClr>
              <a:buSzPct val="100000"/>
              <a:buFont typeface="Trebuchet MS"/>
              <a:buAutoNum type="arabicPeriod"/>
            </a:pPr>
            <a:r>
              <a:rPr lang="en" sz="1400">
                <a:solidFill>
                  <a:schemeClr val="accent1"/>
                </a:solidFill>
                <a:latin typeface="Trebuchet MS"/>
                <a:ea typeface="Trebuchet MS"/>
                <a:cs typeface="Trebuchet MS"/>
                <a:sym typeface="Trebuchet MS"/>
              </a:rPr>
              <a:t>Start a </a:t>
            </a:r>
            <a:r>
              <a:rPr lang="en" sz="1400">
                <a:solidFill>
                  <a:srgbClr val="6AA84F"/>
                </a:solidFill>
                <a:latin typeface="Consolas"/>
                <a:ea typeface="Consolas"/>
                <a:cs typeface="Consolas"/>
                <a:sym typeface="Consolas"/>
              </a:rPr>
              <a:t>MutationObserver</a:t>
            </a:r>
            <a:r>
              <a:rPr lang="en" sz="1400">
                <a:solidFill>
                  <a:schemeClr val="lt1"/>
                </a:solidFill>
                <a:latin typeface="Consolas"/>
                <a:ea typeface="Consolas"/>
                <a:cs typeface="Consolas"/>
                <a:sym typeface="Consolas"/>
              </a:rPr>
              <a:t> </a:t>
            </a:r>
            <a:r>
              <a:rPr lang="en" sz="1400">
                <a:solidFill>
                  <a:schemeClr val="lt1"/>
                </a:solidFill>
                <a:latin typeface="Trebuchet MS"/>
                <a:ea typeface="Trebuchet MS"/>
                <a:cs typeface="Trebuchet MS"/>
                <a:sym typeface="Trebuchet MS"/>
              </a:rPr>
              <a:t>listening for new nodes with a </a:t>
            </a:r>
            <a:r>
              <a:rPr lang="en" sz="1400">
                <a:solidFill>
                  <a:schemeClr val="lt1"/>
                </a:solidFill>
                <a:latin typeface="Consolas"/>
                <a:ea typeface="Consolas"/>
                <a:cs typeface="Consolas"/>
                <a:sym typeface="Consolas"/>
              </a:rPr>
              <a:t>src </a:t>
            </a:r>
            <a:r>
              <a:rPr lang="en" sz="1400">
                <a:solidFill>
                  <a:schemeClr val="lt1"/>
                </a:solidFill>
                <a:latin typeface="Trebuchet MS"/>
                <a:ea typeface="Trebuchet MS"/>
                <a:cs typeface="Trebuchet MS"/>
                <a:sym typeface="Trebuchet MS"/>
              </a:rPr>
              <a:t>or </a:t>
            </a:r>
            <a:r>
              <a:rPr lang="en" sz="1400">
                <a:solidFill>
                  <a:schemeClr val="lt1"/>
                </a:solidFill>
                <a:latin typeface="Consolas"/>
                <a:ea typeface="Consolas"/>
                <a:cs typeface="Consolas"/>
                <a:sym typeface="Consolas"/>
              </a:rPr>
              <a:t>href</a:t>
            </a:r>
          </a:p>
          <a:p>
            <a:pPr indent="-317500" lvl="0" marL="457200" marR="190500" rtl="0">
              <a:lnSpc>
                <a:spcPct val="100000"/>
              </a:lnSpc>
              <a:spcBef>
                <a:spcPts val="1000"/>
              </a:spcBef>
              <a:spcAft>
                <a:spcPts val="1000"/>
              </a:spcAft>
              <a:buClr>
                <a:schemeClr val="lt1"/>
              </a:buClr>
              <a:buSzPct val="100000"/>
              <a:buFont typeface="Trebuchet MS"/>
              <a:buAutoNum type="arabicPeriod"/>
            </a:pPr>
            <a:r>
              <a:rPr lang="en" sz="1400">
                <a:solidFill>
                  <a:schemeClr val="lt1"/>
                </a:solidFill>
                <a:latin typeface="Trebuchet MS"/>
                <a:ea typeface="Trebuchet MS"/>
                <a:cs typeface="Trebuchet MS"/>
                <a:sym typeface="Trebuchet MS"/>
              </a:rPr>
              <a:t>Add </a:t>
            </a:r>
            <a:r>
              <a:rPr lang="en" sz="1400">
                <a:solidFill>
                  <a:srgbClr val="E69138"/>
                </a:solidFill>
                <a:latin typeface="Consolas"/>
                <a:ea typeface="Consolas"/>
                <a:cs typeface="Consolas"/>
                <a:sym typeface="Consolas"/>
              </a:rPr>
              <a:t>load</a:t>
            </a:r>
            <a:r>
              <a:rPr lang="en" sz="1400">
                <a:solidFill>
                  <a:srgbClr val="FFFFFF"/>
                </a:solidFill>
                <a:latin typeface="Trebuchet MS"/>
                <a:ea typeface="Trebuchet MS"/>
                <a:cs typeface="Trebuchet MS"/>
                <a:sym typeface="Trebuchet MS"/>
              </a:rPr>
              <a:t> &amp; </a:t>
            </a:r>
            <a:r>
              <a:rPr lang="en" sz="1400">
                <a:solidFill>
                  <a:srgbClr val="E69138"/>
                </a:solidFill>
                <a:latin typeface="Consolas"/>
                <a:ea typeface="Consolas"/>
                <a:cs typeface="Consolas"/>
                <a:sym typeface="Consolas"/>
              </a:rPr>
              <a:t>error</a:t>
            </a:r>
            <a:r>
              <a:rPr lang="en" sz="1400">
                <a:solidFill>
                  <a:schemeClr val="accent1"/>
                </a:solidFill>
                <a:latin typeface="Consolas"/>
                <a:ea typeface="Consolas"/>
                <a:cs typeface="Consolas"/>
                <a:sym typeface="Consolas"/>
              </a:rPr>
              <a:t> </a:t>
            </a:r>
            <a:r>
              <a:rPr lang="en" sz="1400">
                <a:solidFill>
                  <a:srgbClr val="FFFFFF"/>
                </a:solidFill>
                <a:latin typeface="Trebuchet MS"/>
                <a:ea typeface="Trebuchet MS"/>
                <a:cs typeface="Trebuchet MS"/>
                <a:sym typeface="Trebuchet MS"/>
              </a:rPr>
              <a:t>event</a:t>
            </a:r>
            <a:r>
              <a:rPr lang="en" sz="1400">
                <a:solidFill>
                  <a:schemeClr val="lt1"/>
                </a:solidFill>
                <a:latin typeface="Trebuchet MS"/>
                <a:ea typeface="Trebuchet MS"/>
                <a:cs typeface="Trebuchet MS"/>
                <a:sym typeface="Trebuchet MS"/>
              </a:rPr>
              <a:t> listeners &amp; a </a:t>
            </a:r>
            <a:r>
              <a:rPr lang="en" sz="1400">
                <a:solidFill>
                  <a:srgbClr val="E69138"/>
                </a:solidFill>
                <a:latin typeface="Consolas"/>
                <a:ea typeface="Consolas"/>
                <a:cs typeface="Consolas"/>
                <a:sym typeface="Consolas"/>
              </a:rPr>
              <a:t>timeout</a:t>
            </a:r>
            <a:r>
              <a:rPr lang="en" sz="1400">
                <a:solidFill>
                  <a:schemeClr val="lt1"/>
                </a:solidFill>
                <a:latin typeface="Trebuchet MS"/>
                <a:ea typeface="Trebuchet MS"/>
                <a:cs typeface="Trebuchet MS"/>
                <a:sym typeface="Trebuchet MS"/>
              </a:rPr>
              <a:t> to deal with cached resources</a:t>
            </a:r>
          </a:p>
          <a:p>
            <a:pPr indent="-317500" lvl="0" marL="457200" marR="190500" rtl="0">
              <a:lnSpc>
                <a:spcPct val="100000"/>
              </a:lnSpc>
              <a:spcBef>
                <a:spcPts val="1000"/>
              </a:spcBef>
              <a:spcAft>
                <a:spcPts val="1000"/>
              </a:spcAft>
              <a:buClr>
                <a:schemeClr val="lt1"/>
              </a:buClr>
              <a:buSzPct val="100000"/>
              <a:buFont typeface="Trebuchet MS"/>
              <a:buAutoNum type="arabicPeriod"/>
            </a:pPr>
            <a:r>
              <a:rPr lang="en" sz="1400">
                <a:solidFill>
                  <a:schemeClr val="lt1"/>
                </a:solidFill>
                <a:latin typeface="Trebuchet MS"/>
                <a:ea typeface="Trebuchet MS"/>
                <a:cs typeface="Trebuchet MS"/>
                <a:sym typeface="Trebuchet MS"/>
              </a:rPr>
              <a:t>Once the </a:t>
            </a:r>
            <a:r>
              <a:rPr lang="en" sz="1400">
                <a:solidFill>
                  <a:schemeClr val="lt1"/>
                </a:solidFill>
                <a:latin typeface="Consolas"/>
                <a:ea typeface="Consolas"/>
                <a:cs typeface="Consolas"/>
                <a:sym typeface="Consolas"/>
              </a:rPr>
              <a:t>load </a:t>
            </a:r>
            <a:r>
              <a:rPr lang="en" sz="1400">
                <a:solidFill>
                  <a:schemeClr val="lt1"/>
                </a:solidFill>
                <a:latin typeface="Trebuchet MS"/>
                <a:ea typeface="Trebuchet MS"/>
                <a:cs typeface="Trebuchet MS"/>
                <a:sym typeface="Trebuchet MS"/>
              </a:rPr>
              <a:t>(or </a:t>
            </a:r>
            <a:r>
              <a:rPr lang="en" sz="1400">
                <a:solidFill>
                  <a:schemeClr val="lt1"/>
                </a:solidFill>
                <a:latin typeface="Consolas"/>
                <a:ea typeface="Consolas"/>
                <a:cs typeface="Consolas"/>
                <a:sym typeface="Consolas"/>
              </a:rPr>
              <a:t>error</a:t>
            </a:r>
            <a:r>
              <a:rPr lang="en" sz="1400">
                <a:solidFill>
                  <a:schemeClr val="lt1"/>
                </a:solidFill>
                <a:latin typeface="Trebuchet MS"/>
                <a:ea typeface="Trebuchet MS"/>
                <a:cs typeface="Trebuchet MS"/>
                <a:sym typeface="Trebuchet MS"/>
              </a:rPr>
              <a:t>) event has fired, you have the </a:t>
            </a:r>
            <a:r>
              <a:rPr lang="en" sz="1400">
                <a:solidFill>
                  <a:schemeClr val="accent1"/>
                </a:solidFill>
                <a:latin typeface="Trebuchet MS"/>
                <a:ea typeface="Trebuchet MS"/>
                <a:cs typeface="Trebuchet MS"/>
                <a:sym typeface="Trebuchet MS"/>
              </a:rPr>
              <a:t>total load time</a:t>
            </a:r>
            <a:r>
              <a:rPr lang="en" sz="1400">
                <a:solidFill>
                  <a:schemeClr val="lt1"/>
                </a:solidFill>
                <a:latin typeface="Trebuchet MS"/>
                <a:ea typeface="Trebuchet MS"/>
                <a:cs typeface="Trebuchet MS"/>
                <a:sym typeface="Trebuchet MS"/>
              </a:rPr>
              <a:t> for the resource</a:t>
            </a:r>
            <a:br>
              <a:rPr lang="en" sz="1400">
                <a:solidFill>
                  <a:schemeClr val="lt1"/>
                </a:solidFill>
                <a:latin typeface="Trebuchet MS"/>
                <a:ea typeface="Trebuchet MS"/>
                <a:cs typeface="Trebuchet MS"/>
                <a:sym typeface="Trebuchet MS"/>
              </a:rPr>
            </a:br>
            <a:r>
              <a:rPr lang="en" sz="1400">
                <a:solidFill>
                  <a:schemeClr val="lt1"/>
                </a:solidFill>
                <a:latin typeface="Trebuchet MS"/>
                <a:ea typeface="Trebuchet MS"/>
                <a:cs typeface="Trebuchet MS"/>
                <a:sym typeface="Trebuchet MS"/>
              </a:rPr>
              <a:t>(keep in mind that an error event might also fire on Network Error)</a:t>
            </a:r>
          </a:p>
          <a:p>
            <a:pPr indent="0" lvl="0" marL="0" marR="190500" rtl="0">
              <a:lnSpc>
                <a:spcPct val="100000"/>
              </a:lnSpc>
              <a:spcBef>
                <a:spcPts val="1000"/>
              </a:spcBef>
              <a:spcAft>
                <a:spcPts val="1000"/>
              </a:spcAft>
              <a:buNone/>
            </a:pPr>
            <a:r>
              <a:rPr lang="en" sz="1400">
                <a:solidFill>
                  <a:schemeClr val="lt1"/>
                </a:solidFill>
                <a:latin typeface="Trebuchet MS"/>
                <a:ea typeface="Trebuchet MS"/>
                <a:cs typeface="Trebuchet MS"/>
                <a:sym typeface="Trebuchet MS"/>
              </a:rPr>
              <a:t>In addition, you'll want to instrument </a:t>
            </a:r>
            <a:r>
              <a:rPr lang="en" sz="1400">
                <a:solidFill>
                  <a:srgbClr val="6AA84F"/>
                </a:solidFill>
                <a:latin typeface="Consolas"/>
                <a:ea typeface="Consolas"/>
                <a:cs typeface="Consolas"/>
                <a:sym typeface="Consolas"/>
              </a:rPr>
              <a:t>XMLHttpRequest</a:t>
            </a:r>
            <a:r>
              <a:rPr lang="en" sz="1400">
                <a:solidFill>
                  <a:schemeClr val="accent1"/>
                </a:solidFill>
                <a:latin typeface="Consolas"/>
                <a:ea typeface="Consolas"/>
                <a:cs typeface="Consolas"/>
                <a:sym typeface="Consolas"/>
              </a:rPr>
              <a:t> </a:t>
            </a:r>
            <a:r>
              <a:rPr lang="en" sz="1400">
                <a:solidFill>
                  <a:schemeClr val="lt1"/>
                </a:solidFill>
                <a:latin typeface="Trebuchet MS"/>
                <a:ea typeface="Trebuchet MS"/>
                <a:cs typeface="Trebuchet MS"/>
                <a:sym typeface="Trebuchet MS"/>
              </a:rPr>
              <a:t>(which won't be captured by </a:t>
            </a:r>
            <a:r>
              <a:rPr lang="en" sz="1400">
                <a:solidFill>
                  <a:srgbClr val="6AA84F"/>
                </a:solidFill>
                <a:latin typeface="Consolas"/>
                <a:ea typeface="Consolas"/>
                <a:cs typeface="Consolas"/>
                <a:sym typeface="Consolas"/>
              </a:rPr>
              <a:t>MutationObserver</a:t>
            </a:r>
            <a:r>
              <a:rPr lang="en" sz="1400">
                <a:solidFill>
                  <a:schemeClr val="lt1"/>
                </a:solidFill>
                <a:latin typeface="Trebuchet MS"/>
                <a:ea typeface="Trebuchet MS"/>
                <a:cs typeface="Trebuchet MS"/>
                <a:sym typeface="Trebuchet MS"/>
              </a:rPr>
              <a:t>):</a:t>
            </a:r>
          </a:p>
          <a:p>
            <a:pPr indent="-317500" lvl="0" marL="457200" marR="190500" rtl="0">
              <a:lnSpc>
                <a:spcPct val="100000"/>
              </a:lnSpc>
              <a:spcBef>
                <a:spcPts val="1000"/>
              </a:spcBef>
              <a:spcAft>
                <a:spcPts val="1000"/>
              </a:spcAft>
              <a:buClr>
                <a:schemeClr val="lt1"/>
              </a:buClr>
              <a:buSzPct val="100000"/>
              <a:buFont typeface="Trebuchet MS"/>
              <a:buAutoNum type="arabicPeriod"/>
            </a:pPr>
            <a:r>
              <a:rPr lang="en" sz="1400">
                <a:solidFill>
                  <a:schemeClr val="accent1"/>
                </a:solidFill>
                <a:latin typeface="Trebuchet MS"/>
                <a:ea typeface="Trebuchet MS"/>
                <a:cs typeface="Trebuchet MS"/>
                <a:sym typeface="Trebuchet MS"/>
              </a:rPr>
              <a:t>Proxy</a:t>
            </a:r>
            <a:r>
              <a:rPr lang="en" sz="1400">
                <a:solidFill>
                  <a:schemeClr val="lt1"/>
                </a:solidFill>
                <a:latin typeface="Trebuchet MS"/>
                <a:ea typeface="Trebuchet MS"/>
                <a:cs typeface="Trebuchet MS"/>
                <a:sym typeface="Trebuchet MS"/>
              </a:rPr>
              <a:t> the </a:t>
            </a:r>
            <a:r>
              <a:rPr lang="en" sz="1400">
                <a:solidFill>
                  <a:srgbClr val="6AA84F"/>
                </a:solidFill>
                <a:latin typeface="Consolas"/>
                <a:ea typeface="Consolas"/>
                <a:cs typeface="Consolas"/>
                <a:sym typeface="Consolas"/>
              </a:rPr>
              <a:t>XMLHttpRequest</a:t>
            </a:r>
            <a:r>
              <a:rPr lang="en" sz="1400">
                <a:solidFill>
                  <a:schemeClr val="lt1"/>
                </a:solidFill>
                <a:latin typeface="Consolas"/>
                <a:ea typeface="Consolas"/>
                <a:cs typeface="Consolas"/>
                <a:sym typeface="Consolas"/>
              </a:rPr>
              <a:t> </a:t>
            </a:r>
            <a:r>
              <a:rPr lang="en" sz="1400">
                <a:solidFill>
                  <a:schemeClr val="lt1"/>
                </a:solidFill>
                <a:latin typeface="Trebuchet MS"/>
                <a:ea typeface="Trebuchet MS"/>
                <a:cs typeface="Trebuchet MS"/>
                <a:sym typeface="Trebuchet MS"/>
              </a:rPr>
              <a:t>object</a:t>
            </a:r>
          </a:p>
          <a:p>
            <a:pPr indent="-317500" lvl="0" marL="457200" marR="190500" rtl="0">
              <a:lnSpc>
                <a:spcPct val="100000"/>
              </a:lnSpc>
              <a:spcBef>
                <a:spcPts val="1000"/>
              </a:spcBef>
              <a:spcAft>
                <a:spcPts val="1000"/>
              </a:spcAft>
              <a:buClr>
                <a:schemeClr val="lt1"/>
              </a:buClr>
              <a:buSzPct val="100000"/>
              <a:buFont typeface="Trebuchet MS"/>
              <a:buAutoNum type="arabicPeriod"/>
            </a:pPr>
            <a:r>
              <a:rPr lang="en" sz="1400">
                <a:solidFill>
                  <a:schemeClr val="lt1"/>
                </a:solidFill>
                <a:latin typeface="Trebuchet MS"/>
                <a:ea typeface="Trebuchet MS"/>
                <a:cs typeface="Trebuchet MS"/>
                <a:sym typeface="Trebuchet MS"/>
              </a:rPr>
              <a:t>Hook into </a:t>
            </a:r>
            <a:r>
              <a:rPr lang="en" sz="1400">
                <a:solidFill>
                  <a:schemeClr val="lt1"/>
                </a:solidFill>
                <a:latin typeface="Consolas"/>
                <a:ea typeface="Consolas"/>
                <a:cs typeface="Consolas"/>
                <a:sym typeface="Consolas"/>
              </a:rPr>
              <a:t>.</a:t>
            </a:r>
            <a:r>
              <a:rPr lang="en" sz="1400">
                <a:solidFill>
                  <a:srgbClr val="E69138"/>
                </a:solidFill>
                <a:latin typeface="Consolas"/>
                <a:ea typeface="Consolas"/>
                <a:cs typeface="Consolas"/>
                <a:sym typeface="Consolas"/>
              </a:rPr>
              <a:t>open</a:t>
            </a:r>
            <a:r>
              <a:rPr lang="en" sz="1400">
                <a:solidFill>
                  <a:schemeClr val="lt1"/>
                </a:solidFill>
                <a:latin typeface="Consolas"/>
                <a:ea typeface="Consolas"/>
                <a:cs typeface="Consolas"/>
                <a:sym typeface="Consolas"/>
              </a:rPr>
              <a:t>()</a:t>
            </a:r>
            <a:r>
              <a:rPr lang="en" sz="1400">
                <a:solidFill>
                  <a:schemeClr val="lt1"/>
                </a:solidFill>
                <a:latin typeface="Trebuchet MS"/>
                <a:ea typeface="Trebuchet MS"/>
                <a:cs typeface="Trebuchet MS"/>
                <a:sym typeface="Trebuchet MS"/>
              </a:rPr>
              <a:t> and </a:t>
            </a:r>
            <a:r>
              <a:rPr lang="en" sz="1400">
                <a:solidFill>
                  <a:srgbClr val="FFFFFF"/>
                </a:solidFill>
                <a:latin typeface="Consolas"/>
                <a:ea typeface="Consolas"/>
                <a:cs typeface="Consolas"/>
                <a:sym typeface="Consolas"/>
              </a:rPr>
              <a:t>.</a:t>
            </a:r>
            <a:r>
              <a:rPr lang="en" sz="1400">
                <a:solidFill>
                  <a:srgbClr val="E69138"/>
                </a:solidFill>
                <a:latin typeface="Consolas"/>
                <a:ea typeface="Consolas"/>
                <a:cs typeface="Consolas"/>
                <a:sym typeface="Consolas"/>
              </a:rPr>
              <a:t>s</a:t>
            </a:r>
            <a:r>
              <a:rPr lang="en" sz="1400">
                <a:solidFill>
                  <a:srgbClr val="E69138"/>
                </a:solidFill>
                <a:latin typeface="Consolas"/>
                <a:ea typeface="Consolas"/>
                <a:cs typeface="Consolas"/>
                <a:sym typeface="Consolas"/>
              </a:rPr>
              <a:t>end</a:t>
            </a:r>
            <a:r>
              <a:rPr lang="en" sz="1400">
                <a:solidFill>
                  <a:srgbClr val="FFFFFF"/>
                </a:solidFill>
                <a:latin typeface="Consolas"/>
                <a:ea typeface="Consolas"/>
                <a:cs typeface="Consolas"/>
                <a:sym typeface="Consolas"/>
              </a:rPr>
              <a:t>()</a:t>
            </a:r>
            <a:r>
              <a:rPr lang="en" sz="1400">
                <a:solidFill>
                  <a:schemeClr val="lt1"/>
                </a:solidFill>
                <a:latin typeface="Trebuchet MS"/>
                <a:ea typeface="Trebuchet MS"/>
                <a:cs typeface="Trebuchet MS"/>
                <a:sym typeface="Trebuchet MS"/>
              </a:rPr>
              <a:t> and</a:t>
            </a:r>
            <a:r>
              <a:rPr lang="en" sz="1400">
                <a:solidFill>
                  <a:schemeClr val="lt1"/>
                </a:solidFill>
                <a:latin typeface="Trebuchet MS"/>
                <a:ea typeface="Trebuchet MS"/>
                <a:cs typeface="Trebuchet MS"/>
                <a:sym typeface="Trebuchet MS"/>
              </a:rPr>
              <a:t> add </a:t>
            </a:r>
            <a:r>
              <a:rPr lang="en" sz="1400">
                <a:solidFill>
                  <a:srgbClr val="E69138"/>
                </a:solidFill>
                <a:latin typeface="Consolas"/>
                <a:ea typeface="Consolas"/>
                <a:cs typeface="Consolas"/>
                <a:sym typeface="Consolas"/>
              </a:rPr>
              <a:t>onreadystatechange</a:t>
            </a:r>
            <a:r>
              <a:rPr lang="en" sz="1400">
                <a:solidFill>
                  <a:schemeClr val="accent1"/>
                </a:solidFill>
                <a:latin typeface="Consolas"/>
                <a:ea typeface="Consolas"/>
                <a:cs typeface="Consolas"/>
                <a:sym typeface="Consolas"/>
              </a:rPr>
              <a:t> </a:t>
            </a:r>
            <a:r>
              <a:rPr lang="en" sz="1400">
                <a:solidFill>
                  <a:schemeClr val="lt1"/>
                </a:solidFill>
                <a:latin typeface="Trebuchet MS"/>
                <a:ea typeface="Trebuchet MS"/>
                <a:cs typeface="Trebuchet MS"/>
                <a:sym typeface="Trebuchet MS"/>
              </a:rPr>
              <a:t>listeners</a:t>
            </a:r>
          </a:p>
          <a:p>
            <a:pPr indent="0" lvl="0" marL="0" marR="190500" rtl="0">
              <a:lnSpc>
                <a:spcPct val="100000"/>
              </a:lnSpc>
              <a:spcBef>
                <a:spcPts val="1000"/>
              </a:spcBef>
              <a:spcAft>
                <a:spcPts val="1000"/>
              </a:spcAft>
              <a:buNone/>
            </a:pPr>
            <a:r>
              <a:t/>
            </a:r>
            <a:endParaRPr sz="1400">
              <a:solidFill>
                <a:schemeClr val="lt1"/>
              </a:solidFill>
              <a:latin typeface="Trebuchet MS"/>
              <a:ea typeface="Trebuchet MS"/>
              <a:cs typeface="Trebuchet MS"/>
              <a:sym typeface="Trebuchet MS"/>
            </a:endParaRPr>
          </a:p>
          <a:p>
            <a:pPr indent="0" lvl="0" marL="0" marR="190500" rtl="0">
              <a:lnSpc>
                <a:spcPct val="100000"/>
              </a:lnSpc>
              <a:spcBef>
                <a:spcPts val="1000"/>
              </a:spcBef>
              <a:spcAft>
                <a:spcPts val="1000"/>
              </a:spcAft>
              <a:buNone/>
            </a:pPr>
            <a:r>
              <a:rPr lang="en" sz="1400">
                <a:solidFill>
                  <a:schemeClr val="lt1"/>
                </a:solidFill>
                <a:latin typeface="Josefin Slab"/>
                <a:ea typeface="Josefin Slab"/>
                <a:cs typeface="Josefin Slab"/>
                <a:sym typeface="Josefin Slab"/>
              </a:rPr>
              <a:t>Sample code: </a:t>
            </a:r>
            <a:r>
              <a:rPr lang="en" sz="1400" u="sng">
                <a:solidFill>
                  <a:srgbClr val="FFFFFF"/>
                </a:solidFill>
                <a:latin typeface="Josefin Slab"/>
                <a:ea typeface="Josefin Slab"/>
                <a:cs typeface="Josefin Slab"/>
                <a:sym typeface="Josefin Slab"/>
                <a:hlinkClick r:id="rId3"/>
              </a:rPr>
              <a:t>github.com/SOASTA/boomerang/blob/master/plugins/auto_xhr.js</a:t>
            </a:r>
          </a:p>
          <a:p>
            <a:pPr indent="0" lvl="0" marL="0" marR="190500" rtl="0">
              <a:lnSpc>
                <a:spcPct val="100000"/>
              </a:lnSpc>
              <a:spcBef>
                <a:spcPts val="1000"/>
              </a:spcBef>
              <a:spcAft>
                <a:spcPts val="1000"/>
              </a:spcAft>
              <a:buNone/>
            </a:pPr>
            <a:r>
              <a:rPr b="1" lang="en" sz="1400">
                <a:solidFill>
                  <a:srgbClr val="F02532"/>
                </a:solidFill>
                <a:latin typeface="Josefin Slab"/>
                <a:ea typeface="Josefin Slab"/>
                <a:cs typeface="Josefin Slab"/>
                <a:sym typeface="Josefin Slab"/>
              </a:rPr>
              <a:t>Note:</a:t>
            </a:r>
            <a:r>
              <a:rPr lang="en" sz="1400">
                <a:solidFill>
                  <a:schemeClr val="lt1"/>
                </a:solidFill>
                <a:latin typeface="Josefin Slab"/>
                <a:ea typeface="Josefin Slab"/>
                <a:cs typeface="Josefin Slab"/>
                <a:sym typeface="Josefin Slab"/>
              </a:rPr>
              <a:t> This doesn't give you detailed information such as DNS &amp; TCP timings</a:t>
            </a:r>
          </a:p>
        </p:txBody>
      </p:sp>
      <p:sp>
        <p:nvSpPr>
          <p:cNvPr id="410" name="Shape 410"/>
          <p:cNvSpPr txBox="1"/>
          <p:nvPr>
            <p:ph type="title"/>
          </p:nvPr>
        </p:nvSpPr>
        <p:spPr>
          <a:xfrm>
            <a:off x="336921" y="133945"/>
            <a:ext cx="8470200" cy="771900"/>
          </a:xfrm>
          <a:prstGeom prst="rect">
            <a:avLst/>
          </a:prstGeom>
        </p:spPr>
        <p:txBody>
          <a:bodyPr anchorCtr="0" anchor="ctr" bIns="58925" lIns="58925" rIns="58925" tIns="58925">
            <a:noAutofit/>
          </a:bodyPr>
          <a:lstStyle/>
          <a:p>
            <a:pPr lvl="0" rtl="0">
              <a:spcBef>
                <a:spcPts val="0"/>
              </a:spcBef>
              <a:buNone/>
            </a:pPr>
            <a:r>
              <a:rPr i="0" lang="en">
                <a:latin typeface="Josefin Slab"/>
                <a:ea typeface="Josefin Slab"/>
                <a:cs typeface="Josefin Slab"/>
                <a:sym typeface="Josefin Slab"/>
              </a:rPr>
              <a:t>ResourceTiming: Polyfill</a:t>
            </a: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14" name="Shape 414"/>
        <p:cNvGrpSpPr/>
        <p:nvPr/>
      </p:nvGrpSpPr>
      <p:grpSpPr>
        <a:xfrm>
          <a:off x="0" y="0"/>
          <a:ext cx="0" cy="0"/>
          <a:chOff x="0" y="0"/>
          <a:chExt cx="0" cy="0"/>
        </a:xfrm>
      </p:grpSpPr>
      <p:sp>
        <p:nvSpPr>
          <p:cNvPr id="415" name="Shape 415"/>
          <p:cNvSpPr txBox="1"/>
          <p:nvPr>
            <p:ph idx="1" type="body"/>
          </p:nvPr>
        </p:nvSpPr>
        <p:spPr>
          <a:xfrm>
            <a:off x="669725" y="875375"/>
            <a:ext cx="8137500" cy="3805800"/>
          </a:xfrm>
          <a:prstGeom prst="rect">
            <a:avLst/>
          </a:prstGeom>
        </p:spPr>
        <p:txBody>
          <a:bodyPr anchorCtr="0" anchor="t" bIns="58925" lIns="58925" rIns="58925" tIns="58925">
            <a:noAutofit/>
          </a:bodyPr>
          <a:lstStyle/>
          <a:p>
            <a:pPr indent="-317500" lvl="0" marL="457200" marR="190500" rtl="0">
              <a:lnSpc>
                <a:spcPct val="100000"/>
              </a:lnSpc>
              <a:spcBef>
                <a:spcPts val="1000"/>
              </a:spcBef>
              <a:spcAft>
                <a:spcPts val="0"/>
              </a:spcAft>
              <a:buClr>
                <a:schemeClr val="lt1"/>
              </a:buClr>
              <a:buSzPct val="100000"/>
              <a:buFont typeface="Trebuchet MS"/>
            </a:pPr>
            <a:r>
              <a:rPr lang="en" sz="1400">
                <a:solidFill>
                  <a:schemeClr val="lt1"/>
                </a:solidFill>
                <a:latin typeface="Trebuchet MS"/>
                <a:ea typeface="Trebuchet MS"/>
                <a:cs typeface="Trebuchet MS"/>
                <a:sym typeface="Trebuchet MS"/>
              </a:rPr>
              <a:t>Ensure your CDNs and </a:t>
            </a:r>
            <a:r>
              <a:rPr lang="en" sz="1400">
                <a:solidFill>
                  <a:schemeClr val="accent1"/>
                </a:solidFill>
                <a:latin typeface="Trebuchet MS"/>
                <a:ea typeface="Trebuchet MS"/>
                <a:cs typeface="Trebuchet MS"/>
                <a:sym typeface="Trebuchet MS"/>
              </a:rPr>
              <a:t>third-party libraries</a:t>
            </a:r>
            <a:r>
              <a:rPr lang="en" sz="1400">
                <a:solidFill>
                  <a:schemeClr val="lt1"/>
                </a:solidFill>
                <a:latin typeface="Trebuchet MS"/>
                <a:ea typeface="Trebuchet MS"/>
                <a:cs typeface="Trebuchet MS"/>
                <a:sym typeface="Trebuchet MS"/>
              </a:rPr>
              <a:t> send </a:t>
            </a:r>
            <a:r>
              <a:rPr lang="en" sz="1400">
                <a:solidFill>
                  <a:schemeClr val="lt1"/>
                </a:solidFill>
                <a:latin typeface="Consolas"/>
                <a:ea typeface="Consolas"/>
                <a:cs typeface="Consolas"/>
                <a:sym typeface="Consolas"/>
              </a:rPr>
              <a:t>Timing-Allow-Origin</a:t>
            </a:r>
          </a:p>
          <a:p>
            <a:pPr indent="-317500" lvl="0" marL="457200" marR="190500" rtl="0">
              <a:lnSpc>
                <a:spcPct val="100000"/>
              </a:lnSpc>
              <a:spcBef>
                <a:spcPts val="1000"/>
              </a:spcBef>
              <a:spcAft>
                <a:spcPts val="0"/>
              </a:spcAft>
              <a:buClr>
                <a:schemeClr val="lt1"/>
              </a:buClr>
              <a:buSzPct val="100000"/>
              <a:buFont typeface="Trebuchet MS"/>
            </a:pPr>
            <a:r>
              <a:rPr lang="en" sz="1400">
                <a:solidFill>
                  <a:schemeClr val="lt1"/>
                </a:solidFill>
                <a:latin typeface="Trebuchet MS"/>
                <a:ea typeface="Trebuchet MS"/>
                <a:cs typeface="Trebuchet MS"/>
                <a:sym typeface="Trebuchet MS"/>
              </a:rPr>
              <a:t>What </a:t>
            </a:r>
            <a:r>
              <a:rPr lang="en" sz="1400">
                <a:solidFill>
                  <a:schemeClr val="accent1"/>
                </a:solidFill>
                <a:latin typeface="Trebuchet MS"/>
                <a:ea typeface="Trebuchet MS"/>
                <a:cs typeface="Trebuchet MS"/>
                <a:sym typeface="Trebuchet MS"/>
              </a:rPr>
              <a:t>isn't included</a:t>
            </a:r>
            <a:r>
              <a:rPr lang="en" sz="1400">
                <a:solidFill>
                  <a:schemeClr val="lt1"/>
                </a:solidFill>
                <a:latin typeface="Trebuchet MS"/>
                <a:ea typeface="Trebuchet MS"/>
                <a:cs typeface="Trebuchet MS"/>
                <a:sym typeface="Trebuchet MS"/>
              </a:rPr>
              <a:t> in ResourceTiming:</a:t>
            </a:r>
          </a:p>
          <a:p>
            <a:pPr indent="-317500" lvl="1" marL="914400" marR="190500" rtl="0">
              <a:lnSpc>
                <a:spcPct val="100000"/>
              </a:lnSpc>
              <a:spcBef>
                <a:spcPts val="1000"/>
              </a:spcBef>
              <a:spcAft>
                <a:spcPts val="0"/>
              </a:spcAft>
              <a:buClr>
                <a:schemeClr val="lt1"/>
              </a:buClr>
              <a:buSzPct val="100000"/>
              <a:buFont typeface="Trebuchet MS"/>
            </a:pPr>
            <a:r>
              <a:rPr lang="en" sz="1400">
                <a:solidFill>
                  <a:schemeClr val="lt1"/>
                </a:solidFill>
                <a:latin typeface="Trebuchet MS"/>
                <a:ea typeface="Trebuchet MS"/>
                <a:cs typeface="Trebuchet MS"/>
                <a:sym typeface="Trebuchet MS"/>
              </a:rPr>
              <a:t>The </a:t>
            </a:r>
            <a:r>
              <a:rPr lang="en" sz="1400">
                <a:solidFill>
                  <a:schemeClr val="accent1"/>
                </a:solidFill>
                <a:latin typeface="Trebuchet MS"/>
                <a:ea typeface="Trebuchet MS"/>
                <a:cs typeface="Trebuchet MS"/>
                <a:sym typeface="Trebuchet MS"/>
              </a:rPr>
              <a:t>root HTML</a:t>
            </a:r>
            <a:r>
              <a:rPr lang="en" sz="1400">
                <a:solidFill>
                  <a:schemeClr val="lt1"/>
                </a:solidFill>
                <a:latin typeface="Trebuchet MS"/>
                <a:ea typeface="Trebuchet MS"/>
                <a:cs typeface="Trebuchet MS"/>
                <a:sym typeface="Trebuchet MS"/>
              </a:rPr>
              <a:t> page (get this from </a:t>
            </a:r>
            <a:r>
              <a:rPr lang="en" sz="1400">
                <a:solidFill>
                  <a:schemeClr val="lt1"/>
                </a:solidFill>
                <a:latin typeface="Consolas"/>
                <a:ea typeface="Consolas"/>
                <a:cs typeface="Consolas"/>
                <a:sym typeface="Consolas"/>
              </a:rPr>
              <a:t>window.performance.timing</a:t>
            </a:r>
            <a:r>
              <a:rPr lang="en" sz="1400">
                <a:solidFill>
                  <a:schemeClr val="lt1"/>
                </a:solidFill>
                <a:latin typeface="Trebuchet MS"/>
                <a:ea typeface="Trebuchet MS"/>
                <a:cs typeface="Trebuchet MS"/>
                <a:sym typeface="Trebuchet MS"/>
              </a:rPr>
              <a:t>)</a:t>
            </a:r>
          </a:p>
          <a:p>
            <a:pPr indent="-317500" lvl="1" marL="914400" marR="190500" rtl="0">
              <a:lnSpc>
                <a:spcPct val="100000"/>
              </a:lnSpc>
              <a:spcBef>
                <a:spcPts val="1000"/>
              </a:spcBef>
              <a:spcAft>
                <a:spcPts val="0"/>
              </a:spcAft>
              <a:buClr>
                <a:schemeClr val="lt1"/>
              </a:buClr>
              <a:buSzPct val="100000"/>
              <a:buFont typeface="Trebuchet MS"/>
            </a:pPr>
            <a:r>
              <a:rPr lang="en" sz="1400">
                <a:solidFill>
                  <a:schemeClr val="accent1"/>
                </a:solidFill>
                <a:latin typeface="Trebuchet MS"/>
                <a:ea typeface="Trebuchet MS"/>
                <a:cs typeface="Trebuchet MS"/>
                <a:sym typeface="Trebuchet MS"/>
              </a:rPr>
              <a:t>HTTP code</a:t>
            </a:r>
            <a:r>
              <a:rPr lang="en" sz="1400">
                <a:solidFill>
                  <a:schemeClr val="lt1"/>
                </a:solidFill>
                <a:latin typeface="Trebuchet MS"/>
                <a:ea typeface="Trebuchet MS"/>
                <a:cs typeface="Trebuchet MS"/>
                <a:sym typeface="Trebuchet MS"/>
              </a:rPr>
              <a:t> (privacy concerns)</a:t>
            </a:r>
          </a:p>
          <a:p>
            <a:pPr indent="-317500" lvl="1" marL="914400" marR="190500" rtl="0">
              <a:lnSpc>
                <a:spcPct val="100000"/>
              </a:lnSpc>
              <a:spcBef>
                <a:spcPts val="1000"/>
              </a:spcBef>
              <a:spcAft>
                <a:spcPts val="0"/>
              </a:spcAft>
              <a:buClr>
                <a:schemeClr val="lt1"/>
              </a:buClr>
              <a:buSzPct val="100000"/>
              <a:buFont typeface="Trebuchet MS"/>
            </a:pPr>
            <a:r>
              <a:rPr lang="en" sz="1400">
                <a:solidFill>
                  <a:schemeClr val="lt1"/>
                </a:solidFill>
                <a:latin typeface="Trebuchet MS"/>
                <a:ea typeface="Trebuchet MS"/>
                <a:cs typeface="Trebuchet MS"/>
                <a:sym typeface="Trebuchet MS"/>
              </a:rPr>
              <a:t>Content that loaded with </a:t>
            </a:r>
            <a:r>
              <a:rPr lang="en" sz="1400">
                <a:solidFill>
                  <a:schemeClr val="accent1"/>
                </a:solidFill>
                <a:latin typeface="Trebuchet MS"/>
                <a:ea typeface="Trebuchet MS"/>
                <a:cs typeface="Trebuchet MS"/>
                <a:sym typeface="Trebuchet MS"/>
              </a:rPr>
              <a:t>errors </a:t>
            </a:r>
            <a:r>
              <a:rPr lang="en" sz="1400">
                <a:solidFill>
                  <a:schemeClr val="lt1"/>
                </a:solidFill>
                <a:latin typeface="Trebuchet MS"/>
                <a:ea typeface="Trebuchet MS"/>
                <a:cs typeface="Trebuchet MS"/>
                <a:sym typeface="Trebuchet MS"/>
              </a:rPr>
              <a:t>(eg 404s) (browser inconsistencies)</a:t>
            </a:r>
          </a:p>
          <a:p>
            <a:pPr indent="-317500" lvl="0" marL="457200" marR="190500" rtl="0">
              <a:lnSpc>
                <a:spcPct val="100000"/>
              </a:lnSpc>
              <a:spcBef>
                <a:spcPts val="1000"/>
              </a:spcBef>
              <a:spcAft>
                <a:spcPts val="0"/>
              </a:spcAft>
              <a:buClr>
                <a:schemeClr val="lt1"/>
              </a:buClr>
              <a:buSzPct val="100000"/>
              <a:buFont typeface="Trebuchet MS"/>
            </a:pPr>
            <a:r>
              <a:rPr lang="en" sz="1400">
                <a:solidFill>
                  <a:schemeClr val="lt1"/>
                </a:solidFill>
                <a:latin typeface="Trebuchet MS"/>
                <a:ea typeface="Trebuchet MS"/>
                <a:cs typeface="Trebuchet MS"/>
                <a:sym typeface="Trebuchet MS"/>
              </a:rPr>
              <a:t>If you're going to be </a:t>
            </a:r>
            <a:r>
              <a:rPr lang="en" sz="1400">
                <a:solidFill>
                  <a:schemeClr val="accent1"/>
                </a:solidFill>
                <a:latin typeface="Trebuchet MS"/>
                <a:ea typeface="Trebuchet MS"/>
                <a:cs typeface="Trebuchet MS"/>
                <a:sym typeface="Trebuchet MS"/>
              </a:rPr>
              <a:t>managing the ResourceTiming buffer</a:t>
            </a:r>
            <a:r>
              <a:rPr lang="en" sz="1400">
                <a:solidFill>
                  <a:schemeClr val="lt1"/>
                </a:solidFill>
                <a:latin typeface="Trebuchet MS"/>
                <a:ea typeface="Trebuchet MS"/>
                <a:cs typeface="Trebuchet MS"/>
                <a:sym typeface="Trebuchet MS"/>
              </a:rPr>
              <a:t>, make sure no other scripts are managing it as well</a:t>
            </a:r>
          </a:p>
          <a:p>
            <a:pPr indent="-317500" lvl="0" marL="457200" marR="190500" rtl="0">
              <a:lnSpc>
                <a:spcPct val="100000"/>
              </a:lnSpc>
              <a:spcBef>
                <a:spcPts val="1000"/>
              </a:spcBef>
              <a:spcAft>
                <a:spcPts val="0"/>
              </a:spcAft>
              <a:buClr>
                <a:schemeClr val="lt1"/>
              </a:buClr>
              <a:buSzPct val="100000"/>
              <a:buFont typeface="Trebuchet MS"/>
            </a:pPr>
            <a:r>
              <a:rPr lang="en" sz="1400">
                <a:solidFill>
                  <a:schemeClr val="lt1"/>
                </a:solidFill>
                <a:latin typeface="Trebuchet MS"/>
                <a:ea typeface="Trebuchet MS"/>
                <a:cs typeface="Trebuchet MS"/>
                <a:sym typeface="Trebuchet MS"/>
              </a:rPr>
              <a:t>Each </a:t>
            </a:r>
            <a:r>
              <a:rPr lang="en" sz="1400">
                <a:solidFill>
                  <a:schemeClr val="accent1"/>
                </a:solidFill>
                <a:latin typeface="Trebuchet MS"/>
                <a:ea typeface="Trebuchet MS"/>
                <a:cs typeface="Trebuchet MS"/>
                <a:sym typeface="Trebuchet MS"/>
              </a:rPr>
              <a:t>IFRAME will have its own ResourceTiming data</a:t>
            </a:r>
            <a:r>
              <a:rPr lang="en" sz="1400">
                <a:solidFill>
                  <a:schemeClr val="lt1"/>
                </a:solidFill>
                <a:latin typeface="Trebuchet MS"/>
                <a:ea typeface="Trebuchet MS"/>
                <a:cs typeface="Trebuchet MS"/>
                <a:sym typeface="Trebuchet MS"/>
              </a:rPr>
              <a:t>, and those resources won't be included in the parent FRAME/document. So you'll need to traverse the document frames to get all resources</a:t>
            </a:r>
          </a:p>
          <a:p>
            <a:pPr indent="-317500" lvl="0" marL="457200" marR="190500" rtl="0">
              <a:lnSpc>
                <a:spcPct val="100000"/>
              </a:lnSpc>
              <a:spcBef>
                <a:spcPts val="1000"/>
              </a:spcBef>
              <a:spcAft>
                <a:spcPts val="0"/>
              </a:spcAft>
              <a:buClr>
                <a:schemeClr val="lt1"/>
              </a:buClr>
              <a:buSzPct val="100000"/>
              <a:buFont typeface="Trebuchet MS"/>
            </a:pPr>
            <a:r>
              <a:rPr lang="en" sz="1400">
                <a:solidFill>
                  <a:schemeClr val="accent1"/>
                </a:solidFill>
                <a:latin typeface="Consolas"/>
                <a:ea typeface="Consolas"/>
                <a:cs typeface="Consolas"/>
                <a:sym typeface="Consolas"/>
              </a:rPr>
              <a:t>about:blank</a:t>
            </a:r>
            <a:r>
              <a:rPr lang="en" sz="1400">
                <a:solidFill>
                  <a:schemeClr val="accent1"/>
                </a:solidFill>
                <a:latin typeface="Trebuchet MS"/>
                <a:ea typeface="Trebuchet MS"/>
                <a:cs typeface="Trebuchet MS"/>
                <a:sym typeface="Trebuchet MS"/>
              </a:rPr>
              <a:t>, </a:t>
            </a:r>
            <a:r>
              <a:rPr lang="en" sz="1400">
                <a:solidFill>
                  <a:schemeClr val="accent1"/>
                </a:solidFill>
                <a:latin typeface="Consolas"/>
                <a:ea typeface="Consolas"/>
                <a:cs typeface="Consolas"/>
                <a:sym typeface="Consolas"/>
              </a:rPr>
              <a:t>javascript:</a:t>
            </a:r>
            <a:r>
              <a:rPr lang="en" sz="1400">
                <a:solidFill>
                  <a:schemeClr val="lt1"/>
                </a:solidFill>
                <a:latin typeface="Trebuchet MS"/>
                <a:ea typeface="Trebuchet MS"/>
                <a:cs typeface="Trebuchet MS"/>
                <a:sym typeface="Trebuchet MS"/>
              </a:rPr>
              <a:t> URLs will be seen in RT data</a:t>
            </a:r>
          </a:p>
          <a:p>
            <a:pPr indent="-317500" lvl="0" marL="457200" marR="190500" rtl="0">
              <a:lnSpc>
                <a:spcPct val="100000"/>
              </a:lnSpc>
              <a:spcBef>
                <a:spcPts val="1000"/>
              </a:spcBef>
              <a:spcAft>
                <a:spcPts val="0"/>
              </a:spcAft>
              <a:buClr>
                <a:schemeClr val="lt1"/>
              </a:buClr>
              <a:buSzPct val="100000"/>
              <a:buFont typeface="Trebuchet MS"/>
            </a:pPr>
            <a:r>
              <a:rPr lang="en" sz="1400">
                <a:solidFill>
                  <a:schemeClr val="lt1"/>
                </a:solidFill>
                <a:latin typeface="Trebuchet MS"/>
                <a:ea typeface="Trebuchet MS"/>
                <a:cs typeface="Trebuchet MS"/>
                <a:sym typeface="Trebuchet MS"/>
              </a:rPr>
              <a:t>You may see browser extensions fetching resources in RT data</a:t>
            </a:r>
          </a:p>
        </p:txBody>
      </p:sp>
      <p:sp>
        <p:nvSpPr>
          <p:cNvPr id="416" name="Shape 416"/>
          <p:cNvSpPr txBox="1"/>
          <p:nvPr>
            <p:ph type="title"/>
          </p:nvPr>
        </p:nvSpPr>
        <p:spPr>
          <a:xfrm>
            <a:off x="336921" y="133945"/>
            <a:ext cx="8470200" cy="771900"/>
          </a:xfrm>
          <a:prstGeom prst="rect">
            <a:avLst/>
          </a:prstGeom>
        </p:spPr>
        <p:txBody>
          <a:bodyPr anchorCtr="0" anchor="ctr" bIns="58925" lIns="58925" rIns="58925" tIns="58925">
            <a:noAutofit/>
          </a:bodyPr>
          <a:lstStyle/>
          <a:p>
            <a:pPr lvl="0" rtl="0">
              <a:spcBef>
                <a:spcPts val="0"/>
              </a:spcBef>
              <a:buNone/>
            </a:pPr>
            <a:r>
              <a:rPr i="0" lang="en">
                <a:latin typeface="Josefin Slab"/>
                <a:ea typeface="Josefin Slab"/>
                <a:cs typeface="Josefin Slab"/>
                <a:sym typeface="Josefin Slab"/>
              </a:rPr>
              <a:t>ResourceTiming: Tips</a:t>
            </a: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20" name="Shape 420"/>
        <p:cNvGrpSpPr/>
        <p:nvPr/>
      </p:nvGrpSpPr>
      <p:grpSpPr>
        <a:xfrm>
          <a:off x="0" y="0"/>
          <a:ext cx="0" cy="0"/>
          <a:chOff x="0" y="0"/>
          <a:chExt cx="0" cy="0"/>
        </a:xfrm>
      </p:grpSpPr>
      <p:sp>
        <p:nvSpPr>
          <p:cNvPr id="421" name="Shape 421"/>
          <p:cNvSpPr txBox="1"/>
          <p:nvPr>
            <p:ph type="title"/>
          </p:nvPr>
        </p:nvSpPr>
        <p:spPr>
          <a:xfrm>
            <a:off x="336921" y="133945"/>
            <a:ext cx="8470200" cy="771900"/>
          </a:xfrm>
          <a:prstGeom prst="rect">
            <a:avLst/>
          </a:prstGeom>
        </p:spPr>
        <p:txBody>
          <a:bodyPr anchorCtr="0" anchor="ctr" bIns="58925" lIns="58925" rIns="58925" tIns="58925">
            <a:noAutofit/>
          </a:bodyPr>
          <a:lstStyle/>
          <a:p>
            <a:pPr lvl="0" rtl="0">
              <a:spcBef>
                <a:spcPts val="0"/>
              </a:spcBef>
              <a:buNone/>
            </a:pPr>
            <a:r>
              <a:rPr i="0" lang="en">
                <a:latin typeface="Josefin Slab"/>
                <a:ea typeface="Josefin Slab"/>
                <a:cs typeface="Josefin Slab"/>
                <a:sym typeface="Josefin Slab"/>
              </a:rPr>
              <a:t>ResourceTiming2: Coming Soon</a:t>
            </a:r>
          </a:p>
        </p:txBody>
      </p:sp>
      <p:sp>
        <p:nvSpPr>
          <p:cNvPr id="422" name="Shape 422"/>
          <p:cNvSpPr txBox="1"/>
          <p:nvPr>
            <p:ph idx="1" type="body"/>
          </p:nvPr>
        </p:nvSpPr>
        <p:spPr>
          <a:xfrm>
            <a:off x="669725" y="875376"/>
            <a:ext cx="7804500" cy="3805800"/>
          </a:xfrm>
          <a:prstGeom prst="rect">
            <a:avLst/>
          </a:prstGeom>
        </p:spPr>
        <p:txBody>
          <a:bodyPr anchorCtr="0" anchor="t" bIns="58925" lIns="58925" rIns="58925" tIns="58925">
            <a:noAutofit/>
          </a:bodyPr>
          <a:lstStyle/>
          <a:p>
            <a:pPr indent="0" lvl="0" marL="0" rtl="0">
              <a:spcBef>
                <a:spcPts val="1000"/>
              </a:spcBef>
              <a:buNone/>
            </a:pPr>
            <a:r>
              <a:rPr lang="en" sz="1800">
                <a:solidFill>
                  <a:schemeClr val="lt1"/>
                </a:solidFill>
                <a:latin typeface="Trebuchet MS"/>
                <a:ea typeface="Trebuchet MS"/>
                <a:cs typeface="Trebuchet MS"/>
                <a:sym typeface="Trebuchet MS"/>
              </a:rPr>
              <a:t>Available in recent Firefox, Chrome:</a:t>
            </a:r>
          </a:p>
          <a:p>
            <a:pPr indent="-228600" lvl="0" marL="457200" rtl="0">
              <a:spcBef>
                <a:spcPts val="1000"/>
              </a:spcBef>
              <a:buClr>
                <a:schemeClr val="lt1"/>
              </a:buClr>
              <a:buFont typeface="Trebuchet MS"/>
            </a:pPr>
            <a:r>
              <a:rPr lang="en" sz="1800">
                <a:solidFill>
                  <a:schemeClr val="accent1"/>
                </a:solidFill>
                <a:latin typeface="Consolas"/>
                <a:ea typeface="Consolas"/>
                <a:cs typeface="Consolas"/>
                <a:sym typeface="Consolas"/>
              </a:rPr>
              <a:t>nextHopProtocol</a:t>
            </a:r>
            <a:r>
              <a:rPr lang="en" sz="1800">
                <a:solidFill>
                  <a:schemeClr val="lt1"/>
                </a:solidFill>
                <a:latin typeface="Trebuchet MS"/>
                <a:ea typeface="Trebuchet MS"/>
                <a:cs typeface="Trebuchet MS"/>
                <a:sym typeface="Trebuchet MS"/>
              </a:rPr>
              <a:t>: ALPN Protocol ID (e.g. quic+</a:t>
            </a:r>
            <a:r>
              <a:rPr lang="en" sz="1800">
                <a:solidFill>
                  <a:schemeClr val="lt1"/>
                </a:solidFill>
                <a:latin typeface="Consolas"/>
                <a:ea typeface="Consolas"/>
                <a:cs typeface="Consolas"/>
                <a:sym typeface="Consolas"/>
              </a:rPr>
              <a:t>http2</a:t>
            </a:r>
            <a:r>
              <a:rPr lang="en" sz="1800">
                <a:solidFill>
                  <a:schemeClr val="lt1"/>
                </a:solidFill>
                <a:latin typeface="Trebuchet MS"/>
                <a:ea typeface="Trebuchet MS"/>
                <a:cs typeface="Trebuchet MS"/>
                <a:sym typeface="Trebuchet MS"/>
              </a:rPr>
              <a:t>)</a:t>
            </a:r>
          </a:p>
          <a:p>
            <a:pPr indent="-228600" lvl="0" marL="457200" rtl="0">
              <a:spcBef>
                <a:spcPts val="1000"/>
              </a:spcBef>
              <a:buClr>
                <a:schemeClr val="lt1"/>
              </a:buClr>
              <a:buFont typeface="Trebuchet MS"/>
            </a:pPr>
            <a:r>
              <a:rPr lang="en" sz="1800">
                <a:solidFill>
                  <a:schemeClr val="accent1"/>
                </a:solidFill>
                <a:latin typeface="Consolas"/>
                <a:ea typeface="Consolas"/>
                <a:cs typeface="Consolas"/>
                <a:sym typeface="Consolas"/>
              </a:rPr>
              <a:t>transferSize</a:t>
            </a:r>
            <a:r>
              <a:rPr lang="en" sz="1800">
                <a:solidFill>
                  <a:schemeClr val="lt1"/>
                </a:solidFill>
                <a:latin typeface="Trebuchet MS"/>
                <a:ea typeface="Trebuchet MS"/>
                <a:cs typeface="Trebuchet MS"/>
                <a:sym typeface="Trebuchet MS"/>
              </a:rPr>
              <a:t>: Bytes transferred for HTTP header and response</a:t>
            </a:r>
          </a:p>
          <a:p>
            <a:pPr indent="-228600" lvl="0" marL="457200" rtl="0">
              <a:spcBef>
                <a:spcPts val="1000"/>
              </a:spcBef>
              <a:buClr>
                <a:schemeClr val="lt1"/>
              </a:buClr>
              <a:buFont typeface="Trebuchet MS"/>
            </a:pPr>
            <a:r>
              <a:rPr lang="en" sz="1800">
                <a:solidFill>
                  <a:schemeClr val="accent1"/>
                </a:solidFill>
                <a:latin typeface="Consolas"/>
                <a:ea typeface="Consolas"/>
                <a:cs typeface="Consolas"/>
                <a:sym typeface="Consolas"/>
              </a:rPr>
              <a:t>decodedBodySize</a:t>
            </a:r>
            <a:r>
              <a:rPr lang="en" sz="1800">
                <a:solidFill>
                  <a:schemeClr val="lt1"/>
                </a:solidFill>
                <a:latin typeface="Trebuchet MS"/>
                <a:ea typeface="Trebuchet MS"/>
                <a:cs typeface="Trebuchet MS"/>
                <a:sym typeface="Trebuchet MS"/>
              </a:rPr>
              <a:t>: Size of the body after removing any applied content-codings</a:t>
            </a:r>
          </a:p>
          <a:p>
            <a:pPr indent="-228600" lvl="0" marL="457200" rtl="0">
              <a:spcBef>
                <a:spcPts val="1000"/>
              </a:spcBef>
              <a:buClr>
                <a:schemeClr val="lt1"/>
              </a:buClr>
              <a:buFont typeface="Trebuchet MS"/>
            </a:pPr>
            <a:r>
              <a:rPr lang="en" sz="1800">
                <a:solidFill>
                  <a:schemeClr val="accent1"/>
                </a:solidFill>
                <a:latin typeface="Consolas"/>
                <a:ea typeface="Consolas"/>
                <a:cs typeface="Consolas"/>
                <a:sym typeface="Consolas"/>
              </a:rPr>
              <a:t>encodedBodySize</a:t>
            </a:r>
            <a:r>
              <a:rPr lang="en" sz="1800">
                <a:solidFill>
                  <a:schemeClr val="lt1"/>
                </a:solidFill>
                <a:latin typeface="Trebuchet MS"/>
                <a:ea typeface="Trebuchet MS"/>
                <a:cs typeface="Trebuchet MS"/>
                <a:sym typeface="Trebuchet MS"/>
              </a:rPr>
              <a:t>: Size of the body after prior to removing any applied content-codings</a:t>
            </a: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26" name="Shape 426"/>
        <p:cNvGrpSpPr/>
        <p:nvPr/>
      </p:nvGrpSpPr>
      <p:grpSpPr>
        <a:xfrm>
          <a:off x="0" y="0"/>
          <a:ext cx="0" cy="0"/>
          <a:chOff x="0" y="0"/>
          <a:chExt cx="0" cy="0"/>
        </a:xfrm>
      </p:grpSpPr>
      <p:sp>
        <p:nvSpPr>
          <p:cNvPr id="427" name="Shape 427"/>
          <p:cNvSpPr txBox="1"/>
          <p:nvPr>
            <p:ph type="title"/>
          </p:nvPr>
        </p:nvSpPr>
        <p:spPr>
          <a:xfrm>
            <a:off x="892975" y="1389525"/>
            <a:ext cx="7358100" cy="1429800"/>
          </a:xfrm>
          <a:prstGeom prst="rect">
            <a:avLst/>
          </a:prstGeom>
        </p:spPr>
        <p:txBody>
          <a:bodyPr anchorCtr="0" anchor="ctr" bIns="58925" lIns="58925" rIns="58925" tIns="58925">
            <a:noAutofit/>
          </a:bodyPr>
          <a:lstStyle/>
          <a:p>
            <a:pPr lvl="0" rtl="0">
              <a:spcBef>
                <a:spcPts val="0"/>
              </a:spcBef>
              <a:buNone/>
            </a:pPr>
            <a:r>
              <a:rPr lang="en">
                <a:solidFill>
                  <a:srgbClr val="0057A3"/>
                </a:solidFill>
                <a:latin typeface="Josefin Slab"/>
                <a:ea typeface="Josefin Slab"/>
                <a:cs typeface="Josefin Slab"/>
                <a:sym typeface="Josefin Slab"/>
              </a:rPr>
              <a:t>U</a:t>
            </a:r>
            <a:r>
              <a:rPr lang="en">
                <a:latin typeface="Josefin Slab"/>
                <a:ea typeface="Josefin Slab"/>
                <a:cs typeface="Josefin Slab"/>
                <a:sym typeface="Josefin Slab"/>
              </a:rPr>
              <a:t>ser</a:t>
            </a:r>
            <a:r>
              <a:rPr lang="en">
                <a:solidFill>
                  <a:srgbClr val="F02532"/>
                </a:solidFill>
                <a:latin typeface="Josefin Slab"/>
                <a:ea typeface="Josefin Slab"/>
                <a:cs typeface="Josefin Slab"/>
                <a:sym typeface="Josefin Slab"/>
              </a:rPr>
              <a:t>T</a:t>
            </a:r>
            <a:r>
              <a:rPr lang="en">
                <a:latin typeface="Josefin Slab"/>
                <a:ea typeface="Josefin Slab"/>
                <a:cs typeface="Josefin Slab"/>
                <a:sym typeface="Josefin Slab"/>
              </a:rPr>
              <a:t>iming</a:t>
            </a:r>
          </a:p>
        </p:txBody>
      </p:sp>
      <p:sp>
        <p:nvSpPr>
          <p:cNvPr id="428" name="Shape 428"/>
          <p:cNvSpPr txBox="1"/>
          <p:nvPr>
            <p:ph type="title"/>
          </p:nvPr>
        </p:nvSpPr>
        <p:spPr>
          <a:xfrm>
            <a:off x="892950" y="2751600"/>
            <a:ext cx="7358100" cy="934500"/>
          </a:xfrm>
          <a:prstGeom prst="rect">
            <a:avLst/>
          </a:prstGeom>
        </p:spPr>
        <p:txBody>
          <a:bodyPr anchorCtr="0" anchor="ctr" bIns="58925" lIns="58925" rIns="58925" tIns="58925">
            <a:noAutofit/>
          </a:bodyPr>
          <a:lstStyle/>
          <a:p>
            <a:pPr lvl="0" rtl="0">
              <a:spcBef>
                <a:spcPts val="0"/>
              </a:spcBef>
              <a:buNone/>
            </a:pPr>
            <a:r>
              <a:rPr lang="en" sz="2400">
                <a:solidFill>
                  <a:srgbClr val="FFFFFF"/>
                </a:solidFill>
                <a:latin typeface="Quicksand"/>
                <a:ea typeface="Quicksand"/>
                <a:cs typeface="Quicksand"/>
                <a:sym typeface="Quicksand"/>
              </a:rPr>
              <a:t>Measuring in-page </a:t>
            </a:r>
            <a:r>
              <a:rPr lang="en" sz="2400">
                <a:solidFill>
                  <a:srgbClr val="0057A3"/>
                </a:solidFill>
                <a:latin typeface="Quicksand"/>
                <a:ea typeface="Quicksand"/>
                <a:cs typeface="Quicksand"/>
                <a:sym typeface="Quicksand"/>
              </a:rPr>
              <a:t>scripts</a:t>
            </a:r>
            <a:r>
              <a:rPr lang="en" sz="2400">
                <a:solidFill>
                  <a:srgbClr val="FFFFFF"/>
                </a:solidFill>
                <a:latin typeface="Quicksand"/>
                <a:ea typeface="Quicksand"/>
                <a:cs typeface="Quicksand"/>
                <a:sym typeface="Quicksand"/>
              </a:rPr>
              <a:t> and other things that don't fire </a:t>
            </a:r>
            <a:r>
              <a:rPr lang="en" sz="2400">
                <a:solidFill>
                  <a:srgbClr val="F02532"/>
                </a:solidFill>
                <a:latin typeface="Quicksand"/>
                <a:ea typeface="Quicksand"/>
                <a:cs typeface="Quicksand"/>
                <a:sym typeface="Quicksand"/>
              </a:rPr>
              <a:t>events</a:t>
            </a: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32" name="Shape 432"/>
        <p:cNvGrpSpPr/>
        <p:nvPr/>
      </p:nvGrpSpPr>
      <p:grpSpPr>
        <a:xfrm>
          <a:off x="0" y="0"/>
          <a:ext cx="0" cy="0"/>
          <a:chOff x="0" y="0"/>
          <a:chExt cx="0" cy="0"/>
        </a:xfrm>
      </p:grpSpPr>
      <p:sp>
        <p:nvSpPr>
          <p:cNvPr id="433" name="Shape 433"/>
          <p:cNvSpPr txBox="1"/>
          <p:nvPr>
            <p:ph type="title"/>
          </p:nvPr>
        </p:nvSpPr>
        <p:spPr>
          <a:xfrm>
            <a:off x="336921" y="133945"/>
            <a:ext cx="8470200" cy="771900"/>
          </a:xfrm>
          <a:prstGeom prst="rect">
            <a:avLst/>
          </a:prstGeom>
        </p:spPr>
        <p:txBody>
          <a:bodyPr anchorCtr="0" anchor="ctr" bIns="58925" lIns="58925" rIns="58925" tIns="58925">
            <a:noAutofit/>
          </a:bodyPr>
          <a:lstStyle/>
          <a:p>
            <a:pPr lvl="0" rtl="0">
              <a:spcBef>
                <a:spcPts val="0"/>
              </a:spcBef>
              <a:buNone/>
            </a:pPr>
            <a:r>
              <a:rPr i="0" lang="en">
                <a:latin typeface="Josefin Slab"/>
                <a:ea typeface="Josefin Slab"/>
                <a:cs typeface="Josefin Slab"/>
                <a:sym typeface="Josefin Slab"/>
              </a:rPr>
              <a:t>UserTiming</a:t>
            </a:r>
          </a:p>
        </p:txBody>
      </p:sp>
      <p:sp>
        <p:nvSpPr>
          <p:cNvPr id="434" name="Shape 434"/>
          <p:cNvSpPr txBox="1"/>
          <p:nvPr>
            <p:ph idx="1" type="body"/>
          </p:nvPr>
        </p:nvSpPr>
        <p:spPr>
          <a:xfrm>
            <a:off x="669725" y="875376"/>
            <a:ext cx="7804500" cy="3805800"/>
          </a:xfrm>
          <a:prstGeom prst="rect">
            <a:avLst/>
          </a:prstGeom>
        </p:spPr>
        <p:txBody>
          <a:bodyPr anchorCtr="0" anchor="t" bIns="58925" lIns="58925" rIns="58925" tIns="58925">
            <a:noAutofit/>
          </a:bodyPr>
          <a:lstStyle/>
          <a:p>
            <a:pPr indent="0" lvl="0" marL="0" rtl="0" algn="ctr">
              <a:spcBef>
                <a:spcPts val="0"/>
              </a:spcBef>
              <a:buNone/>
            </a:pPr>
            <a:r>
              <a:rPr lang="en" sz="1800" u="sng">
                <a:solidFill>
                  <a:srgbClr val="FFFFFF"/>
                </a:solidFill>
                <a:latin typeface="Trebuchet MS"/>
                <a:ea typeface="Trebuchet MS"/>
                <a:cs typeface="Trebuchet MS"/>
                <a:sym typeface="Trebuchet MS"/>
                <a:hlinkClick r:id="rId3"/>
              </a:rPr>
              <a:t>https://www.w3.org/TR/user-timing/</a:t>
            </a:r>
          </a:p>
          <a:p>
            <a:pPr indent="0" lvl="0" marL="0" rtl="0" algn="ctr">
              <a:spcBef>
                <a:spcPts val="0"/>
              </a:spcBef>
              <a:buNone/>
            </a:pPr>
            <a:r>
              <a:rPr lang="en" sz="1800">
                <a:solidFill>
                  <a:schemeClr val="lt1"/>
                </a:solidFill>
                <a:latin typeface="Trebuchet MS"/>
                <a:ea typeface="Trebuchet MS"/>
                <a:cs typeface="Trebuchet MS"/>
                <a:sym typeface="Trebuchet MS"/>
              </a:rPr>
              <a:t>S</a:t>
            </a:r>
            <a:r>
              <a:rPr lang="en" sz="1800">
                <a:solidFill>
                  <a:schemeClr val="lt1"/>
                </a:solidFill>
                <a:latin typeface="Trebuchet MS"/>
                <a:ea typeface="Trebuchet MS"/>
                <a:cs typeface="Trebuchet MS"/>
                <a:sym typeface="Trebuchet MS"/>
              </a:rPr>
              <a:t>tandardized interface to note timestamps ("marks")</a:t>
            </a:r>
            <a:br>
              <a:rPr lang="en" sz="1800">
                <a:solidFill>
                  <a:schemeClr val="lt1"/>
                </a:solidFill>
                <a:latin typeface="Trebuchet MS"/>
                <a:ea typeface="Trebuchet MS"/>
                <a:cs typeface="Trebuchet MS"/>
                <a:sym typeface="Trebuchet MS"/>
              </a:rPr>
            </a:br>
            <a:r>
              <a:rPr lang="en" sz="1800">
                <a:solidFill>
                  <a:schemeClr val="lt1"/>
                </a:solidFill>
                <a:latin typeface="Trebuchet MS"/>
                <a:ea typeface="Trebuchet MS"/>
                <a:cs typeface="Trebuchet MS"/>
                <a:sym typeface="Trebuchet MS"/>
              </a:rPr>
              <a:t>and durations ("measures")</a:t>
            </a:r>
          </a:p>
          <a:p>
            <a:pPr indent="0" lvl="0" marL="0" rtl="0" algn="ctr">
              <a:spcBef>
                <a:spcPts val="0"/>
              </a:spcBef>
              <a:buNone/>
            </a:pPr>
            <a:r>
              <a:t/>
            </a:r>
            <a:endParaRPr sz="1800">
              <a:solidFill>
                <a:schemeClr val="lt1"/>
              </a:solidFill>
              <a:latin typeface="Trebuchet MS"/>
              <a:ea typeface="Trebuchet MS"/>
              <a:cs typeface="Trebuchet MS"/>
              <a:sym typeface="Trebuchet MS"/>
            </a:endParaRPr>
          </a:p>
          <a:p>
            <a:pPr indent="0" lvl="0" marL="0" rtl="0" algn="ctr">
              <a:spcBef>
                <a:spcPts val="0"/>
              </a:spcBef>
              <a:buNone/>
            </a:pPr>
            <a:r>
              <a:t/>
            </a:r>
            <a:endParaRPr sz="1800">
              <a:solidFill>
                <a:schemeClr val="lt1"/>
              </a:solidFill>
              <a:latin typeface="Trebuchet MS"/>
              <a:ea typeface="Trebuchet MS"/>
              <a:cs typeface="Trebuchet MS"/>
              <a:sym typeface="Trebuchet MS"/>
            </a:endParaRPr>
          </a:p>
        </p:txBody>
      </p:sp>
      <p:pic>
        <p:nvPicPr>
          <p:cNvPr id="435" name="Shape 435"/>
          <p:cNvPicPr preferRelativeResize="0"/>
          <p:nvPr/>
        </p:nvPicPr>
        <p:blipFill>
          <a:blip r:embed="rId4">
            <a:alphaModFix/>
          </a:blip>
          <a:stretch>
            <a:fillRect/>
          </a:stretch>
        </p:blipFill>
        <p:spPr>
          <a:xfrm>
            <a:off x="907012" y="2193474"/>
            <a:ext cx="7329925" cy="2835599"/>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39" name="Shape 439"/>
        <p:cNvGrpSpPr/>
        <p:nvPr/>
      </p:nvGrpSpPr>
      <p:grpSpPr>
        <a:xfrm>
          <a:off x="0" y="0"/>
          <a:ext cx="0" cy="0"/>
          <a:chOff x="0" y="0"/>
          <a:chExt cx="0" cy="0"/>
        </a:xfrm>
      </p:grpSpPr>
      <p:sp>
        <p:nvSpPr>
          <p:cNvPr id="440" name="Shape 440"/>
          <p:cNvSpPr txBox="1"/>
          <p:nvPr>
            <p:ph type="title"/>
          </p:nvPr>
        </p:nvSpPr>
        <p:spPr>
          <a:xfrm>
            <a:off x="336921" y="133945"/>
            <a:ext cx="8470200" cy="771900"/>
          </a:xfrm>
          <a:prstGeom prst="rect">
            <a:avLst/>
          </a:prstGeom>
        </p:spPr>
        <p:txBody>
          <a:bodyPr anchorCtr="0" anchor="ctr" bIns="58925" lIns="58925" rIns="58925" tIns="58925">
            <a:noAutofit/>
          </a:bodyPr>
          <a:lstStyle/>
          <a:p>
            <a:pPr lvl="0" rtl="0">
              <a:spcBef>
                <a:spcPts val="0"/>
              </a:spcBef>
              <a:buNone/>
            </a:pPr>
            <a:r>
              <a:rPr i="0" lang="en">
                <a:latin typeface="Josefin Slab"/>
                <a:ea typeface="Josefin Slab"/>
                <a:cs typeface="Josefin Slab"/>
                <a:sym typeface="Josefin Slab"/>
              </a:rPr>
              <a:t>UserTiming: History</a:t>
            </a:r>
          </a:p>
        </p:txBody>
      </p:sp>
      <p:sp>
        <p:nvSpPr>
          <p:cNvPr id="441" name="Shape 441"/>
          <p:cNvSpPr txBox="1"/>
          <p:nvPr>
            <p:ph idx="1" type="body"/>
          </p:nvPr>
        </p:nvSpPr>
        <p:spPr>
          <a:xfrm>
            <a:off x="669725" y="875376"/>
            <a:ext cx="7804500" cy="3805800"/>
          </a:xfrm>
          <a:prstGeom prst="rect">
            <a:avLst/>
          </a:prstGeom>
        </p:spPr>
        <p:txBody>
          <a:bodyPr anchorCtr="0" anchor="t" bIns="58925" lIns="58925" rIns="58925" tIns="58925">
            <a:noAutofit/>
          </a:bodyPr>
          <a:lstStyle/>
          <a:p>
            <a:pPr indent="0" lvl="0" marL="0" marR="190500" rtl="0">
              <a:lnSpc>
                <a:spcPct val="142857"/>
              </a:lnSpc>
              <a:spcBef>
                <a:spcPts val="1500"/>
              </a:spcBef>
              <a:spcAft>
                <a:spcPts val="1500"/>
              </a:spcAft>
              <a:buNone/>
            </a:pPr>
            <a:r>
              <a:rPr lang="en" sz="1800">
                <a:solidFill>
                  <a:schemeClr val="lt1"/>
                </a:solidFill>
                <a:latin typeface="Trebuchet MS"/>
                <a:ea typeface="Trebuchet MS"/>
                <a:cs typeface="Trebuchet MS"/>
                <a:sym typeface="Trebuchet MS"/>
              </a:rPr>
              <a:t>How it was done before:</a:t>
            </a:r>
          </a:p>
          <a:p>
            <a:pPr indent="0" lvl="0" marL="190500" marR="190500" rtl="0">
              <a:lnSpc>
                <a:spcPct val="100000"/>
              </a:lnSpc>
              <a:spcBef>
                <a:spcPts val="1500"/>
              </a:spcBef>
              <a:spcAft>
                <a:spcPts val="1500"/>
              </a:spcAft>
              <a:buNone/>
            </a:pPr>
            <a:r>
              <a:rPr lang="en" sz="1800">
                <a:solidFill>
                  <a:srgbClr val="E28964"/>
                </a:solidFill>
                <a:latin typeface="Consolas"/>
                <a:ea typeface="Consolas"/>
                <a:cs typeface="Consolas"/>
                <a:sym typeface="Consolas"/>
              </a:rPr>
              <a:t>var</a:t>
            </a:r>
            <a:r>
              <a:rPr lang="en" sz="1800">
                <a:solidFill>
                  <a:srgbClr val="F8F8F8"/>
                </a:solidFill>
                <a:latin typeface="Consolas"/>
                <a:ea typeface="Consolas"/>
                <a:cs typeface="Consolas"/>
                <a:sym typeface="Consolas"/>
              </a:rPr>
              <a:t> start = new Date().getTime();</a:t>
            </a:r>
            <a:br>
              <a:rPr lang="en" sz="1800">
                <a:solidFill>
                  <a:srgbClr val="F8F8F8"/>
                </a:solidFill>
                <a:latin typeface="Consolas"/>
                <a:ea typeface="Consolas"/>
                <a:cs typeface="Consolas"/>
                <a:sym typeface="Consolas"/>
              </a:rPr>
            </a:br>
            <a:r>
              <a:rPr lang="en" sz="1800">
                <a:solidFill>
                  <a:srgbClr val="F8F8F8"/>
                </a:solidFill>
                <a:latin typeface="Consolas"/>
                <a:ea typeface="Consolas"/>
                <a:cs typeface="Consolas"/>
                <a:sym typeface="Consolas"/>
              </a:rPr>
              <a:t>// </a:t>
            </a:r>
            <a:r>
              <a:rPr lang="en" sz="1800">
                <a:solidFill>
                  <a:srgbClr val="E28964"/>
                </a:solidFill>
                <a:latin typeface="Consolas"/>
                <a:ea typeface="Consolas"/>
                <a:cs typeface="Consolas"/>
                <a:sym typeface="Consolas"/>
              </a:rPr>
              <a:t>do</a:t>
            </a:r>
            <a:r>
              <a:rPr lang="en" sz="1800">
                <a:solidFill>
                  <a:srgbClr val="F8F8F8"/>
                </a:solidFill>
                <a:latin typeface="Consolas"/>
                <a:ea typeface="Consolas"/>
                <a:cs typeface="Consolas"/>
                <a:sym typeface="Consolas"/>
              </a:rPr>
              <a:t> stuff</a:t>
            </a:r>
            <a:br>
              <a:rPr lang="en" sz="1800">
                <a:solidFill>
                  <a:srgbClr val="F8F8F8"/>
                </a:solidFill>
                <a:latin typeface="Consolas"/>
                <a:ea typeface="Consolas"/>
                <a:cs typeface="Consolas"/>
                <a:sym typeface="Consolas"/>
              </a:rPr>
            </a:br>
            <a:r>
              <a:rPr lang="en" sz="1800">
                <a:solidFill>
                  <a:srgbClr val="E28964"/>
                </a:solidFill>
                <a:latin typeface="Consolas"/>
                <a:ea typeface="Consolas"/>
                <a:cs typeface="Consolas"/>
                <a:sym typeface="Consolas"/>
              </a:rPr>
              <a:t>var</a:t>
            </a:r>
            <a:r>
              <a:rPr lang="en" sz="1800">
                <a:solidFill>
                  <a:srgbClr val="F8F8F8"/>
                </a:solidFill>
                <a:latin typeface="Consolas"/>
                <a:ea typeface="Consolas"/>
                <a:cs typeface="Consolas"/>
                <a:sym typeface="Consolas"/>
              </a:rPr>
              <a:t> now = new Date().getTime();</a:t>
            </a:r>
            <a:br>
              <a:rPr lang="en" sz="1800">
                <a:solidFill>
                  <a:srgbClr val="F8F8F8"/>
                </a:solidFill>
                <a:latin typeface="Consolas"/>
                <a:ea typeface="Consolas"/>
                <a:cs typeface="Consolas"/>
                <a:sym typeface="Consolas"/>
              </a:rPr>
            </a:br>
            <a:r>
              <a:rPr lang="en" sz="1800">
                <a:solidFill>
                  <a:srgbClr val="E28964"/>
                </a:solidFill>
                <a:latin typeface="Consolas"/>
                <a:ea typeface="Consolas"/>
                <a:cs typeface="Consolas"/>
                <a:sym typeface="Consolas"/>
              </a:rPr>
              <a:t>var</a:t>
            </a:r>
            <a:r>
              <a:rPr lang="en" sz="1800">
                <a:solidFill>
                  <a:srgbClr val="F8F8F8"/>
                </a:solidFill>
                <a:latin typeface="Consolas"/>
                <a:ea typeface="Consolas"/>
                <a:cs typeface="Consolas"/>
                <a:sym typeface="Consolas"/>
              </a:rPr>
              <a:t> duration = now - start;</a:t>
            </a:r>
          </a:p>
          <a:p>
            <a:pPr indent="0" lvl="0" marL="0" marR="190500" rtl="0">
              <a:lnSpc>
                <a:spcPct val="100000"/>
              </a:lnSpc>
              <a:spcBef>
                <a:spcPts val="1500"/>
              </a:spcBef>
              <a:spcAft>
                <a:spcPts val="1500"/>
              </a:spcAft>
              <a:buNone/>
            </a:pPr>
            <a:r>
              <a:rPr lang="en" sz="1800">
                <a:solidFill>
                  <a:srgbClr val="F8F8F8"/>
                </a:solidFill>
                <a:latin typeface="Trebuchet MS"/>
                <a:ea typeface="Trebuchet MS"/>
                <a:cs typeface="Trebuchet MS"/>
                <a:sym typeface="Trebuchet MS"/>
              </a:rPr>
              <a:t>UserTiming is a </a:t>
            </a:r>
            <a:r>
              <a:rPr lang="en" sz="1800">
                <a:solidFill>
                  <a:schemeClr val="accent1"/>
                </a:solidFill>
                <a:latin typeface="Trebuchet MS"/>
                <a:ea typeface="Trebuchet MS"/>
                <a:cs typeface="Trebuchet MS"/>
                <a:sym typeface="Trebuchet MS"/>
              </a:rPr>
              <a:t>better </a:t>
            </a:r>
            <a:r>
              <a:rPr lang="en" sz="1800">
                <a:solidFill>
                  <a:srgbClr val="F8F8F8"/>
                </a:solidFill>
                <a:latin typeface="Trebuchet MS"/>
                <a:ea typeface="Trebuchet MS"/>
                <a:cs typeface="Trebuchet MS"/>
                <a:sym typeface="Trebuchet MS"/>
              </a:rPr>
              <a:t>way of doing this!</a:t>
            </a: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45" name="Shape 445"/>
        <p:cNvGrpSpPr/>
        <p:nvPr/>
      </p:nvGrpSpPr>
      <p:grpSpPr>
        <a:xfrm>
          <a:off x="0" y="0"/>
          <a:ext cx="0" cy="0"/>
          <a:chOff x="0" y="0"/>
          <a:chExt cx="0" cy="0"/>
        </a:xfrm>
      </p:grpSpPr>
      <p:sp>
        <p:nvSpPr>
          <p:cNvPr id="446" name="Shape 446"/>
          <p:cNvSpPr txBox="1"/>
          <p:nvPr>
            <p:ph type="title"/>
          </p:nvPr>
        </p:nvSpPr>
        <p:spPr>
          <a:xfrm>
            <a:off x="336921" y="133945"/>
            <a:ext cx="8470200" cy="771900"/>
          </a:xfrm>
          <a:prstGeom prst="rect">
            <a:avLst/>
          </a:prstGeom>
        </p:spPr>
        <p:txBody>
          <a:bodyPr anchorCtr="0" anchor="ctr" bIns="58925" lIns="58925" rIns="58925" tIns="58925">
            <a:noAutofit/>
          </a:bodyPr>
          <a:lstStyle/>
          <a:p>
            <a:pPr lvl="0" rtl="0">
              <a:spcBef>
                <a:spcPts val="0"/>
              </a:spcBef>
              <a:buNone/>
            </a:pPr>
            <a:r>
              <a:rPr i="0" lang="en">
                <a:latin typeface="Josefin Slab"/>
                <a:ea typeface="Josefin Slab"/>
                <a:cs typeface="Josefin Slab"/>
                <a:sym typeface="Josefin Slab"/>
              </a:rPr>
              <a:t>UserTiming: Marks &amp; Measures</a:t>
            </a:r>
          </a:p>
        </p:txBody>
      </p:sp>
      <p:sp>
        <p:nvSpPr>
          <p:cNvPr id="447" name="Shape 447"/>
          <p:cNvSpPr txBox="1"/>
          <p:nvPr>
            <p:ph idx="1" type="body"/>
          </p:nvPr>
        </p:nvSpPr>
        <p:spPr>
          <a:xfrm>
            <a:off x="669725" y="875376"/>
            <a:ext cx="7804500" cy="3805800"/>
          </a:xfrm>
          <a:prstGeom prst="rect">
            <a:avLst/>
          </a:prstGeom>
        </p:spPr>
        <p:txBody>
          <a:bodyPr anchorCtr="0" anchor="t" bIns="58925" lIns="58925" rIns="58925" tIns="58925">
            <a:noAutofit/>
          </a:bodyPr>
          <a:lstStyle/>
          <a:p>
            <a:pPr indent="-381000" lvl="0" marL="457200" marR="190500" rtl="0">
              <a:lnSpc>
                <a:spcPct val="100000"/>
              </a:lnSpc>
              <a:spcBef>
                <a:spcPts val="1500"/>
              </a:spcBef>
              <a:spcAft>
                <a:spcPts val="1000"/>
              </a:spcAft>
              <a:buClr>
                <a:schemeClr val="lt1"/>
              </a:buClr>
              <a:buSzPct val="100000"/>
              <a:buFont typeface="Trebuchet MS"/>
            </a:pPr>
            <a:r>
              <a:rPr lang="en">
                <a:solidFill>
                  <a:schemeClr val="accent1"/>
                </a:solidFill>
                <a:latin typeface="Trebuchet MS"/>
                <a:ea typeface="Trebuchet MS"/>
                <a:cs typeface="Trebuchet MS"/>
                <a:sym typeface="Trebuchet MS"/>
              </a:rPr>
              <a:t>Mark</a:t>
            </a:r>
            <a:r>
              <a:rPr lang="en">
                <a:solidFill>
                  <a:schemeClr val="lt1"/>
                </a:solidFill>
                <a:latin typeface="Trebuchet MS"/>
                <a:ea typeface="Trebuchet MS"/>
                <a:cs typeface="Trebuchet MS"/>
                <a:sym typeface="Trebuchet MS"/>
              </a:rPr>
              <a:t>: A timestamp</a:t>
            </a:r>
          </a:p>
          <a:p>
            <a:pPr indent="-381000" lvl="0" marL="457200" marR="190500" rtl="0">
              <a:lnSpc>
                <a:spcPct val="100000"/>
              </a:lnSpc>
              <a:spcBef>
                <a:spcPts val="1500"/>
              </a:spcBef>
              <a:spcAft>
                <a:spcPts val="1500"/>
              </a:spcAft>
              <a:buClr>
                <a:schemeClr val="lt1"/>
              </a:buClr>
              <a:buSzPct val="100000"/>
              <a:buFont typeface="Trebuchet MS"/>
            </a:pPr>
            <a:r>
              <a:rPr lang="en">
                <a:solidFill>
                  <a:schemeClr val="accent1"/>
                </a:solidFill>
                <a:latin typeface="Trebuchet MS"/>
                <a:ea typeface="Trebuchet MS"/>
                <a:cs typeface="Trebuchet MS"/>
                <a:sym typeface="Trebuchet MS"/>
              </a:rPr>
              <a:t>Measure</a:t>
            </a:r>
            <a:r>
              <a:rPr lang="en">
                <a:solidFill>
                  <a:schemeClr val="lt1"/>
                </a:solidFill>
                <a:latin typeface="Trebuchet MS"/>
                <a:ea typeface="Trebuchet MS"/>
                <a:cs typeface="Trebuchet MS"/>
                <a:sym typeface="Trebuchet MS"/>
              </a:rPr>
              <a:t>: The delta between two timestamps</a:t>
            </a: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4" name="Shape 154"/>
        <p:cNvGrpSpPr/>
        <p:nvPr/>
      </p:nvGrpSpPr>
      <p:grpSpPr>
        <a:xfrm>
          <a:off x="0" y="0"/>
          <a:ext cx="0" cy="0"/>
          <a:chOff x="0" y="0"/>
          <a:chExt cx="0" cy="0"/>
        </a:xfrm>
      </p:grpSpPr>
      <p:pic>
        <p:nvPicPr>
          <p:cNvPr id="155" name="Shape 155"/>
          <p:cNvPicPr preferRelativeResize="0"/>
          <p:nvPr/>
        </p:nvPicPr>
        <p:blipFill rotWithShape="1">
          <a:blip r:embed="rId3">
            <a:alphaModFix/>
          </a:blip>
          <a:srcRect b="7305" l="0" r="0" t="6539"/>
          <a:stretch/>
        </p:blipFill>
        <p:spPr>
          <a:xfrm>
            <a:off x="0" y="712175"/>
            <a:ext cx="5719574" cy="4431325"/>
          </a:xfrm>
          <a:prstGeom prst="rect">
            <a:avLst/>
          </a:prstGeom>
          <a:noFill/>
          <a:ln>
            <a:noFill/>
          </a:ln>
        </p:spPr>
      </p:pic>
      <p:sp>
        <p:nvSpPr>
          <p:cNvPr id="156" name="Shape 156"/>
          <p:cNvSpPr txBox="1"/>
          <p:nvPr/>
        </p:nvSpPr>
        <p:spPr>
          <a:xfrm>
            <a:off x="79125" y="0"/>
            <a:ext cx="9065100" cy="712200"/>
          </a:xfrm>
          <a:prstGeom prst="rect">
            <a:avLst/>
          </a:prstGeom>
          <a:noFill/>
          <a:ln>
            <a:noFill/>
          </a:ln>
        </p:spPr>
        <p:txBody>
          <a:bodyPr anchorCtr="0" anchor="ctr" bIns="91425" lIns="91425" rIns="91425" tIns="91425">
            <a:noAutofit/>
          </a:bodyPr>
          <a:lstStyle/>
          <a:p>
            <a:pPr lvl="0">
              <a:lnSpc>
                <a:spcPct val="150000"/>
              </a:lnSpc>
              <a:spcBef>
                <a:spcPts val="0"/>
              </a:spcBef>
              <a:buNone/>
            </a:pPr>
            <a:r>
              <a:rPr lang="en" sz="2400">
                <a:solidFill>
                  <a:srgbClr val="FFFFFF"/>
                </a:solidFill>
                <a:latin typeface="Josefin Slab"/>
                <a:ea typeface="Josefin Slab"/>
                <a:cs typeface="Josefin Slab"/>
                <a:sym typeface="Josefin Slab"/>
              </a:rPr>
              <a:t>In 1746, he conducted the first ever </a:t>
            </a:r>
            <a:r>
              <a:rPr lang="en" sz="2400">
                <a:solidFill>
                  <a:srgbClr val="0057A3"/>
                </a:solidFill>
                <a:latin typeface="Josefin Slab"/>
                <a:ea typeface="Josefin Slab"/>
                <a:cs typeface="Josefin Slab"/>
                <a:sym typeface="Josefin Slab"/>
              </a:rPr>
              <a:t>RUM</a:t>
            </a:r>
            <a:r>
              <a:rPr lang="en" sz="2400">
                <a:solidFill>
                  <a:srgbClr val="FFFFFF"/>
                </a:solidFill>
                <a:latin typeface="Josefin Slab"/>
                <a:ea typeface="Josefin Slab"/>
                <a:cs typeface="Josefin Slab"/>
                <a:sym typeface="Josefin Slab"/>
              </a:rPr>
              <a:t> Experiment</a:t>
            </a:r>
          </a:p>
        </p:txBody>
      </p:sp>
      <p:sp>
        <p:nvSpPr>
          <p:cNvPr id="157" name="Shape 157"/>
          <p:cNvSpPr txBox="1"/>
          <p:nvPr/>
        </p:nvSpPr>
        <p:spPr>
          <a:xfrm>
            <a:off x="5973400" y="870450"/>
            <a:ext cx="2918400" cy="3488700"/>
          </a:xfrm>
          <a:prstGeom prst="rect">
            <a:avLst/>
          </a:prstGeom>
          <a:noFill/>
          <a:ln>
            <a:noFill/>
          </a:ln>
        </p:spPr>
        <p:txBody>
          <a:bodyPr anchorCtr="0" anchor="t" bIns="91425" lIns="91425" rIns="91425" tIns="91425">
            <a:noAutofit/>
          </a:bodyPr>
          <a:lstStyle/>
          <a:p>
            <a:pPr lvl="0" rtl="0" algn="just">
              <a:lnSpc>
                <a:spcPct val="150000"/>
              </a:lnSpc>
              <a:spcBef>
                <a:spcPts val="0"/>
              </a:spcBef>
              <a:buNone/>
            </a:pPr>
            <a:r>
              <a:rPr lang="en" sz="1800">
                <a:solidFill>
                  <a:srgbClr val="FFFFFF"/>
                </a:solidFill>
                <a:latin typeface="Poiret One"/>
                <a:ea typeface="Poiret One"/>
                <a:cs typeface="Poiret One"/>
                <a:sym typeface="Poiret One"/>
              </a:rPr>
              <a:t>He shot an electric current through </a:t>
            </a:r>
            <a:r>
              <a:rPr lang="en" sz="1800">
                <a:solidFill>
                  <a:srgbClr val="F02532"/>
                </a:solidFill>
                <a:latin typeface="Poiret One"/>
                <a:ea typeface="Poiret One"/>
                <a:cs typeface="Poiret One"/>
                <a:sym typeface="Poiret One"/>
              </a:rPr>
              <a:t>200</a:t>
            </a:r>
            <a:r>
              <a:rPr lang="en" sz="1800">
                <a:solidFill>
                  <a:srgbClr val="FF7F8B"/>
                </a:solidFill>
                <a:latin typeface="Poiret One"/>
                <a:ea typeface="Poiret One"/>
                <a:cs typeface="Poiret One"/>
                <a:sym typeface="Poiret One"/>
              </a:rPr>
              <a:t> </a:t>
            </a:r>
            <a:r>
              <a:rPr lang="en" sz="1800">
                <a:solidFill>
                  <a:srgbClr val="FFFFFF"/>
                </a:solidFill>
                <a:latin typeface="Poiret One"/>
                <a:ea typeface="Poiret One"/>
                <a:cs typeface="Poiret One"/>
                <a:sym typeface="Poiret One"/>
              </a:rPr>
              <a:t>monks, and checked how quickly they jumped; thereby measuring the latency of an electric signal with…</a:t>
            </a:r>
          </a:p>
          <a:p>
            <a:pPr lvl="0" rtl="0">
              <a:lnSpc>
                <a:spcPct val="150000"/>
              </a:lnSpc>
              <a:spcBef>
                <a:spcPts val="0"/>
              </a:spcBef>
              <a:buNone/>
            </a:pPr>
            <a:r>
              <a:t/>
            </a:r>
            <a:endParaRPr sz="1800">
              <a:solidFill>
                <a:srgbClr val="FFFFFF"/>
              </a:solidFill>
              <a:latin typeface="Josefin Slab"/>
              <a:ea typeface="Josefin Slab"/>
              <a:cs typeface="Josefin Slab"/>
              <a:sym typeface="Josefin Slab"/>
            </a:endParaRPr>
          </a:p>
          <a:p>
            <a:pPr lvl="0" algn="ctr">
              <a:lnSpc>
                <a:spcPct val="150000"/>
              </a:lnSpc>
              <a:spcBef>
                <a:spcPts val="0"/>
              </a:spcBef>
              <a:buNone/>
            </a:pPr>
            <a:r>
              <a:rPr lang="en" sz="2400">
                <a:solidFill>
                  <a:srgbClr val="0057A3"/>
                </a:solidFill>
                <a:latin typeface="Crafty Girls"/>
                <a:ea typeface="Crafty Girls"/>
                <a:cs typeface="Crafty Girls"/>
                <a:sym typeface="Crafty Girls"/>
              </a:rPr>
              <a:t>Real Users</a:t>
            </a:r>
            <a:r>
              <a:rPr lang="en" sz="2400">
                <a:solidFill>
                  <a:srgbClr val="FFFFFF"/>
                </a:solidFill>
                <a:latin typeface="Crafty Girls"/>
                <a:ea typeface="Crafty Girls"/>
                <a:cs typeface="Crafty Girls"/>
                <a:sym typeface="Crafty Girls"/>
              </a:rPr>
              <a:t>!</a:t>
            </a: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51" name="Shape 451"/>
        <p:cNvGrpSpPr/>
        <p:nvPr/>
      </p:nvGrpSpPr>
      <p:grpSpPr>
        <a:xfrm>
          <a:off x="0" y="0"/>
          <a:ext cx="0" cy="0"/>
          <a:chOff x="0" y="0"/>
          <a:chExt cx="0" cy="0"/>
        </a:xfrm>
      </p:grpSpPr>
      <p:sp>
        <p:nvSpPr>
          <p:cNvPr id="452" name="Shape 452"/>
          <p:cNvSpPr txBox="1"/>
          <p:nvPr>
            <p:ph type="title"/>
          </p:nvPr>
        </p:nvSpPr>
        <p:spPr>
          <a:xfrm>
            <a:off x="336921" y="133945"/>
            <a:ext cx="8470200" cy="771900"/>
          </a:xfrm>
          <a:prstGeom prst="rect">
            <a:avLst/>
          </a:prstGeom>
        </p:spPr>
        <p:txBody>
          <a:bodyPr anchorCtr="0" anchor="ctr" bIns="58925" lIns="58925" rIns="58925" tIns="58925">
            <a:noAutofit/>
          </a:bodyPr>
          <a:lstStyle/>
          <a:p>
            <a:pPr lvl="0" rtl="0">
              <a:spcBef>
                <a:spcPts val="0"/>
              </a:spcBef>
              <a:buNone/>
            </a:pPr>
            <a:r>
              <a:rPr i="0" lang="en">
                <a:latin typeface="Josefin Slab"/>
                <a:ea typeface="Josefin Slab"/>
                <a:cs typeface="Josefin Slab"/>
                <a:sym typeface="Josefin Slab"/>
              </a:rPr>
              <a:t>UserTiming: Usage</a:t>
            </a:r>
          </a:p>
        </p:txBody>
      </p:sp>
      <p:sp>
        <p:nvSpPr>
          <p:cNvPr id="453" name="Shape 453"/>
          <p:cNvSpPr txBox="1"/>
          <p:nvPr>
            <p:ph idx="1" type="body"/>
          </p:nvPr>
        </p:nvSpPr>
        <p:spPr>
          <a:xfrm>
            <a:off x="669725" y="875376"/>
            <a:ext cx="7804500" cy="3805800"/>
          </a:xfrm>
          <a:prstGeom prst="rect">
            <a:avLst/>
          </a:prstGeom>
        </p:spPr>
        <p:txBody>
          <a:bodyPr anchorCtr="0" anchor="t" bIns="58925" lIns="58925" rIns="58925" tIns="58925">
            <a:noAutofit/>
          </a:bodyPr>
          <a:lstStyle/>
          <a:p>
            <a:pPr indent="0" lvl="0" marL="0" marR="190500" rtl="0">
              <a:lnSpc>
                <a:spcPct val="115000"/>
              </a:lnSpc>
              <a:spcBef>
                <a:spcPts val="1500"/>
              </a:spcBef>
              <a:spcAft>
                <a:spcPts val="0"/>
              </a:spcAft>
              <a:buNone/>
            </a:pPr>
            <a:r>
              <a:rPr lang="en" sz="1800">
                <a:solidFill>
                  <a:schemeClr val="lt1"/>
                </a:solidFill>
                <a:latin typeface="Trebuchet MS"/>
                <a:ea typeface="Trebuchet MS"/>
                <a:cs typeface="Trebuchet MS"/>
                <a:sym typeface="Trebuchet MS"/>
              </a:rPr>
              <a:t>Creating:</a:t>
            </a:r>
          </a:p>
          <a:p>
            <a:pPr indent="-342900" lvl="0" marL="457200" marR="190500" rtl="0">
              <a:lnSpc>
                <a:spcPct val="100000"/>
              </a:lnSpc>
              <a:spcBef>
                <a:spcPts val="0"/>
              </a:spcBef>
              <a:spcAft>
                <a:spcPts val="0"/>
              </a:spcAft>
              <a:buClr>
                <a:schemeClr val="lt1"/>
              </a:buClr>
              <a:buSzPct val="100000"/>
              <a:buFont typeface="Consolas"/>
            </a:pPr>
            <a:r>
              <a:rPr lang="en" sz="1800">
                <a:solidFill>
                  <a:schemeClr val="lt1"/>
                </a:solidFill>
                <a:latin typeface="Consolas"/>
                <a:ea typeface="Consolas"/>
                <a:cs typeface="Consolas"/>
                <a:sym typeface="Consolas"/>
              </a:rPr>
              <a:t>window.performance.</a:t>
            </a:r>
            <a:r>
              <a:rPr lang="en" sz="1800">
                <a:solidFill>
                  <a:schemeClr val="accent1"/>
                </a:solidFill>
                <a:latin typeface="Consolas"/>
                <a:ea typeface="Consolas"/>
                <a:cs typeface="Consolas"/>
                <a:sym typeface="Consolas"/>
              </a:rPr>
              <a:t>mark</a:t>
            </a:r>
            <a:r>
              <a:rPr lang="en" sz="1800">
                <a:solidFill>
                  <a:schemeClr val="lt1"/>
                </a:solidFill>
                <a:latin typeface="Consolas"/>
                <a:ea typeface="Consolas"/>
                <a:cs typeface="Consolas"/>
                <a:sym typeface="Consolas"/>
              </a:rPr>
              <a:t>(name)</a:t>
            </a:r>
          </a:p>
          <a:p>
            <a:pPr indent="-342900" lvl="0" marL="457200" marR="190500" rtl="0">
              <a:lnSpc>
                <a:spcPct val="100000"/>
              </a:lnSpc>
              <a:spcBef>
                <a:spcPts val="1000"/>
              </a:spcBef>
              <a:spcAft>
                <a:spcPts val="0"/>
              </a:spcAft>
              <a:buClr>
                <a:schemeClr val="lt1"/>
              </a:buClr>
              <a:buSzPct val="100000"/>
              <a:buFont typeface="Consolas"/>
            </a:pPr>
            <a:r>
              <a:rPr lang="en" sz="1800">
                <a:solidFill>
                  <a:schemeClr val="lt1"/>
                </a:solidFill>
                <a:latin typeface="Consolas"/>
                <a:ea typeface="Consolas"/>
                <a:cs typeface="Consolas"/>
                <a:sym typeface="Consolas"/>
              </a:rPr>
              <a:t>window.performance.</a:t>
            </a:r>
            <a:r>
              <a:rPr lang="en" sz="1800">
                <a:solidFill>
                  <a:schemeClr val="accent1"/>
                </a:solidFill>
                <a:latin typeface="Consolas"/>
                <a:ea typeface="Consolas"/>
                <a:cs typeface="Consolas"/>
                <a:sym typeface="Consolas"/>
              </a:rPr>
              <a:t>measure</a:t>
            </a:r>
            <a:r>
              <a:rPr lang="en" sz="1800">
                <a:solidFill>
                  <a:schemeClr val="lt1"/>
                </a:solidFill>
                <a:latin typeface="Consolas"/>
                <a:ea typeface="Consolas"/>
                <a:cs typeface="Consolas"/>
                <a:sym typeface="Consolas"/>
              </a:rPr>
              <a:t>(name, [start], [end])</a:t>
            </a:r>
          </a:p>
          <a:p>
            <a:pPr indent="0" lvl="0" marL="0" marR="190500" rtl="0">
              <a:lnSpc>
                <a:spcPct val="115000"/>
              </a:lnSpc>
              <a:spcBef>
                <a:spcPts val="1500"/>
              </a:spcBef>
              <a:spcAft>
                <a:spcPts val="1500"/>
              </a:spcAft>
              <a:buNone/>
            </a:pPr>
            <a:r>
              <a:rPr lang="en" sz="1800">
                <a:solidFill>
                  <a:schemeClr val="lt1"/>
                </a:solidFill>
                <a:latin typeface="Trebuchet MS"/>
                <a:ea typeface="Trebuchet MS"/>
                <a:cs typeface="Trebuchet MS"/>
                <a:sym typeface="Trebuchet MS"/>
              </a:rPr>
              <a:t>Clearing:</a:t>
            </a:r>
          </a:p>
          <a:p>
            <a:pPr indent="-342900" lvl="0" marL="457200" marR="190500" rtl="0">
              <a:lnSpc>
                <a:spcPct val="115000"/>
              </a:lnSpc>
              <a:spcBef>
                <a:spcPts val="1500"/>
              </a:spcBef>
              <a:spcAft>
                <a:spcPts val="1500"/>
              </a:spcAft>
              <a:buClr>
                <a:schemeClr val="lt1"/>
              </a:buClr>
              <a:buSzPct val="100000"/>
              <a:buFont typeface="Consolas"/>
            </a:pPr>
            <a:r>
              <a:rPr lang="en" sz="1800">
                <a:solidFill>
                  <a:schemeClr val="lt1"/>
                </a:solidFill>
                <a:latin typeface="Consolas"/>
                <a:ea typeface="Consolas"/>
                <a:cs typeface="Consolas"/>
                <a:sym typeface="Consolas"/>
              </a:rPr>
              <a:t>window.performance.</a:t>
            </a:r>
            <a:r>
              <a:rPr lang="en" sz="1800">
                <a:solidFill>
                  <a:schemeClr val="accent1"/>
                </a:solidFill>
                <a:latin typeface="Consolas"/>
                <a:ea typeface="Consolas"/>
                <a:cs typeface="Consolas"/>
                <a:sym typeface="Consolas"/>
              </a:rPr>
              <a:t>clearMarks</a:t>
            </a:r>
            <a:r>
              <a:rPr lang="en" sz="1800">
                <a:solidFill>
                  <a:schemeClr val="lt1"/>
                </a:solidFill>
                <a:latin typeface="Consolas"/>
                <a:ea typeface="Consolas"/>
                <a:cs typeface="Consolas"/>
                <a:sym typeface="Consolas"/>
              </a:rPr>
              <a:t>([name])</a:t>
            </a:r>
          </a:p>
          <a:p>
            <a:pPr indent="-342900" lvl="0" marL="457200" marR="190500" rtl="0">
              <a:lnSpc>
                <a:spcPct val="115000"/>
              </a:lnSpc>
              <a:spcBef>
                <a:spcPts val="1500"/>
              </a:spcBef>
              <a:spcAft>
                <a:spcPts val="1500"/>
              </a:spcAft>
              <a:buClr>
                <a:schemeClr val="lt1"/>
              </a:buClr>
              <a:buSzPct val="100000"/>
              <a:buFont typeface="Consolas"/>
            </a:pPr>
            <a:r>
              <a:rPr lang="en" sz="1800">
                <a:solidFill>
                  <a:schemeClr val="lt1"/>
                </a:solidFill>
                <a:latin typeface="Consolas"/>
                <a:ea typeface="Consolas"/>
                <a:cs typeface="Consolas"/>
                <a:sym typeface="Consolas"/>
              </a:rPr>
              <a:t>window.performance.</a:t>
            </a:r>
            <a:r>
              <a:rPr lang="en" sz="1800">
                <a:solidFill>
                  <a:schemeClr val="accent1"/>
                </a:solidFill>
                <a:latin typeface="Consolas"/>
                <a:ea typeface="Consolas"/>
                <a:cs typeface="Consolas"/>
                <a:sym typeface="Consolas"/>
              </a:rPr>
              <a:t>clearMeasures</a:t>
            </a:r>
            <a:r>
              <a:rPr lang="en" sz="1800">
                <a:solidFill>
                  <a:schemeClr val="lt1"/>
                </a:solidFill>
                <a:latin typeface="Consolas"/>
                <a:ea typeface="Consolas"/>
                <a:cs typeface="Consolas"/>
                <a:sym typeface="Consolas"/>
              </a:rPr>
              <a:t>([name])</a:t>
            </a:r>
          </a:p>
          <a:p>
            <a:pPr indent="0" lvl="0" marL="0" marR="190500" rtl="0">
              <a:lnSpc>
                <a:spcPct val="115000"/>
              </a:lnSpc>
              <a:spcBef>
                <a:spcPts val="1500"/>
              </a:spcBef>
              <a:spcAft>
                <a:spcPts val="1500"/>
              </a:spcAft>
              <a:buNone/>
            </a:pPr>
            <a:r>
              <a:rPr lang="en" sz="1800">
                <a:solidFill>
                  <a:schemeClr val="lt1"/>
                </a:solidFill>
                <a:latin typeface="Trebuchet MS"/>
                <a:ea typeface="Trebuchet MS"/>
                <a:cs typeface="Trebuchet MS"/>
                <a:sym typeface="Trebuchet MS"/>
              </a:rPr>
              <a:t>Querying:</a:t>
            </a:r>
          </a:p>
          <a:p>
            <a:pPr indent="-228600" lvl="0" marL="457200" marR="190500" rtl="0">
              <a:lnSpc>
                <a:spcPct val="115000"/>
              </a:lnSpc>
              <a:spcBef>
                <a:spcPts val="1500"/>
              </a:spcBef>
              <a:spcAft>
                <a:spcPts val="1500"/>
              </a:spcAft>
              <a:buClr>
                <a:schemeClr val="lt1"/>
              </a:buClr>
              <a:buFont typeface="Consolas"/>
            </a:pPr>
            <a:r>
              <a:rPr lang="en" sz="1800">
                <a:solidFill>
                  <a:schemeClr val="lt1"/>
                </a:solidFill>
                <a:latin typeface="Consolas"/>
                <a:ea typeface="Consolas"/>
                <a:cs typeface="Consolas"/>
                <a:sym typeface="Consolas"/>
              </a:rPr>
              <a:t>window.performance.</a:t>
            </a:r>
            <a:r>
              <a:rPr lang="en" sz="1800">
                <a:solidFill>
                  <a:schemeClr val="accent1"/>
                </a:solidFill>
                <a:latin typeface="Consolas"/>
                <a:ea typeface="Consolas"/>
                <a:cs typeface="Consolas"/>
                <a:sym typeface="Consolas"/>
              </a:rPr>
              <a:t>getEntriesByType</a:t>
            </a:r>
            <a:r>
              <a:rPr lang="en" sz="1800">
                <a:solidFill>
                  <a:schemeClr val="lt1"/>
                </a:solidFill>
                <a:latin typeface="Consolas"/>
                <a:ea typeface="Consolas"/>
                <a:cs typeface="Consolas"/>
                <a:sym typeface="Consolas"/>
              </a:rPr>
              <a:t>("mark")</a:t>
            </a:r>
          </a:p>
          <a:p>
            <a:pPr indent="-228600" lvl="0" marL="457200" marR="190500" rtl="0">
              <a:lnSpc>
                <a:spcPct val="115000"/>
              </a:lnSpc>
              <a:spcBef>
                <a:spcPts val="1500"/>
              </a:spcBef>
              <a:spcAft>
                <a:spcPts val="1500"/>
              </a:spcAft>
              <a:buClr>
                <a:schemeClr val="lt1"/>
              </a:buClr>
              <a:buFont typeface="Consolas"/>
            </a:pPr>
            <a:r>
              <a:rPr lang="en" sz="1800">
                <a:solidFill>
                  <a:schemeClr val="lt1"/>
                </a:solidFill>
                <a:latin typeface="Consolas"/>
                <a:ea typeface="Consolas"/>
                <a:cs typeface="Consolas"/>
                <a:sym typeface="Consolas"/>
              </a:rPr>
              <a:t>window.performance.</a:t>
            </a:r>
            <a:r>
              <a:rPr lang="en" sz="1800">
                <a:solidFill>
                  <a:schemeClr val="accent1"/>
                </a:solidFill>
                <a:latin typeface="Consolas"/>
                <a:ea typeface="Consolas"/>
                <a:cs typeface="Consolas"/>
                <a:sym typeface="Consolas"/>
              </a:rPr>
              <a:t>getEntriesByType</a:t>
            </a:r>
            <a:r>
              <a:rPr lang="en" sz="1800">
                <a:solidFill>
                  <a:schemeClr val="lt1"/>
                </a:solidFill>
                <a:latin typeface="Consolas"/>
                <a:ea typeface="Consolas"/>
                <a:cs typeface="Consolas"/>
                <a:sym typeface="Consolas"/>
              </a:rPr>
              <a:t>("measure")</a:t>
            </a: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57" name="Shape 457"/>
        <p:cNvGrpSpPr/>
        <p:nvPr/>
      </p:nvGrpSpPr>
      <p:grpSpPr>
        <a:xfrm>
          <a:off x="0" y="0"/>
          <a:ext cx="0" cy="0"/>
          <a:chOff x="0" y="0"/>
          <a:chExt cx="0" cy="0"/>
        </a:xfrm>
      </p:grpSpPr>
      <p:sp>
        <p:nvSpPr>
          <p:cNvPr id="458" name="Shape 458"/>
          <p:cNvSpPr txBox="1"/>
          <p:nvPr>
            <p:ph idx="1" type="body"/>
          </p:nvPr>
        </p:nvSpPr>
        <p:spPr>
          <a:xfrm>
            <a:off x="4277125" y="875375"/>
            <a:ext cx="4128600" cy="3805800"/>
          </a:xfrm>
          <a:prstGeom prst="rect">
            <a:avLst/>
          </a:prstGeom>
        </p:spPr>
        <p:txBody>
          <a:bodyPr anchorCtr="0" anchor="t" bIns="58925" lIns="58925" rIns="58925" tIns="58925">
            <a:noAutofit/>
          </a:bodyPr>
          <a:lstStyle/>
          <a:p>
            <a:pPr indent="0" lvl="0" marL="0" marR="190500" rtl="0">
              <a:spcBef>
                <a:spcPts val="0"/>
              </a:spcBef>
              <a:spcAft>
                <a:spcPts val="1500"/>
              </a:spcAft>
              <a:buNone/>
            </a:pPr>
            <a:r>
              <a:rPr lang="en" sz="1400">
                <a:solidFill>
                  <a:srgbClr val="F8F8F8"/>
                </a:solidFill>
                <a:latin typeface="Consolas"/>
                <a:ea typeface="Consolas"/>
                <a:cs typeface="Consolas"/>
                <a:sym typeface="Consolas"/>
              </a:rPr>
              <a:t>// </a:t>
            </a:r>
            <a:r>
              <a:rPr lang="en" sz="1400">
                <a:solidFill>
                  <a:srgbClr val="E28964"/>
                </a:solidFill>
                <a:latin typeface="Consolas"/>
                <a:ea typeface="Consolas"/>
                <a:cs typeface="Consolas"/>
                <a:sym typeface="Consolas"/>
              </a:rPr>
              <a:t>retrieve</a:t>
            </a:r>
            <a:br>
              <a:rPr lang="en" sz="1400">
                <a:solidFill>
                  <a:srgbClr val="F8F8F8"/>
                </a:solidFill>
                <a:latin typeface="Consolas"/>
                <a:ea typeface="Consolas"/>
                <a:cs typeface="Consolas"/>
                <a:sym typeface="Consolas"/>
              </a:rPr>
            </a:br>
            <a:r>
              <a:rPr lang="en" sz="1400">
                <a:solidFill>
                  <a:srgbClr val="E28964"/>
                </a:solidFill>
                <a:latin typeface="Consolas"/>
                <a:ea typeface="Consolas"/>
                <a:cs typeface="Consolas"/>
                <a:sym typeface="Consolas"/>
              </a:rPr>
              <a:t>performance</a:t>
            </a:r>
            <a:r>
              <a:rPr lang="en" sz="1400">
                <a:solidFill>
                  <a:srgbClr val="F8F8F8"/>
                </a:solidFill>
                <a:latin typeface="Consolas"/>
                <a:ea typeface="Consolas"/>
                <a:cs typeface="Consolas"/>
                <a:sym typeface="Consolas"/>
              </a:rPr>
              <a:t>.getEntriesByType(</a:t>
            </a:r>
            <a:r>
              <a:rPr lang="en" sz="1400">
                <a:solidFill>
                  <a:srgbClr val="65B042"/>
                </a:solidFill>
                <a:latin typeface="Consolas"/>
                <a:ea typeface="Consolas"/>
                <a:cs typeface="Consolas"/>
                <a:sym typeface="Consolas"/>
              </a:rPr>
              <a:t>"mark"</a:t>
            </a:r>
            <a:r>
              <a:rPr lang="en" sz="1400">
                <a:solidFill>
                  <a:srgbClr val="F8F8F8"/>
                </a:solidFill>
                <a:latin typeface="Consolas"/>
                <a:ea typeface="Consolas"/>
                <a:cs typeface="Consolas"/>
                <a:sym typeface="Consolas"/>
              </a:rPr>
              <a:t>);</a:t>
            </a:r>
            <a:br>
              <a:rPr lang="en" sz="1400">
                <a:solidFill>
                  <a:srgbClr val="F8F8F8"/>
                </a:solidFill>
                <a:latin typeface="Consolas"/>
                <a:ea typeface="Consolas"/>
                <a:cs typeface="Consolas"/>
                <a:sym typeface="Consolas"/>
              </a:rPr>
            </a:br>
            <a:br>
              <a:rPr lang="en" sz="1100">
                <a:solidFill>
                  <a:srgbClr val="F8F8F8"/>
                </a:solidFill>
                <a:latin typeface="Consolas"/>
                <a:ea typeface="Consolas"/>
                <a:cs typeface="Consolas"/>
                <a:sym typeface="Consolas"/>
              </a:rPr>
            </a:br>
            <a:r>
              <a:rPr lang="en" sz="1200">
                <a:solidFill>
                  <a:srgbClr val="65B042"/>
                </a:solidFill>
                <a:latin typeface="Consolas"/>
                <a:ea typeface="Consolas"/>
                <a:cs typeface="Consolas"/>
                <a:sym typeface="Consolas"/>
              </a:rPr>
              <a:t>[</a:t>
            </a:r>
            <a:br>
              <a:rPr lang="en" sz="1200">
                <a:solidFill>
                  <a:srgbClr val="65B042"/>
                </a:solidFill>
                <a:latin typeface="Consolas"/>
                <a:ea typeface="Consolas"/>
                <a:cs typeface="Consolas"/>
                <a:sym typeface="Consolas"/>
              </a:rPr>
            </a:br>
            <a:r>
              <a:rPr lang="en" sz="1200">
                <a:solidFill>
                  <a:srgbClr val="65B042"/>
                </a:solidFill>
                <a:latin typeface="Consolas"/>
                <a:ea typeface="Consolas"/>
                <a:cs typeface="Consolas"/>
                <a:sym typeface="Consolas"/>
              </a:rPr>
              <a:t>    {</a:t>
            </a:r>
            <a:br>
              <a:rPr lang="en" sz="1200">
                <a:solidFill>
                  <a:srgbClr val="65B042"/>
                </a:solidFill>
                <a:latin typeface="Consolas"/>
                <a:ea typeface="Consolas"/>
                <a:cs typeface="Consolas"/>
                <a:sym typeface="Consolas"/>
              </a:rPr>
            </a:br>
            <a:r>
              <a:rPr lang="en" sz="1200">
                <a:solidFill>
                  <a:srgbClr val="65B042"/>
                </a:solidFill>
                <a:latin typeface="Consolas"/>
                <a:ea typeface="Consolas"/>
                <a:cs typeface="Consolas"/>
                <a:sym typeface="Consolas"/>
              </a:rPr>
              <a:t>        "duration":0,</a:t>
            </a:r>
            <a:br>
              <a:rPr lang="en" sz="1200">
                <a:solidFill>
                  <a:srgbClr val="65B042"/>
                </a:solidFill>
                <a:latin typeface="Consolas"/>
                <a:ea typeface="Consolas"/>
                <a:cs typeface="Consolas"/>
                <a:sym typeface="Consolas"/>
              </a:rPr>
            </a:br>
            <a:r>
              <a:rPr lang="en" sz="1200">
                <a:solidFill>
                  <a:srgbClr val="65B042"/>
                </a:solidFill>
                <a:latin typeface="Consolas"/>
                <a:ea typeface="Consolas"/>
                <a:cs typeface="Consolas"/>
                <a:sym typeface="Consolas"/>
              </a:rPr>
              <a:t>        "startTime":150384.48100000096,</a:t>
            </a:r>
            <a:br>
              <a:rPr lang="en" sz="1200">
                <a:solidFill>
                  <a:srgbClr val="65B042"/>
                </a:solidFill>
                <a:latin typeface="Consolas"/>
                <a:ea typeface="Consolas"/>
                <a:cs typeface="Consolas"/>
                <a:sym typeface="Consolas"/>
              </a:rPr>
            </a:br>
            <a:r>
              <a:rPr lang="en" sz="1200">
                <a:solidFill>
                  <a:srgbClr val="65B042"/>
                </a:solidFill>
                <a:latin typeface="Consolas"/>
                <a:ea typeface="Consolas"/>
                <a:cs typeface="Consolas"/>
                <a:sym typeface="Consolas"/>
              </a:rPr>
              <a:t>        "entryType":"mark",</a:t>
            </a:r>
            <a:br>
              <a:rPr lang="en" sz="1200">
                <a:solidFill>
                  <a:srgbClr val="65B042"/>
                </a:solidFill>
                <a:latin typeface="Consolas"/>
                <a:ea typeface="Consolas"/>
                <a:cs typeface="Consolas"/>
                <a:sym typeface="Consolas"/>
              </a:rPr>
            </a:br>
            <a:r>
              <a:rPr lang="en" sz="1200">
                <a:solidFill>
                  <a:srgbClr val="65B042"/>
                </a:solidFill>
                <a:latin typeface="Consolas"/>
                <a:ea typeface="Consolas"/>
                <a:cs typeface="Consolas"/>
                <a:sym typeface="Consolas"/>
              </a:rPr>
              <a:t>        "name":"start"</a:t>
            </a:r>
            <a:br>
              <a:rPr lang="en" sz="1200">
                <a:solidFill>
                  <a:srgbClr val="65B042"/>
                </a:solidFill>
                <a:latin typeface="Consolas"/>
                <a:ea typeface="Consolas"/>
                <a:cs typeface="Consolas"/>
                <a:sym typeface="Consolas"/>
              </a:rPr>
            </a:br>
            <a:r>
              <a:rPr lang="en" sz="1200">
                <a:solidFill>
                  <a:srgbClr val="65B042"/>
                </a:solidFill>
                <a:latin typeface="Consolas"/>
                <a:ea typeface="Consolas"/>
                <a:cs typeface="Consolas"/>
                <a:sym typeface="Consolas"/>
              </a:rPr>
              <a:t>    },</a:t>
            </a:r>
            <a:br>
              <a:rPr lang="en" sz="1200">
                <a:solidFill>
                  <a:srgbClr val="65B042"/>
                </a:solidFill>
                <a:latin typeface="Consolas"/>
                <a:ea typeface="Consolas"/>
                <a:cs typeface="Consolas"/>
                <a:sym typeface="Consolas"/>
              </a:rPr>
            </a:br>
            <a:r>
              <a:rPr lang="en" sz="1200">
                <a:solidFill>
                  <a:srgbClr val="65B042"/>
                </a:solidFill>
                <a:latin typeface="Consolas"/>
                <a:ea typeface="Consolas"/>
                <a:cs typeface="Consolas"/>
                <a:sym typeface="Consolas"/>
              </a:rPr>
              <a:t>    {</a:t>
            </a:r>
            <a:br>
              <a:rPr lang="en" sz="1200">
                <a:solidFill>
                  <a:srgbClr val="65B042"/>
                </a:solidFill>
                <a:latin typeface="Consolas"/>
                <a:ea typeface="Consolas"/>
                <a:cs typeface="Consolas"/>
                <a:sym typeface="Consolas"/>
              </a:rPr>
            </a:br>
            <a:r>
              <a:rPr lang="en" sz="1200">
                <a:solidFill>
                  <a:srgbClr val="65B042"/>
                </a:solidFill>
                <a:latin typeface="Consolas"/>
                <a:ea typeface="Consolas"/>
                <a:cs typeface="Consolas"/>
                <a:sym typeface="Consolas"/>
              </a:rPr>
              <a:t>        "duration":0,</a:t>
            </a:r>
            <a:br>
              <a:rPr lang="en" sz="1200">
                <a:solidFill>
                  <a:srgbClr val="65B042"/>
                </a:solidFill>
                <a:latin typeface="Consolas"/>
                <a:ea typeface="Consolas"/>
                <a:cs typeface="Consolas"/>
                <a:sym typeface="Consolas"/>
              </a:rPr>
            </a:br>
            <a:r>
              <a:rPr lang="en" sz="1200">
                <a:solidFill>
                  <a:srgbClr val="65B042"/>
                </a:solidFill>
                <a:latin typeface="Consolas"/>
                <a:ea typeface="Consolas"/>
                <a:cs typeface="Consolas"/>
                <a:sym typeface="Consolas"/>
              </a:rPr>
              <a:t>        "startTime":150600.5250000013,</a:t>
            </a:r>
            <a:br>
              <a:rPr lang="en" sz="1200">
                <a:solidFill>
                  <a:srgbClr val="65B042"/>
                </a:solidFill>
                <a:latin typeface="Consolas"/>
                <a:ea typeface="Consolas"/>
                <a:cs typeface="Consolas"/>
                <a:sym typeface="Consolas"/>
              </a:rPr>
            </a:br>
            <a:r>
              <a:rPr lang="en" sz="1200">
                <a:solidFill>
                  <a:srgbClr val="65B042"/>
                </a:solidFill>
                <a:latin typeface="Consolas"/>
                <a:ea typeface="Consolas"/>
                <a:cs typeface="Consolas"/>
                <a:sym typeface="Consolas"/>
              </a:rPr>
              <a:t>        "entryType":"mark",</a:t>
            </a:r>
            <a:br>
              <a:rPr lang="en" sz="1200">
                <a:solidFill>
                  <a:srgbClr val="65B042"/>
                </a:solidFill>
                <a:latin typeface="Consolas"/>
                <a:ea typeface="Consolas"/>
                <a:cs typeface="Consolas"/>
                <a:sym typeface="Consolas"/>
              </a:rPr>
            </a:br>
            <a:r>
              <a:rPr lang="en" sz="1200">
                <a:solidFill>
                  <a:srgbClr val="65B042"/>
                </a:solidFill>
                <a:latin typeface="Consolas"/>
                <a:ea typeface="Consolas"/>
                <a:cs typeface="Consolas"/>
                <a:sym typeface="Consolas"/>
              </a:rPr>
              <a:t>        "name":"end"</a:t>
            </a:r>
            <a:br>
              <a:rPr lang="en" sz="1200">
                <a:solidFill>
                  <a:srgbClr val="65B042"/>
                </a:solidFill>
                <a:latin typeface="Consolas"/>
                <a:ea typeface="Consolas"/>
                <a:cs typeface="Consolas"/>
                <a:sym typeface="Consolas"/>
              </a:rPr>
            </a:br>
            <a:r>
              <a:rPr lang="en" sz="1200">
                <a:solidFill>
                  <a:srgbClr val="65B042"/>
                </a:solidFill>
                <a:latin typeface="Consolas"/>
                <a:ea typeface="Consolas"/>
                <a:cs typeface="Consolas"/>
                <a:sym typeface="Consolas"/>
              </a:rPr>
              <a:t>    },</a:t>
            </a:r>
            <a:br>
              <a:rPr lang="en" sz="1200">
                <a:solidFill>
                  <a:srgbClr val="65B042"/>
                </a:solidFill>
                <a:latin typeface="Consolas"/>
                <a:ea typeface="Consolas"/>
                <a:cs typeface="Consolas"/>
                <a:sym typeface="Consolas"/>
              </a:rPr>
            </a:br>
            <a:r>
              <a:rPr lang="en" sz="1200">
                <a:solidFill>
                  <a:srgbClr val="65B042"/>
                </a:solidFill>
                <a:latin typeface="Consolas"/>
                <a:ea typeface="Consolas"/>
                <a:cs typeface="Consolas"/>
                <a:sym typeface="Consolas"/>
              </a:rPr>
              <a:t>    ...</a:t>
            </a:r>
            <a:br>
              <a:rPr lang="en" sz="1200">
                <a:solidFill>
                  <a:srgbClr val="65B042"/>
                </a:solidFill>
                <a:latin typeface="Consolas"/>
                <a:ea typeface="Consolas"/>
                <a:cs typeface="Consolas"/>
                <a:sym typeface="Consolas"/>
              </a:rPr>
            </a:br>
            <a:r>
              <a:rPr lang="en" sz="1200">
                <a:solidFill>
                  <a:srgbClr val="65B042"/>
                </a:solidFill>
                <a:latin typeface="Consolas"/>
                <a:ea typeface="Consolas"/>
                <a:cs typeface="Consolas"/>
                <a:sym typeface="Consolas"/>
              </a:rPr>
              <a:t>]</a:t>
            </a:r>
          </a:p>
          <a:p>
            <a:pPr indent="0" lvl="0" marL="0" marR="190500" rtl="0">
              <a:lnSpc>
                <a:spcPct val="100000"/>
              </a:lnSpc>
              <a:spcBef>
                <a:spcPts val="1500"/>
              </a:spcBef>
              <a:spcAft>
                <a:spcPts val="1500"/>
              </a:spcAft>
              <a:buNone/>
            </a:pPr>
            <a:r>
              <a:t/>
            </a:r>
            <a:endParaRPr sz="1100">
              <a:solidFill>
                <a:schemeClr val="lt1"/>
              </a:solidFill>
              <a:latin typeface="Trebuchet MS"/>
              <a:ea typeface="Trebuchet MS"/>
              <a:cs typeface="Trebuchet MS"/>
              <a:sym typeface="Trebuchet MS"/>
            </a:endParaRPr>
          </a:p>
        </p:txBody>
      </p:sp>
      <p:sp>
        <p:nvSpPr>
          <p:cNvPr id="459" name="Shape 459"/>
          <p:cNvSpPr txBox="1"/>
          <p:nvPr>
            <p:ph idx="1" type="body"/>
          </p:nvPr>
        </p:nvSpPr>
        <p:spPr>
          <a:xfrm>
            <a:off x="669725" y="875375"/>
            <a:ext cx="3178800" cy="3805800"/>
          </a:xfrm>
          <a:prstGeom prst="rect">
            <a:avLst/>
          </a:prstGeom>
        </p:spPr>
        <p:txBody>
          <a:bodyPr anchorCtr="0" anchor="t" bIns="58925" lIns="58925" rIns="58925" tIns="58925">
            <a:noAutofit/>
          </a:bodyPr>
          <a:lstStyle/>
          <a:p>
            <a:pPr indent="0" lvl="0" marL="0" marR="190500" rtl="0">
              <a:lnSpc>
                <a:spcPct val="100000"/>
              </a:lnSpc>
              <a:spcBef>
                <a:spcPts val="0"/>
              </a:spcBef>
              <a:spcAft>
                <a:spcPts val="1500"/>
              </a:spcAft>
              <a:buNone/>
            </a:pPr>
            <a:r>
              <a:rPr lang="en" sz="1400">
                <a:solidFill>
                  <a:srgbClr val="F8F8F8"/>
                </a:solidFill>
                <a:latin typeface="Consolas"/>
                <a:ea typeface="Consolas"/>
                <a:cs typeface="Consolas"/>
                <a:sym typeface="Consolas"/>
              </a:rPr>
              <a:t>// </a:t>
            </a:r>
            <a:r>
              <a:rPr lang="en" sz="1400">
                <a:solidFill>
                  <a:srgbClr val="E28964"/>
                </a:solidFill>
                <a:latin typeface="Consolas"/>
                <a:ea typeface="Consolas"/>
                <a:cs typeface="Consolas"/>
                <a:sym typeface="Consolas"/>
              </a:rPr>
              <a:t>mark</a:t>
            </a:r>
            <a:br>
              <a:rPr lang="en" sz="1400">
                <a:solidFill>
                  <a:srgbClr val="F8F8F8"/>
                </a:solidFill>
                <a:latin typeface="Consolas"/>
                <a:ea typeface="Consolas"/>
                <a:cs typeface="Consolas"/>
                <a:sym typeface="Consolas"/>
              </a:rPr>
            </a:br>
            <a:r>
              <a:rPr lang="en" sz="1400">
                <a:solidFill>
                  <a:srgbClr val="E28964"/>
                </a:solidFill>
                <a:latin typeface="Consolas"/>
                <a:ea typeface="Consolas"/>
                <a:cs typeface="Consolas"/>
                <a:sym typeface="Consolas"/>
              </a:rPr>
              <a:t>performance</a:t>
            </a:r>
            <a:r>
              <a:rPr lang="en" sz="1400">
                <a:solidFill>
                  <a:srgbClr val="F8F8F8"/>
                </a:solidFill>
                <a:latin typeface="Consolas"/>
                <a:ea typeface="Consolas"/>
                <a:cs typeface="Consolas"/>
                <a:sym typeface="Consolas"/>
              </a:rPr>
              <a:t>.mark(</a:t>
            </a:r>
            <a:r>
              <a:rPr lang="en" sz="1400">
                <a:solidFill>
                  <a:srgbClr val="65B042"/>
                </a:solidFill>
                <a:latin typeface="Consolas"/>
                <a:ea typeface="Consolas"/>
                <a:cs typeface="Consolas"/>
                <a:sym typeface="Consolas"/>
              </a:rPr>
              <a:t>"start"</a:t>
            </a:r>
            <a:r>
              <a:rPr lang="en" sz="1400">
                <a:solidFill>
                  <a:srgbClr val="F8F8F8"/>
                </a:solidFill>
                <a:latin typeface="Consolas"/>
                <a:ea typeface="Consolas"/>
                <a:cs typeface="Consolas"/>
                <a:sym typeface="Consolas"/>
              </a:rPr>
              <a:t>);</a:t>
            </a:r>
            <a:br>
              <a:rPr lang="en" sz="1400">
                <a:solidFill>
                  <a:srgbClr val="F8F8F8"/>
                </a:solidFill>
                <a:latin typeface="Consolas"/>
                <a:ea typeface="Consolas"/>
                <a:cs typeface="Consolas"/>
                <a:sym typeface="Consolas"/>
              </a:rPr>
            </a:br>
            <a:r>
              <a:rPr lang="en" sz="1400">
                <a:solidFill>
                  <a:srgbClr val="E28964"/>
                </a:solidFill>
                <a:latin typeface="Consolas"/>
                <a:ea typeface="Consolas"/>
                <a:cs typeface="Consolas"/>
                <a:sym typeface="Consolas"/>
              </a:rPr>
              <a:t>performance</a:t>
            </a:r>
            <a:r>
              <a:rPr lang="en" sz="1400">
                <a:solidFill>
                  <a:srgbClr val="F8F8F8"/>
                </a:solidFill>
                <a:latin typeface="Consolas"/>
                <a:ea typeface="Consolas"/>
                <a:cs typeface="Consolas"/>
                <a:sym typeface="Consolas"/>
              </a:rPr>
              <a:t>.mark(</a:t>
            </a:r>
            <a:r>
              <a:rPr lang="en" sz="1400">
                <a:solidFill>
                  <a:srgbClr val="65B042"/>
                </a:solidFill>
                <a:latin typeface="Consolas"/>
                <a:ea typeface="Consolas"/>
                <a:cs typeface="Consolas"/>
                <a:sym typeface="Consolas"/>
              </a:rPr>
              <a:t>"end"</a:t>
            </a:r>
            <a:r>
              <a:rPr lang="en" sz="1400">
                <a:solidFill>
                  <a:srgbClr val="F8F8F8"/>
                </a:solidFill>
                <a:latin typeface="Consolas"/>
                <a:ea typeface="Consolas"/>
                <a:cs typeface="Consolas"/>
                <a:sym typeface="Consolas"/>
              </a:rPr>
              <a:t>);</a:t>
            </a:r>
            <a:br>
              <a:rPr lang="en" sz="1400">
                <a:solidFill>
                  <a:srgbClr val="F8F8F8"/>
                </a:solidFill>
                <a:latin typeface="Consolas"/>
                <a:ea typeface="Consolas"/>
                <a:cs typeface="Consolas"/>
                <a:sym typeface="Consolas"/>
              </a:rPr>
            </a:br>
            <a:br>
              <a:rPr lang="en" sz="1400">
                <a:solidFill>
                  <a:srgbClr val="F8F8F8"/>
                </a:solidFill>
                <a:latin typeface="Consolas"/>
                <a:ea typeface="Consolas"/>
                <a:cs typeface="Consolas"/>
                <a:sym typeface="Consolas"/>
              </a:rPr>
            </a:br>
            <a:r>
              <a:rPr lang="en" sz="1400">
                <a:solidFill>
                  <a:srgbClr val="E28964"/>
                </a:solidFill>
                <a:latin typeface="Consolas"/>
                <a:ea typeface="Consolas"/>
                <a:cs typeface="Consolas"/>
                <a:sym typeface="Consolas"/>
              </a:rPr>
              <a:t>performance</a:t>
            </a:r>
            <a:r>
              <a:rPr lang="en" sz="1400">
                <a:solidFill>
                  <a:srgbClr val="F8F8F8"/>
                </a:solidFill>
                <a:latin typeface="Consolas"/>
                <a:ea typeface="Consolas"/>
                <a:cs typeface="Consolas"/>
                <a:sym typeface="Consolas"/>
              </a:rPr>
              <a:t>.mark(</a:t>
            </a:r>
            <a:r>
              <a:rPr lang="en" sz="1400">
                <a:solidFill>
                  <a:srgbClr val="65B042"/>
                </a:solidFill>
                <a:latin typeface="Consolas"/>
                <a:ea typeface="Consolas"/>
                <a:cs typeface="Consolas"/>
                <a:sym typeface="Consolas"/>
              </a:rPr>
              <a:t>"another"</a:t>
            </a:r>
            <a:r>
              <a:rPr lang="en" sz="1400">
                <a:solidFill>
                  <a:srgbClr val="F8F8F8"/>
                </a:solidFill>
                <a:latin typeface="Consolas"/>
                <a:ea typeface="Consolas"/>
                <a:cs typeface="Consolas"/>
                <a:sym typeface="Consolas"/>
              </a:rPr>
              <a:t>);</a:t>
            </a:r>
            <a:br>
              <a:rPr lang="en" sz="1400">
                <a:solidFill>
                  <a:srgbClr val="F8F8F8"/>
                </a:solidFill>
                <a:latin typeface="Consolas"/>
                <a:ea typeface="Consolas"/>
                <a:cs typeface="Consolas"/>
                <a:sym typeface="Consolas"/>
              </a:rPr>
            </a:br>
            <a:r>
              <a:rPr lang="en" sz="1400">
                <a:solidFill>
                  <a:srgbClr val="E28964"/>
                </a:solidFill>
                <a:latin typeface="Consolas"/>
                <a:ea typeface="Consolas"/>
                <a:cs typeface="Consolas"/>
                <a:sym typeface="Consolas"/>
              </a:rPr>
              <a:t>performance</a:t>
            </a:r>
            <a:r>
              <a:rPr lang="en" sz="1400">
                <a:solidFill>
                  <a:srgbClr val="F8F8F8"/>
                </a:solidFill>
                <a:latin typeface="Consolas"/>
                <a:ea typeface="Consolas"/>
                <a:cs typeface="Consolas"/>
                <a:sym typeface="Consolas"/>
              </a:rPr>
              <a:t>.mark(</a:t>
            </a:r>
            <a:r>
              <a:rPr lang="en" sz="1400">
                <a:solidFill>
                  <a:srgbClr val="65B042"/>
                </a:solidFill>
                <a:latin typeface="Consolas"/>
                <a:ea typeface="Consolas"/>
                <a:cs typeface="Consolas"/>
                <a:sym typeface="Consolas"/>
              </a:rPr>
              <a:t>"another"</a:t>
            </a:r>
            <a:r>
              <a:rPr lang="en" sz="1400">
                <a:solidFill>
                  <a:srgbClr val="F8F8F8"/>
                </a:solidFill>
                <a:latin typeface="Consolas"/>
                <a:ea typeface="Consolas"/>
                <a:cs typeface="Consolas"/>
                <a:sym typeface="Consolas"/>
              </a:rPr>
              <a:t>);</a:t>
            </a:r>
            <a:br>
              <a:rPr lang="en" sz="1400">
                <a:solidFill>
                  <a:srgbClr val="F8F8F8"/>
                </a:solidFill>
                <a:latin typeface="Consolas"/>
                <a:ea typeface="Consolas"/>
                <a:cs typeface="Consolas"/>
                <a:sym typeface="Consolas"/>
              </a:rPr>
            </a:br>
            <a:r>
              <a:rPr lang="en" sz="1400">
                <a:solidFill>
                  <a:srgbClr val="E28964"/>
                </a:solidFill>
                <a:latin typeface="Consolas"/>
                <a:ea typeface="Consolas"/>
                <a:cs typeface="Consolas"/>
                <a:sym typeface="Consolas"/>
              </a:rPr>
              <a:t>performance</a:t>
            </a:r>
            <a:r>
              <a:rPr lang="en" sz="1400">
                <a:solidFill>
                  <a:srgbClr val="F8F8F8"/>
                </a:solidFill>
                <a:latin typeface="Consolas"/>
                <a:ea typeface="Consolas"/>
                <a:cs typeface="Consolas"/>
                <a:sym typeface="Consolas"/>
              </a:rPr>
              <a:t>.mark(</a:t>
            </a:r>
            <a:r>
              <a:rPr lang="en" sz="1400">
                <a:solidFill>
                  <a:srgbClr val="65B042"/>
                </a:solidFill>
                <a:latin typeface="Consolas"/>
                <a:ea typeface="Consolas"/>
                <a:cs typeface="Consolas"/>
                <a:sym typeface="Consolas"/>
              </a:rPr>
              <a:t>"another"</a:t>
            </a:r>
            <a:r>
              <a:rPr lang="en" sz="1400">
                <a:solidFill>
                  <a:srgbClr val="F8F8F8"/>
                </a:solidFill>
                <a:latin typeface="Consolas"/>
                <a:ea typeface="Consolas"/>
                <a:cs typeface="Consolas"/>
                <a:sym typeface="Consolas"/>
              </a:rPr>
              <a:t>);</a:t>
            </a:r>
            <a:br>
              <a:rPr lang="en" sz="1400">
                <a:solidFill>
                  <a:srgbClr val="F8F8F8"/>
                </a:solidFill>
                <a:latin typeface="Consolas"/>
                <a:ea typeface="Consolas"/>
                <a:cs typeface="Consolas"/>
                <a:sym typeface="Consolas"/>
              </a:rPr>
            </a:br>
            <a:br>
              <a:rPr lang="en" sz="1400">
                <a:solidFill>
                  <a:srgbClr val="F8F8F8"/>
                </a:solidFill>
                <a:latin typeface="Consolas"/>
                <a:ea typeface="Consolas"/>
                <a:cs typeface="Consolas"/>
                <a:sym typeface="Consolas"/>
              </a:rPr>
            </a:br>
          </a:p>
        </p:txBody>
      </p:sp>
      <p:sp>
        <p:nvSpPr>
          <p:cNvPr id="460" name="Shape 460"/>
          <p:cNvSpPr txBox="1"/>
          <p:nvPr>
            <p:ph type="title"/>
          </p:nvPr>
        </p:nvSpPr>
        <p:spPr>
          <a:xfrm>
            <a:off x="336921" y="133945"/>
            <a:ext cx="8470200" cy="771900"/>
          </a:xfrm>
          <a:prstGeom prst="rect">
            <a:avLst/>
          </a:prstGeom>
        </p:spPr>
        <p:txBody>
          <a:bodyPr anchorCtr="0" anchor="ctr" bIns="58925" lIns="58925" rIns="58925" tIns="58925">
            <a:noAutofit/>
          </a:bodyPr>
          <a:lstStyle/>
          <a:p>
            <a:pPr lvl="0" rtl="0">
              <a:spcBef>
                <a:spcPts val="0"/>
              </a:spcBef>
              <a:buNone/>
            </a:pPr>
            <a:r>
              <a:rPr i="0" lang="en">
                <a:latin typeface="Josefin Slab"/>
                <a:ea typeface="Josefin Slab"/>
                <a:cs typeface="Josefin Slab"/>
                <a:sym typeface="Josefin Slab"/>
              </a:rPr>
              <a:t>UserTiming: Mark</a:t>
            </a: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64" name="Shape 464"/>
        <p:cNvGrpSpPr/>
        <p:nvPr/>
      </p:nvGrpSpPr>
      <p:grpSpPr>
        <a:xfrm>
          <a:off x="0" y="0"/>
          <a:ext cx="0" cy="0"/>
          <a:chOff x="0" y="0"/>
          <a:chExt cx="0" cy="0"/>
        </a:xfrm>
      </p:grpSpPr>
      <p:sp>
        <p:nvSpPr>
          <p:cNvPr id="465" name="Shape 465"/>
          <p:cNvSpPr txBox="1"/>
          <p:nvPr>
            <p:ph type="title"/>
          </p:nvPr>
        </p:nvSpPr>
        <p:spPr>
          <a:xfrm>
            <a:off x="336921" y="133945"/>
            <a:ext cx="8470200" cy="771900"/>
          </a:xfrm>
          <a:prstGeom prst="rect">
            <a:avLst/>
          </a:prstGeom>
        </p:spPr>
        <p:txBody>
          <a:bodyPr anchorCtr="0" anchor="ctr" bIns="58925" lIns="58925" rIns="58925" tIns="58925">
            <a:noAutofit/>
          </a:bodyPr>
          <a:lstStyle/>
          <a:p>
            <a:pPr lvl="0" rtl="0">
              <a:spcBef>
                <a:spcPts val="0"/>
              </a:spcBef>
              <a:buNone/>
            </a:pPr>
            <a:r>
              <a:rPr i="0" lang="en">
                <a:latin typeface="Josefin Slab"/>
                <a:ea typeface="Josefin Slab"/>
                <a:cs typeface="Josefin Slab"/>
                <a:sym typeface="Josefin Slab"/>
              </a:rPr>
              <a:t>UserTiming: Measure</a:t>
            </a:r>
          </a:p>
        </p:txBody>
      </p:sp>
      <p:sp>
        <p:nvSpPr>
          <p:cNvPr id="466" name="Shape 466"/>
          <p:cNvSpPr txBox="1"/>
          <p:nvPr>
            <p:ph idx="1" type="body"/>
          </p:nvPr>
        </p:nvSpPr>
        <p:spPr>
          <a:xfrm>
            <a:off x="669725" y="875376"/>
            <a:ext cx="7804500" cy="3805800"/>
          </a:xfrm>
          <a:prstGeom prst="rect">
            <a:avLst/>
          </a:prstGeom>
        </p:spPr>
        <p:txBody>
          <a:bodyPr anchorCtr="0" anchor="t" bIns="58925" lIns="58925" rIns="58925" tIns="58925">
            <a:noAutofit/>
          </a:bodyPr>
          <a:lstStyle/>
          <a:p>
            <a:pPr indent="-69850" lvl="0" marL="190500" marR="190500" rtl="0">
              <a:lnSpc>
                <a:spcPct val="100000"/>
              </a:lnSpc>
              <a:spcBef>
                <a:spcPts val="1500"/>
              </a:spcBef>
              <a:spcAft>
                <a:spcPts val="1500"/>
              </a:spcAft>
              <a:buClr>
                <a:schemeClr val="dk1"/>
              </a:buClr>
              <a:buSzPct val="110000"/>
              <a:buFont typeface="Arial"/>
              <a:buNone/>
            </a:pPr>
            <a:r>
              <a:rPr lang="en" sz="1000">
                <a:solidFill>
                  <a:srgbClr val="F8F8F8"/>
                </a:solidFill>
                <a:latin typeface="Consolas"/>
                <a:ea typeface="Consolas"/>
                <a:cs typeface="Consolas"/>
                <a:sym typeface="Consolas"/>
              </a:rPr>
              <a:t>// </a:t>
            </a:r>
            <a:r>
              <a:rPr lang="en" sz="1000">
                <a:solidFill>
                  <a:srgbClr val="E28964"/>
                </a:solidFill>
                <a:latin typeface="Consolas"/>
                <a:ea typeface="Consolas"/>
                <a:cs typeface="Consolas"/>
                <a:sym typeface="Consolas"/>
              </a:rPr>
              <a:t>measure</a:t>
            </a:r>
            <a:br>
              <a:rPr lang="en" sz="1000">
                <a:solidFill>
                  <a:srgbClr val="F8F8F8"/>
                </a:solidFill>
                <a:latin typeface="Consolas"/>
                <a:ea typeface="Consolas"/>
                <a:cs typeface="Consolas"/>
                <a:sym typeface="Consolas"/>
              </a:rPr>
            </a:br>
            <a:r>
              <a:rPr lang="en" sz="1000">
                <a:solidFill>
                  <a:srgbClr val="E28964"/>
                </a:solidFill>
                <a:latin typeface="Consolas"/>
                <a:ea typeface="Consolas"/>
                <a:cs typeface="Consolas"/>
                <a:sym typeface="Consolas"/>
              </a:rPr>
              <a:t>performance</a:t>
            </a:r>
            <a:r>
              <a:rPr lang="en" sz="1000">
                <a:solidFill>
                  <a:srgbClr val="F8F8F8"/>
                </a:solidFill>
                <a:latin typeface="Consolas"/>
                <a:ea typeface="Consolas"/>
                <a:cs typeface="Consolas"/>
                <a:sym typeface="Consolas"/>
              </a:rPr>
              <a:t>.mark(</a:t>
            </a:r>
            <a:r>
              <a:rPr lang="en" sz="1000">
                <a:solidFill>
                  <a:srgbClr val="65B042"/>
                </a:solidFill>
                <a:latin typeface="Consolas"/>
                <a:ea typeface="Consolas"/>
                <a:cs typeface="Consolas"/>
                <a:sym typeface="Consolas"/>
              </a:rPr>
              <a:t>"start"</a:t>
            </a:r>
            <a:r>
              <a:rPr lang="en" sz="1000">
                <a:solidFill>
                  <a:srgbClr val="F8F8F8"/>
                </a:solidFill>
                <a:latin typeface="Consolas"/>
                <a:ea typeface="Consolas"/>
                <a:cs typeface="Consolas"/>
                <a:sym typeface="Consolas"/>
              </a:rPr>
              <a:t>);</a:t>
            </a:r>
            <a:br>
              <a:rPr lang="en" sz="1000">
                <a:solidFill>
                  <a:srgbClr val="F8F8F8"/>
                </a:solidFill>
                <a:latin typeface="Consolas"/>
                <a:ea typeface="Consolas"/>
                <a:cs typeface="Consolas"/>
                <a:sym typeface="Consolas"/>
              </a:rPr>
            </a:br>
            <a:br>
              <a:rPr lang="en" sz="1000">
                <a:solidFill>
                  <a:srgbClr val="F8F8F8"/>
                </a:solidFill>
                <a:latin typeface="Consolas"/>
                <a:ea typeface="Consolas"/>
                <a:cs typeface="Consolas"/>
                <a:sym typeface="Consolas"/>
              </a:rPr>
            </a:br>
            <a:r>
              <a:rPr lang="en" sz="1000">
                <a:solidFill>
                  <a:srgbClr val="F8F8F8"/>
                </a:solidFill>
                <a:latin typeface="Consolas"/>
                <a:ea typeface="Consolas"/>
                <a:cs typeface="Consolas"/>
                <a:sym typeface="Consolas"/>
              </a:rPr>
              <a:t>// </a:t>
            </a:r>
            <a:r>
              <a:rPr lang="en" sz="1000">
                <a:solidFill>
                  <a:srgbClr val="E28964"/>
                </a:solidFill>
                <a:latin typeface="Consolas"/>
                <a:ea typeface="Consolas"/>
                <a:cs typeface="Consolas"/>
                <a:sym typeface="Consolas"/>
              </a:rPr>
              <a:t>do</a:t>
            </a:r>
            <a:r>
              <a:rPr lang="en" sz="1000">
                <a:solidFill>
                  <a:srgbClr val="F8F8F8"/>
                </a:solidFill>
                <a:latin typeface="Consolas"/>
                <a:ea typeface="Consolas"/>
                <a:cs typeface="Consolas"/>
                <a:sym typeface="Consolas"/>
              </a:rPr>
              <a:t> work</a:t>
            </a:r>
            <a:br>
              <a:rPr lang="en" sz="1000">
                <a:solidFill>
                  <a:srgbClr val="F8F8F8"/>
                </a:solidFill>
                <a:latin typeface="Consolas"/>
                <a:ea typeface="Consolas"/>
                <a:cs typeface="Consolas"/>
                <a:sym typeface="Consolas"/>
              </a:rPr>
            </a:br>
            <a:r>
              <a:rPr lang="en" sz="1000">
                <a:solidFill>
                  <a:srgbClr val="E28964"/>
                </a:solidFill>
                <a:latin typeface="Consolas"/>
                <a:ea typeface="Consolas"/>
                <a:cs typeface="Consolas"/>
                <a:sym typeface="Consolas"/>
              </a:rPr>
              <a:t>performance</a:t>
            </a:r>
            <a:r>
              <a:rPr lang="en" sz="1000">
                <a:solidFill>
                  <a:srgbClr val="F8F8F8"/>
                </a:solidFill>
                <a:latin typeface="Consolas"/>
                <a:ea typeface="Consolas"/>
                <a:cs typeface="Consolas"/>
                <a:sym typeface="Consolas"/>
              </a:rPr>
              <a:t>.mark(</a:t>
            </a:r>
            <a:r>
              <a:rPr lang="en" sz="1000">
                <a:solidFill>
                  <a:srgbClr val="65B042"/>
                </a:solidFill>
                <a:latin typeface="Consolas"/>
                <a:ea typeface="Consolas"/>
                <a:cs typeface="Consolas"/>
                <a:sym typeface="Consolas"/>
              </a:rPr>
              <a:t>"start2"</a:t>
            </a:r>
            <a:r>
              <a:rPr lang="en" sz="1000">
                <a:solidFill>
                  <a:srgbClr val="F8F8F8"/>
                </a:solidFill>
                <a:latin typeface="Consolas"/>
                <a:ea typeface="Consolas"/>
                <a:cs typeface="Consolas"/>
                <a:sym typeface="Consolas"/>
              </a:rPr>
              <a:t>);</a:t>
            </a:r>
            <a:br>
              <a:rPr lang="en" sz="1000">
                <a:solidFill>
                  <a:srgbClr val="F8F8F8"/>
                </a:solidFill>
                <a:latin typeface="Consolas"/>
                <a:ea typeface="Consolas"/>
                <a:cs typeface="Consolas"/>
                <a:sym typeface="Consolas"/>
              </a:rPr>
            </a:br>
            <a:br>
              <a:rPr lang="en" sz="1000">
                <a:solidFill>
                  <a:srgbClr val="F8F8F8"/>
                </a:solidFill>
                <a:latin typeface="Consolas"/>
                <a:ea typeface="Consolas"/>
                <a:cs typeface="Consolas"/>
                <a:sym typeface="Consolas"/>
              </a:rPr>
            </a:br>
            <a:r>
              <a:rPr lang="en" sz="1000">
                <a:solidFill>
                  <a:srgbClr val="F8F8F8"/>
                </a:solidFill>
                <a:latin typeface="Consolas"/>
                <a:ea typeface="Consolas"/>
                <a:cs typeface="Consolas"/>
                <a:sym typeface="Consolas"/>
              </a:rPr>
              <a:t>// </a:t>
            </a:r>
            <a:r>
              <a:rPr lang="en" sz="1000">
                <a:solidFill>
                  <a:srgbClr val="E28964"/>
                </a:solidFill>
                <a:latin typeface="Consolas"/>
                <a:ea typeface="Consolas"/>
                <a:cs typeface="Consolas"/>
                <a:sym typeface="Consolas"/>
              </a:rPr>
              <a:t>measure</a:t>
            </a:r>
            <a:r>
              <a:rPr lang="en" sz="1000">
                <a:solidFill>
                  <a:srgbClr val="F8F8F8"/>
                </a:solidFill>
                <a:latin typeface="Consolas"/>
                <a:ea typeface="Consolas"/>
                <a:cs typeface="Consolas"/>
                <a:sym typeface="Consolas"/>
              </a:rPr>
              <a:t> from </a:t>
            </a:r>
            <a:r>
              <a:rPr lang="en" sz="1000">
                <a:solidFill>
                  <a:srgbClr val="65B042"/>
                </a:solidFill>
                <a:latin typeface="Consolas"/>
                <a:ea typeface="Consolas"/>
                <a:cs typeface="Consolas"/>
                <a:sym typeface="Consolas"/>
              </a:rPr>
              <a:t>"now"</a:t>
            </a:r>
            <a:r>
              <a:rPr lang="en" sz="1000">
                <a:solidFill>
                  <a:srgbClr val="F8F8F8"/>
                </a:solidFill>
                <a:latin typeface="Consolas"/>
                <a:ea typeface="Consolas"/>
                <a:cs typeface="Consolas"/>
                <a:sym typeface="Consolas"/>
              </a:rPr>
              <a:t> to the </a:t>
            </a:r>
            <a:r>
              <a:rPr lang="en" sz="1000">
                <a:solidFill>
                  <a:srgbClr val="65B042"/>
                </a:solidFill>
                <a:latin typeface="Consolas"/>
                <a:ea typeface="Consolas"/>
                <a:cs typeface="Consolas"/>
                <a:sym typeface="Consolas"/>
              </a:rPr>
              <a:t>"start"</a:t>
            </a:r>
            <a:r>
              <a:rPr lang="en" sz="1000">
                <a:solidFill>
                  <a:srgbClr val="F8F8F8"/>
                </a:solidFill>
                <a:latin typeface="Consolas"/>
                <a:ea typeface="Consolas"/>
                <a:cs typeface="Consolas"/>
                <a:sym typeface="Consolas"/>
              </a:rPr>
              <a:t> mark</a:t>
            </a:r>
            <a:br>
              <a:rPr lang="en" sz="1000">
                <a:solidFill>
                  <a:srgbClr val="F8F8F8"/>
                </a:solidFill>
                <a:latin typeface="Consolas"/>
                <a:ea typeface="Consolas"/>
                <a:cs typeface="Consolas"/>
                <a:sym typeface="Consolas"/>
              </a:rPr>
            </a:br>
            <a:r>
              <a:rPr lang="en" sz="1000">
                <a:solidFill>
                  <a:srgbClr val="E28964"/>
                </a:solidFill>
                <a:latin typeface="Consolas"/>
                <a:ea typeface="Consolas"/>
                <a:cs typeface="Consolas"/>
                <a:sym typeface="Consolas"/>
              </a:rPr>
              <a:t>performance</a:t>
            </a:r>
            <a:r>
              <a:rPr lang="en" sz="1000">
                <a:solidFill>
                  <a:srgbClr val="F8F8F8"/>
                </a:solidFill>
                <a:latin typeface="Consolas"/>
                <a:ea typeface="Consolas"/>
                <a:cs typeface="Consolas"/>
                <a:sym typeface="Consolas"/>
              </a:rPr>
              <a:t>.measure(</a:t>
            </a:r>
            <a:r>
              <a:rPr lang="en" sz="1000">
                <a:solidFill>
                  <a:srgbClr val="65B042"/>
                </a:solidFill>
                <a:latin typeface="Consolas"/>
                <a:ea typeface="Consolas"/>
                <a:cs typeface="Consolas"/>
                <a:sym typeface="Consolas"/>
              </a:rPr>
              <a:t>"time to do stuff"</a:t>
            </a:r>
            <a:r>
              <a:rPr lang="en" sz="1000">
                <a:solidFill>
                  <a:srgbClr val="F8F8F8"/>
                </a:solidFill>
                <a:latin typeface="Consolas"/>
                <a:ea typeface="Consolas"/>
                <a:cs typeface="Consolas"/>
                <a:sym typeface="Consolas"/>
              </a:rPr>
              <a:t>, </a:t>
            </a:r>
            <a:r>
              <a:rPr lang="en" sz="1000">
                <a:solidFill>
                  <a:srgbClr val="65B042"/>
                </a:solidFill>
                <a:latin typeface="Consolas"/>
                <a:ea typeface="Consolas"/>
                <a:cs typeface="Consolas"/>
                <a:sym typeface="Consolas"/>
              </a:rPr>
              <a:t>"start"</a:t>
            </a:r>
            <a:r>
              <a:rPr lang="en" sz="1000">
                <a:solidFill>
                  <a:srgbClr val="F8F8F8"/>
                </a:solidFill>
                <a:latin typeface="Consolas"/>
                <a:ea typeface="Consolas"/>
                <a:cs typeface="Consolas"/>
                <a:sym typeface="Consolas"/>
              </a:rPr>
              <a:t>);</a:t>
            </a:r>
            <a:br>
              <a:rPr lang="en" sz="1000">
                <a:solidFill>
                  <a:srgbClr val="F8F8F8"/>
                </a:solidFill>
                <a:latin typeface="Consolas"/>
                <a:ea typeface="Consolas"/>
                <a:cs typeface="Consolas"/>
                <a:sym typeface="Consolas"/>
              </a:rPr>
            </a:br>
            <a:br>
              <a:rPr lang="en" sz="1000">
                <a:solidFill>
                  <a:srgbClr val="F8F8F8"/>
                </a:solidFill>
                <a:latin typeface="Consolas"/>
                <a:ea typeface="Consolas"/>
                <a:cs typeface="Consolas"/>
                <a:sym typeface="Consolas"/>
              </a:rPr>
            </a:br>
            <a:r>
              <a:rPr lang="en" sz="1000">
                <a:solidFill>
                  <a:srgbClr val="F8F8F8"/>
                </a:solidFill>
                <a:latin typeface="Consolas"/>
                <a:ea typeface="Consolas"/>
                <a:cs typeface="Consolas"/>
                <a:sym typeface="Consolas"/>
              </a:rPr>
              <a:t>// </a:t>
            </a:r>
            <a:r>
              <a:rPr lang="en" sz="1000">
                <a:solidFill>
                  <a:srgbClr val="E28964"/>
                </a:solidFill>
                <a:latin typeface="Consolas"/>
                <a:ea typeface="Consolas"/>
                <a:cs typeface="Consolas"/>
                <a:sym typeface="Consolas"/>
              </a:rPr>
              <a:t>measure</a:t>
            </a:r>
            <a:r>
              <a:rPr lang="en" sz="1000">
                <a:solidFill>
                  <a:srgbClr val="F8F8F8"/>
                </a:solidFill>
                <a:latin typeface="Consolas"/>
                <a:ea typeface="Consolas"/>
                <a:cs typeface="Consolas"/>
                <a:sym typeface="Consolas"/>
              </a:rPr>
              <a:t> from </a:t>
            </a:r>
            <a:r>
              <a:rPr lang="en" sz="1000">
                <a:solidFill>
                  <a:srgbClr val="65B042"/>
                </a:solidFill>
                <a:latin typeface="Consolas"/>
                <a:ea typeface="Consolas"/>
                <a:cs typeface="Consolas"/>
                <a:sym typeface="Consolas"/>
              </a:rPr>
              <a:t>"start2"</a:t>
            </a:r>
            <a:r>
              <a:rPr lang="en" sz="1000">
                <a:solidFill>
                  <a:srgbClr val="F8F8F8"/>
                </a:solidFill>
                <a:latin typeface="Consolas"/>
                <a:ea typeface="Consolas"/>
                <a:cs typeface="Consolas"/>
                <a:sym typeface="Consolas"/>
              </a:rPr>
              <a:t> to the </a:t>
            </a:r>
            <a:r>
              <a:rPr lang="en" sz="1000">
                <a:solidFill>
                  <a:srgbClr val="65B042"/>
                </a:solidFill>
                <a:latin typeface="Consolas"/>
                <a:ea typeface="Consolas"/>
                <a:cs typeface="Consolas"/>
                <a:sym typeface="Consolas"/>
              </a:rPr>
              <a:t>"start"</a:t>
            </a:r>
            <a:r>
              <a:rPr lang="en" sz="1000">
                <a:solidFill>
                  <a:srgbClr val="F8F8F8"/>
                </a:solidFill>
                <a:latin typeface="Consolas"/>
                <a:ea typeface="Consolas"/>
                <a:cs typeface="Consolas"/>
                <a:sym typeface="Consolas"/>
              </a:rPr>
              <a:t> mark</a:t>
            </a:r>
            <a:br>
              <a:rPr lang="en" sz="1000">
                <a:solidFill>
                  <a:srgbClr val="F8F8F8"/>
                </a:solidFill>
                <a:latin typeface="Consolas"/>
                <a:ea typeface="Consolas"/>
                <a:cs typeface="Consolas"/>
                <a:sym typeface="Consolas"/>
              </a:rPr>
            </a:br>
            <a:r>
              <a:rPr lang="en" sz="1000">
                <a:solidFill>
                  <a:srgbClr val="E28964"/>
                </a:solidFill>
                <a:latin typeface="Consolas"/>
                <a:ea typeface="Consolas"/>
                <a:cs typeface="Consolas"/>
                <a:sym typeface="Consolas"/>
              </a:rPr>
              <a:t>performance</a:t>
            </a:r>
            <a:r>
              <a:rPr lang="en" sz="1000">
                <a:solidFill>
                  <a:srgbClr val="F8F8F8"/>
                </a:solidFill>
                <a:latin typeface="Consolas"/>
                <a:ea typeface="Consolas"/>
                <a:cs typeface="Consolas"/>
                <a:sym typeface="Consolas"/>
              </a:rPr>
              <a:t>.measure(</a:t>
            </a:r>
            <a:r>
              <a:rPr lang="en" sz="1000">
                <a:solidFill>
                  <a:srgbClr val="65B042"/>
                </a:solidFill>
                <a:latin typeface="Consolas"/>
                <a:ea typeface="Consolas"/>
                <a:cs typeface="Consolas"/>
                <a:sym typeface="Consolas"/>
              </a:rPr>
              <a:t>"time from start to start2"</a:t>
            </a:r>
            <a:r>
              <a:rPr lang="en" sz="1000">
                <a:solidFill>
                  <a:srgbClr val="F8F8F8"/>
                </a:solidFill>
                <a:latin typeface="Consolas"/>
                <a:ea typeface="Consolas"/>
                <a:cs typeface="Consolas"/>
                <a:sym typeface="Consolas"/>
              </a:rPr>
              <a:t>, </a:t>
            </a:r>
            <a:r>
              <a:rPr lang="en" sz="1000">
                <a:solidFill>
                  <a:srgbClr val="65B042"/>
                </a:solidFill>
                <a:latin typeface="Consolas"/>
                <a:ea typeface="Consolas"/>
                <a:cs typeface="Consolas"/>
                <a:sym typeface="Consolas"/>
              </a:rPr>
              <a:t>"start"</a:t>
            </a:r>
            <a:r>
              <a:rPr lang="en" sz="1000">
                <a:solidFill>
                  <a:srgbClr val="F8F8F8"/>
                </a:solidFill>
                <a:latin typeface="Consolas"/>
                <a:ea typeface="Consolas"/>
                <a:cs typeface="Consolas"/>
                <a:sym typeface="Consolas"/>
              </a:rPr>
              <a:t>, </a:t>
            </a:r>
            <a:r>
              <a:rPr lang="en" sz="1000">
                <a:solidFill>
                  <a:srgbClr val="65B042"/>
                </a:solidFill>
                <a:latin typeface="Consolas"/>
                <a:ea typeface="Consolas"/>
                <a:cs typeface="Consolas"/>
                <a:sym typeface="Consolas"/>
              </a:rPr>
              <a:t>"start2"</a:t>
            </a:r>
            <a:r>
              <a:rPr lang="en" sz="1000">
                <a:solidFill>
                  <a:srgbClr val="F8F8F8"/>
                </a:solidFill>
                <a:latin typeface="Consolas"/>
                <a:ea typeface="Consolas"/>
                <a:cs typeface="Consolas"/>
                <a:sym typeface="Consolas"/>
              </a:rPr>
              <a:t>);</a:t>
            </a:r>
            <a:br>
              <a:rPr lang="en" sz="1000">
                <a:solidFill>
                  <a:srgbClr val="F8F8F8"/>
                </a:solidFill>
                <a:latin typeface="Consolas"/>
                <a:ea typeface="Consolas"/>
                <a:cs typeface="Consolas"/>
                <a:sym typeface="Consolas"/>
              </a:rPr>
            </a:br>
            <a:br>
              <a:rPr lang="en" sz="1000">
                <a:solidFill>
                  <a:srgbClr val="F8F8F8"/>
                </a:solidFill>
                <a:latin typeface="Consolas"/>
                <a:ea typeface="Consolas"/>
                <a:cs typeface="Consolas"/>
                <a:sym typeface="Consolas"/>
              </a:rPr>
            </a:br>
            <a:r>
              <a:rPr lang="en" sz="1000">
                <a:solidFill>
                  <a:srgbClr val="F8F8F8"/>
                </a:solidFill>
                <a:latin typeface="Consolas"/>
                <a:ea typeface="Consolas"/>
                <a:cs typeface="Consolas"/>
                <a:sym typeface="Consolas"/>
              </a:rPr>
              <a:t>// </a:t>
            </a:r>
            <a:r>
              <a:rPr lang="en" sz="1000">
                <a:solidFill>
                  <a:srgbClr val="E28964"/>
                </a:solidFill>
                <a:latin typeface="Consolas"/>
                <a:ea typeface="Consolas"/>
                <a:cs typeface="Consolas"/>
                <a:sym typeface="Consolas"/>
              </a:rPr>
              <a:t>retrieval</a:t>
            </a:r>
            <a:r>
              <a:rPr lang="en" sz="1000">
                <a:solidFill>
                  <a:srgbClr val="F8F8F8"/>
                </a:solidFill>
                <a:latin typeface="Consolas"/>
                <a:ea typeface="Consolas"/>
                <a:cs typeface="Consolas"/>
                <a:sym typeface="Consolas"/>
              </a:rPr>
              <a:t> - specific</a:t>
            </a:r>
            <a:br>
              <a:rPr lang="en" sz="1000">
                <a:solidFill>
                  <a:srgbClr val="F8F8F8"/>
                </a:solidFill>
                <a:latin typeface="Consolas"/>
                <a:ea typeface="Consolas"/>
                <a:cs typeface="Consolas"/>
                <a:sym typeface="Consolas"/>
              </a:rPr>
            </a:br>
            <a:r>
              <a:rPr lang="en" sz="1000">
                <a:solidFill>
                  <a:srgbClr val="E28964"/>
                </a:solidFill>
                <a:latin typeface="Consolas"/>
                <a:ea typeface="Consolas"/>
                <a:cs typeface="Consolas"/>
                <a:sym typeface="Consolas"/>
              </a:rPr>
              <a:t>performance</a:t>
            </a:r>
            <a:r>
              <a:rPr lang="en" sz="1000">
                <a:solidFill>
                  <a:srgbClr val="F8F8F8"/>
                </a:solidFill>
                <a:latin typeface="Consolas"/>
                <a:ea typeface="Consolas"/>
                <a:cs typeface="Consolas"/>
                <a:sym typeface="Consolas"/>
              </a:rPr>
              <a:t>.getEntriesByName(</a:t>
            </a:r>
            <a:r>
              <a:rPr lang="en" sz="1000">
                <a:solidFill>
                  <a:srgbClr val="65B042"/>
                </a:solidFill>
                <a:latin typeface="Consolas"/>
                <a:ea typeface="Consolas"/>
                <a:cs typeface="Consolas"/>
                <a:sym typeface="Consolas"/>
              </a:rPr>
              <a:t>"time from start to start2"</a:t>
            </a:r>
            <a:r>
              <a:rPr lang="en" sz="1000">
                <a:solidFill>
                  <a:srgbClr val="F8F8F8"/>
                </a:solidFill>
                <a:latin typeface="Consolas"/>
                <a:ea typeface="Consolas"/>
                <a:cs typeface="Consolas"/>
                <a:sym typeface="Consolas"/>
              </a:rPr>
              <a:t>, </a:t>
            </a:r>
            <a:r>
              <a:rPr lang="en" sz="1000">
                <a:solidFill>
                  <a:srgbClr val="65B042"/>
                </a:solidFill>
                <a:latin typeface="Consolas"/>
                <a:ea typeface="Consolas"/>
                <a:cs typeface="Consolas"/>
                <a:sym typeface="Consolas"/>
              </a:rPr>
              <a:t>"measure"</a:t>
            </a:r>
            <a:r>
              <a:rPr lang="en" sz="1000">
                <a:solidFill>
                  <a:srgbClr val="F8F8F8"/>
                </a:solidFill>
                <a:latin typeface="Consolas"/>
                <a:ea typeface="Consolas"/>
                <a:cs typeface="Consolas"/>
                <a:sym typeface="Consolas"/>
              </a:rPr>
              <a:t>);</a:t>
            </a:r>
            <a:br>
              <a:rPr lang="en" sz="1000">
                <a:solidFill>
                  <a:srgbClr val="F8F8F8"/>
                </a:solidFill>
                <a:latin typeface="Consolas"/>
                <a:ea typeface="Consolas"/>
                <a:cs typeface="Consolas"/>
                <a:sym typeface="Consolas"/>
              </a:rPr>
            </a:br>
            <a:br>
              <a:rPr lang="en" sz="1000">
                <a:solidFill>
                  <a:srgbClr val="F8F8F8"/>
                </a:solidFill>
                <a:latin typeface="Consolas"/>
                <a:ea typeface="Consolas"/>
                <a:cs typeface="Consolas"/>
                <a:sym typeface="Consolas"/>
              </a:rPr>
            </a:br>
            <a:r>
              <a:rPr lang="en" sz="1000">
                <a:solidFill>
                  <a:srgbClr val="65B042"/>
                </a:solidFill>
                <a:latin typeface="Consolas"/>
                <a:ea typeface="Consolas"/>
                <a:cs typeface="Consolas"/>
                <a:sym typeface="Consolas"/>
              </a:rPr>
              <a:t>[</a:t>
            </a:r>
            <a:br>
              <a:rPr lang="en" sz="1000">
                <a:solidFill>
                  <a:srgbClr val="65B042"/>
                </a:solidFill>
                <a:latin typeface="Consolas"/>
                <a:ea typeface="Consolas"/>
                <a:cs typeface="Consolas"/>
                <a:sym typeface="Consolas"/>
              </a:rPr>
            </a:br>
            <a:r>
              <a:rPr lang="en" sz="1000">
                <a:solidFill>
                  <a:srgbClr val="65B042"/>
                </a:solidFill>
                <a:latin typeface="Consolas"/>
                <a:ea typeface="Consolas"/>
                <a:cs typeface="Consolas"/>
                <a:sym typeface="Consolas"/>
              </a:rPr>
              <a:t>    {</a:t>
            </a:r>
            <a:br>
              <a:rPr lang="en" sz="1000">
                <a:solidFill>
                  <a:srgbClr val="65B042"/>
                </a:solidFill>
                <a:latin typeface="Consolas"/>
                <a:ea typeface="Consolas"/>
                <a:cs typeface="Consolas"/>
                <a:sym typeface="Consolas"/>
              </a:rPr>
            </a:br>
            <a:r>
              <a:rPr lang="en" sz="1000">
                <a:solidFill>
                  <a:srgbClr val="65B042"/>
                </a:solidFill>
                <a:latin typeface="Consolas"/>
                <a:ea typeface="Consolas"/>
                <a:cs typeface="Consolas"/>
                <a:sym typeface="Consolas"/>
              </a:rPr>
              <a:t>        "duration":4809.890999997151,</a:t>
            </a:r>
            <a:br>
              <a:rPr lang="en" sz="1000">
                <a:solidFill>
                  <a:srgbClr val="65B042"/>
                </a:solidFill>
                <a:latin typeface="Consolas"/>
                <a:ea typeface="Consolas"/>
                <a:cs typeface="Consolas"/>
                <a:sym typeface="Consolas"/>
              </a:rPr>
            </a:br>
            <a:r>
              <a:rPr lang="en" sz="1000">
                <a:solidFill>
                  <a:srgbClr val="65B042"/>
                </a:solidFill>
                <a:latin typeface="Consolas"/>
                <a:ea typeface="Consolas"/>
                <a:cs typeface="Consolas"/>
                <a:sym typeface="Consolas"/>
              </a:rPr>
              <a:t>        "startTime":145287.66500000347,</a:t>
            </a:r>
            <a:br>
              <a:rPr lang="en" sz="1000">
                <a:solidFill>
                  <a:srgbClr val="65B042"/>
                </a:solidFill>
                <a:latin typeface="Consolas"/>
                <a:ea typeface="Consolas"/>
                <a:cs typeface="Consolas"/>
                <a:sym typeface="Consolas"/>
              </a:rPr>
            </a:br>
            <a:r>
              <a:rPr lang="en" sz="1000">
                <a:solidFill>
                  <a:srgbClr val="65B042"/>
                </a:solidFill>
                <a:latin typeface="Consolas"/>
                <a:ea typeface="Consolas"/>
                <a:cs typeface="Consolas"/>
                <a:sym typeface="Consolas"/>
              </a:rPr>
              <a:t>        "entryType":"measure",</a:t>
            </a:r>
            <a:br>
              <a:rPr lang="en" sz="1000">
                <a:solidFill>
                  <a:srgbClr val="65B042"/>
                </a:solidFill>
                <a:latin typeface="Consolas"/>
                <a:ea typeface="Consolas"/>
                <a:cs typeface="Consolas"/>
                <a:sym typeface="Consolas"/>
              </a:rPr>
            </a:br>
            <a:r>
              <a:rPr lang="en" sz="1000">
                <a:solidFill>
                  <a:srgbClr val="65B042"/>
                </a:solidFill>
                <a:latin typeface="Consolas"/>
                <a:ea typeface="Consolas"/>
                <a:cs typeface="Consolas"/>
                <a:sym typeface="Consolas"/>
              </a:rPr>
              <a:t>        "name":"time from start to start2"</a:t>
            </a:r>
            <a:br>
              <a:rPr lang="en" sz="1000">
                <a:solidFill>
                  <a:srgbClr val="65B042"/>
                </a:solidFill>
                <a:latin typeface="Consolas"/>
                <a:ea typeface="Consolas"/>
                <a:cs typeface="Consolas"/>
                <a:sym typeface="Consolas"/>
              </a:rPr>
            </a:br>
            <a:r>
              <a:rPr lang="en" sz="1000">
                <a:solidFill>
                  <a:srgbClr val="65B042"/>
                </a:solidFill>
                <a:latin typeface="Consolas"/>
                <a:ea typeface="Consolas"/>
                <a:cs typeface="Consolas"/>
                <a:sym typeface="Consolas"/>
              </a:rPr>
              <a:t>    }</a:t>
            </a:r>
            <a:br>
              <a:rPr lang="en" sz="1000">
                <a:solidFill>
                  <a:srgbClr val="65B042"/>
                </a:solidFill>
                <a:latin typeface="Consolas"/>
                <a:ea typeface="Consolas"/>
                <a:cs typeface="Consolas"/>
                <a:sym typeface="Consolas"/>
              </a:rPr>
            </a:br>
            <a:r>
              <a:rPr lang="en" sz="1000">
                <a:solidFill>
                  <a:srgbClr val="65B042"/>
                </a:solidFill>
                <a:latin typeface="Consolas"/>
                <a:ea typeface="Consolas"/>
                <a:cs typeface="Consolas"/>
                <a:sym typeface="Consolas"/>
              </a:rPr>
              <a:t>]</a:t>
            </a:r>
          </a:p>
          <a:p>
            <a:pPr indent="0" lvl="0" marL="0" marR="190500" rtl="0">
              <a:lnSpc>
                <a:spcPct val="100000"/>
              </a:lnSpc>
              <a:spcBef>
                <a:spcPts val="0"/>
              </a:spcBef>
              <a:spcAft>
                <a:spcPts val="1500"/>
              </a:spcAft>
              <a:buNone/>
            </a:pPr>
            <a:r>
              <a:t/>
            </a:r>
            <a:endParaRPr sz="1000">
              <a:solidFill>
                <a:srgbClr val="F8F8F8"/>
              </a:solidFill>
              <a:latin typeface="Consolas"/>
              <a:ea typeface="Consolas"/>
              <a:cs typeface="Consolas"/>
              <a:sym typeface="Consolas"/>
            </a:endParaRPr>
          </a:p>
          <a:p>
            <a:pPr indent="0" lvl="0" marL="0" marR="190500" rtl="0">
              <a:lnSpc>
                <a:spcPct val="100000"/>
              </a:lnSpc>
              <a:spcBef>
                <a:spcPts val="1500"/>
              </a:spcBef>
              <a:spcAft>
                <a:spcPts val="1500"/>
              </a:spcAft>
              <a:buNone/>
            </a:pPr>
            <a:r>
              <a:t/>
            </a:r>
            <a:endParaRPr sz="1000">
              <a:solidFill>
                <a:schemeClr val="lt1"/>
              </a:solidFill>
              <a:latin typeface="Trebuchet MS"/>
              <a:ea typeface="Trebuchet MS"/>
              <a:cs typeface="Trebuchet MS"/>
              <a:sym typeface="Trebuchet MS"/>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70" name="Shape 470"/>
        <p:cNvGrpSpPr/>
        <p:nvPr/>
      </p:nvGrpSpPr>
      <p:grpSpPr>
        <a:xfrm>
          <a:off x="0" y="0"/>
          <a:ext cx="0" cy="0"/>
          <a:chOff x="0" y="0"/>
          <a:chExt cx="0" cy="0"/>
        </a:xfrm>
      </p:grpSpPr>
      <p:sp>
        <p:nvSpPr>
          <p:cNvPr id="471" name="Shape 471"/>
          <p:cNvSpPr txBox="1"/>
          <p:nvPr>
            <p:ph type="title"/>
          </p:nvPr>
        </p:nvSpPr>
        <p:spPr>
          <a:xfrm>
            <a:off x="336921" y="133945"/>
            <a:ext cx="8470200" cy="771900"/>
          </a:xfrm>
          <a:prstGeom prst="rect">
            <a:avLst/>
          </a:prstGeom>
        </p:spPr>
        <p:txBody>
          <a:bodyPr anchorCtr="0" anchor="ctr" bIns="58925" lIns="58925" rIns="58925" tIns="58925">
            <a:noAutofit/>
          </a:bodyPr>
          <a:lstStyle/>
          <a:p>
            <a:pPr lvl="0" rtl="0">
              <a:spcBef>
                <a:spcPts val="0"/>
              </a:spcBef>
              <a:buNone/>
            </a:pPr>
            <a:r>
              <a:rPr i="0" lang="en">
                <a:latin typeface="Josefin Slab"/>
                <a:ea typeface="Josefin Slab"/>
                <a:cs typeface="Josefin Slab"/>
                <a:sym typeface="Josefin Slab"/>
              </a:rPr>
              <a:t>UserTiming: Benefits</a:t>
            </a:r>
          </a:p>
        </p:txBody>
      </p:sp>
      <p:sp>
        <p:nvSpPr>
          <p:cNvPr id="472" name="Shape 472"/>
          <p:cNvSpPr txBox="1"/>
          <p:nvPr>
            <p:ph idx="1" type="body"/>
          </p:nvPr>
        </p:nvSpPr>
        <p:spPr>
          <a:xfrm>
            <a:off x="669725" y="875376"/>
            <a:ext cx="7804500" cy="3805800"/>
          </a:xfrm>
          <a:prstGeom prst="rect">
            <a:avLst/>
          </a:prstGeom>
        </p:spPr>
        <p:txBody>
          <a:bodyPr anchorCtr="0" anchor="t" bIns="58925" lIns="58925" rIns="58925" tIns="58925">
            <a:noAutofit/>
          </a:bodyPr>
          <a:lstStyle/>
          <a:p>
            <a:pPr indent="-228600" lvl="0" marL="457200" marR="190500" rtl="0">
              <a:lnSpc>
                <a:spcPct val="100000"/>
              </a:lnSpc>
              <a:spcBef>
                <a:spcPts val="1000"/>
              </a:spcBef>
              <a:spcAft>
                <a:spcPts val="1500"/>
              </a:spcAft>
              <a:buClr>
                <a:schemeClr val="lt1"/>
              </a:buClr>
              <a:buFont typeface="Trebuchet MS"/>
            </a:pPr>
            <a:r>
              <a:rPr lang="en" sz="1800">
                <a:solidFill>
                  <a:schemeClr val="lt1"/>
                </a:solidFill>
                <a:latin typeface="Trebuchet MS"/>
                <a:ea typeface="Trebuchet MS"/>
                <a:cs typeface="Trebuchet MS"/>
                <a:sym typeface="Trebuchet MS"/>
              </a:rPr>
              <a:t>Uses the </a:t>
            </a:r>
            <a:r>
              <a:rPr lang="en" sz="1800">
                <a:solidFill>
                  <a:schemeClr val="accent1"/>
                </a:solidFill>
                <a:latin typeface="Trebuchet MS"/>
                <a:ea typeface="Trebuchet MS"/>
                <a:cs typeface="Trebuchet MS"/>
                <a:sym typeface="Trebuchet MS"/>
              </a:rPr>
              <a:t>PerformanceTimeline</a:t>
            </a:r>
            <a:r>
              <a:rPr lang="en" sz="1800">
                <a:solidFill>
                  <a:schemeClr val="lt1"/>
                </a:solidFill>
                <a:latin typeface="Trebuchet MS"/>
                <a:ea typeface="Trebuchet MS"/>
                <a:cs typeface="Trebuchet MS"/>
                <a:sym typeface="Trebuchet MS"/>
              </a:rPr>
              <a:t>, so marks and measures are in the PerformanceTimeline along with other events</a:t>
            </a:r>
          </a:p>
          <a:p>
            <a:pPr indent="-228600" lvl="0" marL="457200" marR="190500" rtl="0">
              <a:lnSpc>
                <a:spcPct val="100000"/>
              </a:lnSpc>
              <a:spcBef>
                <a:spcPts val="1000"/>
              </a:spcBef>
              <a:spcAft>
                <a:spcPts val="1500"/>
              </a:spcAft>
              <a:buClr>
                <a:schemeClr val="lt1"/>
              </a:buClr>
              <a:buFont typeface="Trebuchet MS"/>
            </a:pPr>
            <a:r>
              <a:rPr lang="en" sz="1800">
                <a:solidFill>
                  <a:schemeClr val="lt1"/>
                </a:solidFill>
                <a:latin typeface="Trebuchet MS"/>
                <a:ea typeface="Trebuchet MS"/>
                <a:cs typeface="Trebuchet MS"/>
                <a:sym typeface="Trebuchet MS"/>
              </a:rPr>
              <a:t>Uses </a:t>
            </a:r>
            <a:r>
              <a:rPr lang="en" sz="1800">
                <a:solidFill>
                  <a:schemeClr val="accent1"/>
                </a:solidFill>
                <a:latin typeface="Consolas"/>
                <a:ea typeface="Consolas"/>
                <a:cs typeface="Consolas"/>
                <a:sym typeface="Consolas"/>
              </a:rPr>
              <a:t>DOMHighResTimestamp </a:t>
            </a:r>
            <a:r>
              <a:rPr lang="en" sz="1800">
                <a:solidFill>
                  <a:schemeClr val="lt1"/>
                </a:solidFill>
                <a:latin typeface="Trebuchet MS"/>
                <a:ea typeface="Trebuchet MS"/>
                <a:cs typeface="Trebuchet MS"/>
                <a:sym typeface="Trebuchet MS"/>
              </a:rPr>
              <a:t>instead of </a:t>
            </a:r>
            <a:r>
              <a:rPr lang="en" sz="1800">
                <a:solidFill>
                  <a:schemeClr val="lt1"/>
                </a:solidFill>
                <a:latin typeface="Consolas"/>
                <a:ea typeface="Consolas"/>
                <a:cs typeface="Consolas"/>
                <a:sym typeface="Consolas"/>
              </a:rPr>
              <a:t>Date </a:t>
            </a:r>
            <a:r>
              <a:rPr lang="en" sz="1800">
                <a:solidFill>
                  <a:schemeClr val="lt1"/>
                </a:solidFill>
                <a:latin typeface="Trebuchet MS"/>
                <a:ea typeface="Trebuchet MS"/>
                <a:cs typeface="Trebuchet MS"/>
                <a:sym typeface="Trebuchet MS"/>
              </a:rPr>
              <a:t>so timestamps are sub-millisecond, monotonically non-decreasing, etc</a:t>
            </a:r>
          </a:p>
          <a:p>
            <a:pPr indent="-342900" lvl="0" marL="457200" marR="190500" rtl="0">
              <a:lnSpc>
                <a:spcPct val="100000"/>
              </a:lnSpc>
              <a:spcBef>
                <a:spcPts val="1000"/>
              </a:spcBef>
              <a:spcAft>
                <a:spcPts val="1500"/>
              </a:spcAft>
              <a:buClr>
                <a:schemeClr val="lt1"/>
              </a:buClr>
              <a:buSzPct val="100000"/>
              <a:buFont typeface="Trebuchet MS"/>
            </a:pPr>
            <a:r>
              <a:rPr lang="en" sz="1800">
                <a:solidFill>
                  <a:schemeClr val="accent1"/>
                </a:solidFill>
                <a:latin typeface="Trebuchet MS"/>
                <a:ea typeface="Trebuchet MS"/>
                <a:cs typeface="Trebuchet MS"/>
                <a:sym typeface="Trebuchet MS"/>
              </a:rPr>
              <a:t>Browsers </a:t>
            </a:r>
            <a:r>
              <a:rPr lang="en" sz="1800">
                <a:solidFill>
                  <a:schemeClr val="lt1"/>
                </a:solidFill>
                <a:latin typeface="Trebuchet MS"/>
                <a:ea typeface="Trebuchet MS"/>
                <a:cs typeface="Trebuchet MS"/>
                <a:sym typeface="Trebuchet MS"/>
              </a:rPr>
              <a:t>and </a:t>
            </a:r>
            <a:r>
              <a:rPr lang="en" sz="1800">
                <a:solidFill>
                  <a:schemeClr val="accent1"/>
                </a:solidFill>
                <a:latin typeface="Trebuchet MS"/>
                <a:ea typeface="Trebuchet MS"/>
                <a:cs typeface="Trebuchet MS"/>
                <a:sym typeface="Trebuchet MS"/>
              </a:rPr>
              <a:t>third-party</a:t>
            </a:r>
            <a:r>
              <a:rPr lang="en" sz="1800">
                <a:solidFill>
                  <a:schemeClr val="lt1"/>
                </a:solidFill>
                <a:latin typeface="Trebuchet MS"/>
                <a:ea typeface="Trebuchet MS"/>
                <a:cs typeface="Trebuchet MS"/>
                <a:sym typeface="Trebuchet MS"/>
              </a:rPr>
              <a:t> tools can find your </a:t>
            </a:r>
            <a:r>
              <a:rPr lang="en" sz="1800">
                <a:solidFill>
                  <a:schemeClr val="lt1"/>
                </a:solidFill>
                <a:latin typeface="Trebuchet MS"/>
                <a:ea typeface="Trebuchet MS"/>
                <a:cs typeface="Trebuchet MS"/>
                <a:sym typeface="Trebuchet MS"/>
              </a:rPr>
              <a:t>p</a:t>
            </a:r>
            <a:r>
              <a:rPr lang="en" sz="1800">
                <a:solidFill>
                  <a:schemeClr val="lt1"/>
                </a:solidFill>
                <a:latin typeface="Trebuchet MS"/>
                <a:ea typeface="Trebuchet MS"/>
                <a:cs typeface="Trebuchet MS"/>
                <a:sym typeface="Trebuchet MS"/>
              </a:rPr>
              <a:t>erformance events easily</a:t>
            </a: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76" name="Shape 476"/>
        <p:cNvGrpSpPr/>
        <p:nvPr/>
      </p:nvGrpSpPr>
      <p:grpSpPr>
        <a:xfrm>
          <a:off x="0" y="0"/>
          <a:ext cx="0" cy="0"/>
          <a:chOff x="0" y="0"/>
          <a:chExt cx="0" cy="0"/>
        </a:xfrm>
      </p:grpSpPr>
      <p:sp>
        <p:nvSpPr>
          <p:cNvPr id="477" name="Shape 477"/>
          <p:cNvSpPr txBox="1"/>
          <p:nvPr>
            <p:ph type="title"/>
          </p:nvPr>
        </p:nvSpPr>
        <p:spPr>
          <a:xfrm>
            <a:off x="336921" y="133945"/>
            <a:ext cx="8470200" cy="771900"/>
          </a:xfrm>
          <a:prstGeom prst="rect">
            <a:avLst/>
          </a:prstGeom>
        </p:spPr>
        <p:txBody>
          <a:bodyPr anchorCtr="0" anchor="ctr" bIns="58925" lIns="58925" rIns="58925" tIns="58925">
            <a:noAutofit/>
          </a:bodyPr>
          <a:lstStyle/>
          <a:p>
            <a:pPr lvl="0" rtl="0">
              <a:spcBef>
                <a:spcPts val="0"/>
              </a:spcBef>
              <a:buNone/>
            </a:pPr>
            <a:r>
              <a:rPr i="0" lang="en">
                <a:latin typeface="Josefin Slab"/>
                <a:ea typeface="Josefin Slab"/>
                <a:cs typeface="Josefin Slab"/>
                <a:sym typeface="Josefin Slab"/>
              </a:rPr>
              <a:t>UserTiming: Polyfill</a:t>
            </a:r>
          </a:p>
        </p:txBody>
      </p:sp>
      <p:sp>
        <p:nvSpPr>
          <p:cNvPr id="478" name="Shape 478"/>
          <p:cNvSpPr txBox="1"/>
          <p:nvPr>
            <p:ph idx="1" type="body"/>
          </p:nvPr>
        </p:nvSpPr>
        <p:spPr>
          <a:xfrm>
            <a:off x="669725" y="875376"/>
            <a:ext cx="7804500" cy="3805800"/>
          </a:xfrm>
          <a:prstGeom prst="rect">
            <a:avLst/>
          </a:prstGeom>
        </p:spPr>
        <p:txBody>
          <a:bodyPr anchorCtr="0" anchor="t" bIns="58925" lIns="58925" rIns="58925" tIns="58925">
            <a:noAutofit/>
          </a:bodyPr>
          <a:lstStyle/>
          <a:p>
            <a:pPr indent="-228600" lvl="0" marL="457200" marR="190500" rtl="0">
              <a:lnSpc>
                <a:spcPct val="100000"/>
              </a:lnSpc>
              <a:spcBef>
                <a:spcPts val="1000"/>
              </a:spcBef>
              <a:spcAft>
                <a:spcPts val="1500"/>
              </a:spcAft>
              <a:buClr>
                <a:schemeClr val="lt1"/>
              </a:buClr>
              <a:buFont typeface="Trebuchet MS"/>
            </a:pPr>
            <a:r>
              <a:rPr lang="en" sz="1800">
                <a:solidFill>
                  <a:srgbClr val="F8F8F8"/>
                </a:solidFill>
                <a:latin typeface="Trebuchet MS"/>
                <a:ea typeface="Trebuchet MS"/>
                <a:cs typeface="Trebuchet MS"/>
                <a:sym typeface="Trebuchet MS"/>
              </a:rPr>
              <a:t>It's easy to add a </a:t>
            </a:r>
            <a:r>
              <a:rPr lang="en" sz="1800">
                <a:solidFill>
                  <a:schemeClr val="accent1"/>
                </a:solidFill>
                <a:latin typeface="Trebuchet MS"/>
                <a:ea typeface="Trebuchet MS"/>
                <a:cs typeface="Trebuchet MS"/>
                <a:sym typeface="Trebuchet MS"/>
              </a:rPr>
              <a:t>Polyfill </a:t>
            </a:r>
            <a:r>
              <a:rPr lang="en" sz="1800">
                <a:solidFill>
                  <a:schemeClr val="lt1"/>
                </a:solidFill>
                <a:latin typeface="Trebuchet MS"/>
                <a:ea typeface="Trebuchet MS"/>
                <a:cs typeface="Trebuchet MS"/>
                <a:sym typeface="Trebuchet MS"/>
              </a:rPr>
              <a:t>that adds UserTiming support to browsers that do not natively support it</a:t>
            </a:r>
          </a:p>
          <a:p>
            <a:pPr indent="-228600" lvl="0" marL="457200" marR="190500" rtl="0">
              <a:lnSpc>
                <a:spcPct val="100000"/>
              </a:lnSpc>
              <a:spcBef>
                <a:spcPts val="1000"/>
              </a:spcBef>
              <a:spcAft>
                <a:spcPts val="1500"/>
              </a:spcAft>
              <a:buClr>
                <a:schemeClr val="lt1"/>
              </a:buClr>
              <a:buFont typeface="Trebuchet MS"/>
            </a:pPr>
            <a:r>
              <a:rPr lang="en" sz="1800">
                <a:solidFill>
                  <a:schemeClr val="lt1"/>
                </a:solidFill>
                <a:latin typeface="Trebuchet MS"/>
                <a:ea typeface="Trebuchet MS"/>
                <a:cs typeface="Trebuchet MS"/>
                <a:sym typeface="Trebuchet MS"/>
              </a:rPr>
              <a:t>UserTiming is accessed via the </a:t>
            </a:r>
            <a:r>
              <a:rPr lang="en" sz="1800">
                <a:solidFill>
                  <a:schemeClr val="accent1"/>
                </a:solidFill>
                <a:latin typeface="Trebuchet MS"/>
                <a:ea typeface="Trebuchet MS"/>
                <a:cs typeface="Trebuchet MS"/>
                <a:sym typeface="Trebuchet MS"/>
              </a:rPr>
              <a:t>PerformanceTimeline</a:t>
            </a:r>
            <a:r>
              <a:rPr lang="en" sz="1800">
                <a:solidFill>
                  <a:schemeClr val="lt1"/>
                </a:solidFill>
                <a:latin typeface="Trebuchet MS"/>
                <a:ea typeface="Trebuchet MS"/>
                <a:cs typeface="Trebuchet MS"/>
                <a:sym typeface="Trebuchet MS"/>
              </a:rPr>
              <a:t>, and requires </a:t>
            </a:r>
            <a:r>
              <a:rPr lang="en" sz="1800">
                <a:solidFill>
                  <a:schemeClr val="lt1"/>
                </a:solidFill>
                <a:latin typeface="Consolas"/>
                <a:ea typeface="Consolas"/>
                <a:cs typeface="Consolas"/>
                <a:sym typeface="Consolas"/>
              </a:rPr>
              <a:t>window.performance.</a:t>
            </a:r>
            <a:r>
              <a:rPr lang="en" sz="1800">
                <a:solidFill>
                  <a:schemeClr val="accent1"/>
                </a:solidFill>
                <a:latin typeface="Consolas"/>
                <a:ea typeface="Consolas"/>
                <a:cs typeface="Consolas"/>
                <a:sym typeface="Consolas"/>
              </a:rPr>
              <a:t>now</a:t>
            </a:r>
            <a:r>
              <a:rPr lang="en" sz="1800">
                <a:solidFill>
                  <a:schemeClr val="lt1"/>
                </a:solidFill>
                <a:latin typeface="Consolas"/>
                <a:ea typeface="Consolas"/>
                <a:cs typeface="Consolas"/>
                <a:sym typeface="Consolas"/>
              </a:rPr>
              <a:t>()</a:t>
            </a:r>
            <a:r>
              <a:rPr lang="en" sz="1800">
                <a:solidFill>
                  <a:schemeClr val="lt1"/>
                </a:solidFill>
                <a:latin typeface="Trebuchet MS"/>
                <a:ea typeface="Trebuchet MS"/>
                <a:cs typeface="Trebuchet MS"/>
                <a:sym typeface="Trebuchet MS"/>
              </a:rPr>
              <a:t> support, so UserTiming.js adds a limited version of these interfaces if the browser does not support them</a:t>
            </a:r>
          </a:p>
          <a:p>
            <a:pPr indent="-228600" lvl="0" marL="457200" marR="190500" rtl="0">
              <a:lnSpc>
                <a:spcPct val="100000"/>
              </a:lnSpc>
              <a:spcBef>
                <a:spcPts val="1000"/>
              </a:spcBef>
              <a:spcAft>
                <a:spcPts val="1500"/>
              </a:spcAft>
              <a:buClr>
                <a:srgbClr val="FFFFFF"/>
              </a:buClr>
              <a:buFont typeface="Trebuchet MS"/>
            </a:pPr>
            <a:r>
              <a:rPr lang="en" sz="1800" u="sng">
                <a:solidFill>
                  <a:srgbClr val="FFFFFF"/>
                </a:solidFill>
                <a:latin typeface="Trebuchet MS"/>
                <a:ea typeface="Trebuchet MS"/>
                <a:cs typeface="Trebuchet MS"/>
                <a:sym typeface="Trebuchet MS"/>
                <a:hlinkClick r:id="rId3"/>
              </a:rPr>
              <a:t>github.com/nicjansma/usertiming.js</a:t>
            </a: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82" name="Shape 482"/>
        <p:cNvGrpSpPr/>
        <p:nvPr/>
      </p:nvGrpSpPr>
      <p:grpSpPr>
        <a:xfrm>
          <a:off x="0" y="0"/>
          <a:ext cx="0" cy="0"/>
          <a:chOff x="0" y="0"/>
          <a:chExt cx="0" cy="0"/>
        </a:xfrm>
      </p:grpSpPr>
      <p:sp>
        <p:nvSpPr>
          <p:cNvPr id="483" name="Shape 483"/>
          <p:cNvSpPr txBox="1"/>
          <p:nvPr>
            <p:ph type="title"/>
          </p:nvPr>
        </p:nvSpPr>
        <p:spPr>
          <a:xfrm>
            <a:off x="336921" y="133945"/>
            <a:ext cx="8470200" cy="771900"/>
          </a:xfrm>
          <a:prstGeom prst="rect">
            <a:avLst/>
          </a:prstGeom>
        </p:spPr>
        <p:txBody>
          <a:bodyPr anchorCtr="0" anchor="ctr" bIns="58925" lIns="58925" rIns="58925" tIns="58925">
            <a:noAutofit/>
          </a:bodyPr>
          <a:lstStyle/>
          <a:p>
            <a:pPr lvl="0" rtl="0">
              <a:spcBef>
                <a:spcPts val="0"/>
              </a:spcBef>
              <a:buNone/>
            </a:pPr>
            <a:r>
              <a:rPr i="0" lang="en">
                <a:latin typeface="Josefin Slab"/>
                <a:ea typeface="Josefin Slab"/>
                <a:cs typeface="Josefin Slab"/>
                <a:sym typeface="Josefin Slab"/>
              </a:rPr>
              <a:t>UserTiming: Compressing</a:t>
            </a:r>
          </a:p>
        </p:txBody>
      </p:sp>
      <p:sp>
        <p:nvSpPr>
          <p:cNvPr id="484" name="Shape 484"/>
          <p:cNvSpPr txBox="1"/>
          <p:nvPr>
            <p:ph idx="1" type="body"/>
          </p:nvPr>
        </p:nvSpPr>
        <p:spPr>
          <a:xfrm>
            <a:off x="669725" y="875376"/>
            <a:ext cx="7804500" cy="3805800"/>
          </a:xfrm>
          <a:prstGeom prst="rect">
            <a:avLst/>
          </a:prstGeom>
        </p:spPr>
        <p:txBody>
          <a:bodyPr anchorCtr="0" anchor="t" bIns="58925" lIns="58925" rIns="58925" tIns="58925">
            <a:noAutofit/>
          </a:bodyPr>
          <a:lstStyle/>
          <a:p>
            <a:pPr indent="0" lvl="0" marL="0" marR="190500" rtl="0">
              <a:lnSpc>
                <a:spcPct val="142857"/>
              </a:lnSpc>
              <a:spcBef>
                <a:spcPts val="1500"/>
              </a:spcBef>
              <a:spcAft>
                <a:spcPts val="0"/>
              </a:spcAft>
              <a:buNone/>
            </a:pPr>
            <a:r>
              <a:rPr lang="en" sz="1800">
                <a:solidFill>
                  <a:schemeClr val="accent1"/>
                </a:solidFill>
                <a:latin typeface="Trebuchet MS"/>
                <a:ea typeface="Trebuchet MS"/>
                <a:cs typeface="Trebuchet MS"/>
                <a:sym typeface="Trebuchet MS"/>
              </a:rPr>
              <a:t>Compresses </a:t>
            </a:r>
            <a:r>
              <a:rPr lang="en" sz="1800">
                <a:solidFill>
                  <a:schemeClr val="lt1"/>
                </a:solidFill>
                <a:latin typeface="Consolas"/>
                <a:ea typeface="Consolas"/>
                <a:cs typeface="Consolas"/>
                <a:sym typeface="Consolas"/>
              </a:rPr>
              <a:t>performance.getEntriesByName("mark"):</a:t>
            </a:r>
          </a:p>
          <a:p>
            <a:pPr indent="0" lvl="0" marL="0" marR="190500" rtl="0">
              <a:lnSpc>
                <a:spcPct val="142857"/>
              </a:lnSpc>
              <a:spcBef>
                <a:spcPts val="0"/>
              </a:spcBef>
              <a:spcAft>
                <a:spcPts val="1500"/>
              </a:spcAft>
              <a:buNone/>
            </a:pPr>
            <a:r>
              <a:rPr lang="en" sz="1000">
                <a:solidFill>
                  <a:srgbClr val="65B042"/>
                </a:solidFill>
                <a:latin typeface="Consolas"/>
                <a:ea typeface="Consolas"/>
                <a:cs typeface="Consolas"/>
                <a:sym typeface="Consolas"/>
              </a:rPr>
              <a:t>[{"duration":0,"entryType":"mark","name":"mark1","startTime":100.0},</a:t>
            </a:r>
            <a:br>
              <a:rPr lang="en" sz="1000">
                <a:solidFill>
                  <a:srgbClr val="65B042"/>
                </a:solidFill>
                <a:latin typeface="Consolas"/>
                <a:ea typeface="Consolas"/>
                <a:cs typeface="Consolas"/>
                <a:sym typeface="Consolas"/>
              </a:rPr>
            </a:br>
            <a:r>
              <a:rPr lang="en" sz="1000">
                <a:solidFill>
                  <a:srgbClr val="65B042"/>
                </a:solidFill>
                <a:latin typeface="Consolas"/>
                <a:ea typeface="Consolas"/>
                <a:cs typeface="Consolas"/>
                <a:sym typeface="Consolas"/>
              </a:rPr>
              <a:t>{"duration":0,"entryType":"mark","name":"mark2","startTime":150.0},</a:t>
            </a:r>
            <a:br>
              <a:rPr lang="en" sz="1000">
                <a:solidFill>
                  <a:srgbClr val="65B042"/>
                </a:solidFill>
                <a:latin typeface="Consolas"/>
                <a:ea typeface="Consolas"/>
                <a:cs typeface="Consolas"/>
                <a:sym typeface="Consolas"/>
              </a:rPr>
            </a:br>
            <a:r>
              <a:rPr lang="en" sz="1000">
                <a:solidFill>
                  <a:srgbClr val="65B042"/>
                </a:solidFill>
                <a:latin typeface="Consolas"/>
                <a:ea typeface="Consolas"/>
                <a:cs typeface="Consolas"/>
                <a:sym typeface="Consolas"/>
              </a:rPr>
              <a:t>{"duration":0,"entryType":"mark","name":"mark3","startTime":500.0},</a:t>
            </a:r>
            <a:br>
              <a:rPr lang="en" sz="1000">
                <a:solidFill>
                  <a:srgbClr val="65B042"/>
                </a:solidFill>
                <a:latin typeface="Consolas"/>
                <a:ea typeface="Consolas"/>
                <a:cs typeface="Consolas"/>
                <a:sym typeface="Consolas"/>
              </a:rPr>
            </a:br>
            <a:r>
              <a:rPr lang="en" sz="1000">
                <a:solidFill>
                  <a:srgbClr val="65B042"/>
                </a:solidFill>
                <a:latin typeface="Consolas"/>
                <a:ea typeface="Consolas"/>
                <a:cs typeface="Consolas"/>
                <a:sym typeface="Consolas"/>
              </a:rPr>
              <a:t>{"duration":0,"entryType":"mark","name":"measure1","startTime":100.0},</a:t>
            </a:r>
            <a:br>
              <a:rPr lang="en" sz="1000">
                <a:solidFill>
                  <a:srgbClr val="65B042"/>
                </a:solidFill>
                <a:latin typeface="Consolas"/>
                <a:ea typeface="Consolas"/>
                <a:cs typeface="Consolas"/>
                <a:sym typeface="Consolas"/>
              </a:rPr>
            </a:br>
            <a:r>
              <a:rPr lang="en" sz="1000">
                <a:solidFill>
                  <a:srgbClr val="65B042"/>
                </a:solidFill>
                <a:latin typeface="Consolas"/>
                <a:ea typeface="Consolas"/>
                <a:cs typeface="Consolas"/>
                <a:sym typeface="Consolas"/>
              </a:rPr>
              <a:t>{"duration":100,"entryType":"mark","name":"measure2","startTime":150.0},</a:t>
            </a:r>
            <a:br>
              <a:rPr lang="en" sz="1000">
                <a:solidFill>
                  <a:srgbClr val="65B042"/>
                </a:solidFill>
                <a:latin typeface="Consolas"/>
                <a:ea typeface="Consolas"/>
                <a:cs typeface="Consolas"/>
                <a:sym typeface="Consolas"/>
              </a:rPr>
            </a:br>
            <a:r>
              <a:rPr lang="en" sz="1000">
                <a:solidFill>
                  <a:srgbClr val="65B042"/>
                </a:solidFill>
                <a:latin typeface="Consolas"/>
                <a:ea typeface="Consolas"/>
                <a:cs typeface="Consolas"/>
                <a:sym typeface="Consolas"/>
              </a:rPr>
              <a:t>{"duration":200,"entryType":"mark","name":"measure3","startTime":500.0}]</a:t>
            </a:r>
          </a:p>
          <a:p>
            <a:pPr indent="0" lvl="0" marL="0" marR="190500" rtl="0">
              <a:lnSpc>
                <a:spcPct val="142857"/>
              </a:lnSpc>
              <a:spcBef>
                <a:spcPts val="1500"/>
              </a:spcBef>
              <a:spcAft>
                <a:spcPts val="0"/>
              </a:spcAft>
              <a:buNone/>
            </a:pPr>
            <a:r>
              <a:rPr lang="en" sz="1800">
                <a:solidFill>
                  <a:schemeClr val="lt1"/>
                </a:solidFill>
                <a:latin typeface="Trebuchet MS"/>
                <a:ea typeface="Trebuchet MS"/>
                <a:cs typeface="Trebuchet MS"/>
                <a:sym typeface="Trebuchet MS"/>
              </a:rPr>
              <a:t>Down to something more reasonable:</a:t>
            </a:r>
          </a:p>
          <a:p>
            <a:pPr indent="0" lvl="0" marL="0" marR="190500" rtl="0">
              <a:lnSpc>
                <a:spcPct val="142857"/>
              </a:lnSpc>
              <a:spcBef>
                <a:spcPts val="0"/>
              </a:spcBef>
              <a:spcAft>
                <a:spcPts val="1500"/>
              </a:spcAft>
              <a:buNone/>
            </a:pPr>
            <a:r>
              <a:rPr lang="en" sz="1000">
                <a:solidFill>
                  <a:srgbClr val="65B042"/>
                </a:solidFill>
                <a:latin typeface="Consolas"/>
                <a:ea typeface="Consolas"/>
                <a:cs typeface="Consolas"/>
                <a:sym typeface="Consolas"/>
              </a:rPr>
              <a:t>~(m~(ark~(1~'2s~2~'5k~3~'8c)~easure~(1~'2s_2s~2~'5k_5k~3~'8c_8c)))</a:t>
            </a:r>
          </a:p>
          <a:p>
            <a:pPr indent="0" lvl="0" marL="0" marR="190500" rtl="0">
              <a:lnSpc>
                <a:spcPct val="100000"/>
              </a:lnSpc>
              <a:spcBef>
                <a:spcPts val="1000"/>
              </a:spcBef>
              <a:spcAft>
                <a:spcPts val="1500"/>
              </a:spcAft>
              <a:buNone/>
            </a:pPr>
            <a:r>
              <a:rPr lang="en" sz="1800" u="sng">
                <a:solidFill>
                  <a:srgbClr val="FFFFFF"/>
                </a:solidFill>
                <a:latin typeface="Trebuchet MS"/>
                <a:ea typeface="Trebuchet MS"/>
                <a:cs typeface="Trebuchet MS"/>
                <a:sym typeface="Trebuchet MS"/>
                <a:hlinkClick r:id="rId3"/>
              </a:rPr>
              <a:t>nicj.net/compressing-usertiming/</a:t>
            </a:r>
          </a:p>
          <a:p>
            <a:pPr indent="0" lvl="0" marL="0" marR="190500" rtl="0">
              <a:lnSpc>
                <a:spcPct val="100000"/>
              </a:lnSpc>
              <a:spcBef>
                <a:spcPts val="1000"/>
              </a:spcBef>
              <a:spcAft>
                <a:spcPts val="1500"/>
              </a:spcAft>
              <a:buNone/>
            </a:pPr>
            <a:r>
              <a:rPr lang="en" sz="1800" u="sng">
                <a:solidFill>
                  <a:schemeClr val="lt1"/>
                </a:solidFill>
                <a:latin typeface="Trebuchet MS"/>
                <a:ea typeface="Trebuchet MS"/>
                <a:cs typeface="Trebuchet MS"/>
                <a:sym typeface="Trebuchet MS"/>
              </a:rPr>
              <a:t>github.com/nicjansma/usertiming-compression.js</a:t>
            </a: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88" name="Shape 488"/>
        <p:cNvGrpSpPr/>
        <p:nvPr/>
      </p:nvGrpSpPr>
      <p:grpSpPr>
        <a:xfrm>
          <a:off x="0" y="0"/>
          <a:ext cx="0" cy="0"/>
          <a:chOff x="0" y="0"/>
          <a:chExt cx="0" cy="0"/>
        </a:xfrm>
      </p:grpSpPr>
      <p:sp>
        <p:nvSpPr>
          <p:cNvPr id="489" name="Shape 489"/>
          <p:cNvSpPr txBox="1"/>
          <p:nvPr>
            <p:ph type="title"/>
          </p:nvPr>
        </p:nvSpPr>
        <p:spPr>
          <a:xfrm>
            <a:off x="336921" y="133945"/>
            <a:ext cx="8470200" cy="771900"/>
          </a:xfrm>
          <a:prstGeom prst="rect">
            <a:avLst/>
          </a:prstGeom>
        </p:spPr>
        <p:txBody>
          <a:bodyPr anchorCtr="0" anchor="ctr" bIns="58925" lIns="58925" rIns="58925" tIns="58925">
            <a:noAutofit/>
          </a:bodyPr>
          <a:lstStyle/>
          <a:p>
            <a:pPr lvl="0" rtl="0">
              <a:spcBef>
                <a:spcPts val="0"/>
              </a:spcBef>
              <a:buNone/>
            </a:pPr>
            <a:r>
              <a:rPr i="0" lang="en">
                <a:latin typeface="Josefin Slab"/>
                <a:ea typeface="Josefin Slab"/>
                <a:cs typeface="Josefin Slab"/>
                <a:sym typeface="Josefin Slab"/>
              </a:rPr>
              <a:t>UserTiming: Browser Support</a:t>
            </a:r>
          </a:p>
        </p:txBody>
      </p:sp>
      <p:pic>
        <p:nvPicPr>
          <p:cNvPr id="490" name="Shape 490"/>
          <p:cNvPicPr preferRelativeResize="0"/>
          <p:nvPr/>
        </p:nvPicPr>
        <p:blipFill>
          <a:blip r:embed="rId3">
            <a:alphaModFix/>
          </a:blip>
          <a:stretch>
            <a:fillRect/>
          </a:stretch>
        </p:blipFill>
        <p:spPr>
          <a:xfrm>
            <a:off x="168487" y="905852"/>
            <a:ext cx="8807074" cy="4056272"/>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94" name="Shape 494"/>
        <p:cNvGrpSpPr/>
        <p:nvPr/>
      </p:nvGrpSpPr>
      <p:grpSpPr>
        <a:xfrm>
          <a:off x="0" y="0"/>
          <a:ext cx="0" cy="0"/>
          <a:chOff x="0" y="0"/>
          <a:chExt cx="0" cy="0"/>
        </a:xfrm>
      </p:grpSpPr>
      <p:sp>
        <p:nvSpPr>
          <p:cNvPr id="495" name="Shape 495"/>
          <p:cNvSpPr txBox="1"/>
          <p:nvPr>
            <p:ph type="title"/>
          </p:nvPr>
        </p:nvSpPr>
        <p:spPr>
          <a:xfrm>
            <a:off x="336921" y="133945"/>
            <a:ext cx="8470200" cy="771900"/>
          </a:xfrm>
          <a:prstGeom prst="rect">
            <a:avLst/>
          </a:prstGeom>
        </p:spPr>
        <p:txBody>
          <a:bodyPr anchorCtr="0" anchor="ctr" bIns="58925" lIns="58925" rIns="58925" tIns="58925">
            <a:noAutofit/>
          </a:bodyPr>
          <a:lstStyle/>
          <a:p>
            <a:pPr lvl="0" rtl="0">
              <a:spcBef>
                <a:spcPts val="0"/>
              </a:spcBef>
              <a:buNone/>
            </a:pPr>
            <a:r>
              <a:rPr i="0" lang="en">
                <a:latin typeface="Josefin Slab"/>
                <a:ea typeface="Josefin Slab"/>
                <a:cs typeface="Josefin Slab"/>
                <a:sym typeface="Josefin Slab"/>
              </a:rPr>
              <a:t>UserTiming: Dev Tools</a:t>
            </a:r>
          </a:p>
        </p:txBody>
      </p:sp>
      <p:pic>
        <p:nvPicPr>
          <p:cNvPr id="496" name="Shape 496"/>
          <p:cNvPicPr preferRelativeResize="0"/>
          <p:nvPr/>
        </p:nvPicPr>
        <p:blipFill>
          <a:blip r:embed="rId3">
            <a:alphaModFix/>
          </a:blip>
          <a:stretch>
            <a:fillRect/>
          </a:stretch>
        </p:blipFill>
        <p:spPr>
          <a:xfrm>
            <a:off x="1076350" y="836300"/>
            <a:ext cx="6991350" cy="4191000"/>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00" name="Shape 500"/>
        <p:cNvGrpSpPr/>
        <p:nvPr/>
      </p:nvGrpSpPr>
      <p:grpSpPr>
        <a:xfrm>
          <a:off x="0" y="0"/>
          <a:ext cx="0" cy="0"/>
          <a:chOff x="0" y="0"/>
          <a:chExt cx="0" cy="0"/>
        </a:xfrm>
      </p:grpSpPr>
      <p:sp>
        <p:nvSpPr>
          <p:cNvPr id="501" name="Shape 501"/>
          <p:cNvSpPr txBox="1"/>
          <p:nvPr>
            <p:ph type="title"/>
          </p:nvPr>
        </p:nvSpPr>
        <p:spPr>
          <a:xfrm>
            <a:off x="336921" y="133945"/>
            <a:ext cx="8470200" cy="771900"/>
          </a:xfrm>
          <a:prstGeom prst="rect">
            <a:avLst/>
          </a:prstGeom>
        </p:spPr>
        <p:txBody>
          <a:bodyPr anchorCtr="0" anchor="ctr" bIns="58925" lIns="58925" rIns="58925" tIns="58925">
            <a:noAutofit/>
          </a:bodyPr>
          <a:lstStyle/>
          <a:p>
            <a:pPr lvl="0" rtl="0">
              <a:spcBef>
                <a:spcPts val="0"/>
              </a:spcBef>
              <a:buNone/>
            </a:pPr>
            <a:r>
              <a:rPr i="0" lang="en">
                <a:latin typeface="Josefin Slab"/>
                <a:ea typeface="Josefin Slab"/>
                <a:cs typeface="Josefin Slab"/>
                <a:sym typeface="Josefin Slab"/>
              </a:rPr>
              <a:t>UserTiming: Dev Tools</a:t>
            </a:r>
          </a:p>
        </p:txBody>
      </p:sp>
      <p:pic>
        <p:nvPicPr>
          <p:cNvPr id="502" name="Shape 502"/>
          <p:cNvPicPr preferRelativeResize="0"/>
          <p:nvPr/>
        </p:nvPicPr>
        <p:blipFill>
          <a:blip r:embed="rId3">
            <a:alphaModFix/>
          </a:blip>
          <a:stretch>
            <a:fillRect/>
          </a:stretch>
        </p:blipFill>
        <p:spPr>
          <a:xfrm>
            <a:off x="1524025" y="905850"/>
            <a:ext cx="6096000" cy="4000500"/>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06" name="Shape 506"/>
        <p:cNvGrpSpPr/>
        <p:nvPr/>
      </p:nvGrpSpPr>
      <p:grpSpPr>
        <a:xfrm>
          <a:off x="0" y="0"/>
          <a:ext cx="0" cy="0"/>
          <a:chOff x="0" y="0"/>
          <a:chExt cx="0" cy="0"/>
        </a:xfrm>
      </p:grpSpPr>
      <p:sp>
        <p:nvSpPr>
          <p:cNvPr id="507" name="Shape 507"/>
          <p:cNvSpPr txBox="1"/>
          <p:nvPr>
            <p:ph type="title"/>
          </p:nvPr>
        </p:nvSpPr>
        <p:spPr>
          <a:xfrm>
            <a:off x="892975" y="1389525"/>
            <a:ext cx="7358100" cy="1429800"/>
          </a:xfrm>
          <a:prstGeom prst="rect">
            <a:avLst/>
          </a:prstGeom>
        </p:spPr>
        <p:txBody>
          <a:bodyPr anchorCtr="0" anchor="ctr" bIns="58925" lIns="58925" rIns="58925" tIns="58925">
            <a:noAutofit/>
          </a:bodyPr>
          <a:lstStyle/>
          <a:p>
            <a:pPr lvl="0" rtl="0">
              <a:spcBef>
                <a:spcPts val="0"/>
              </a:spcBef>
              <a:buNone/>
            </a:pPr>
            <a:r>
              <a:rPr lang="en">
                <a:solidFill>
                  <a:srgbClr val="FFFFFF"/>
                </a:solidFill>
                <a:latin typeface="Josefin Slab"/>
                <a:ea typeface="Josefin Slab"/>
                <a:cs typeface="Josefin Slab"/>
                <a:sym typeface="Josefin Slab"/>
              </a:rPr>
              <a:t>Other </a:t>
            </a:r>
            <a:r>
              <a:rPr lang="en">
                <a:solidFill>
                  <a:srgbClr val="F02532"/>
                </a:solidFill>
                <a:latin typeface="Josefin Slab"/>
                <a:ea typeface="Josefin Slab"/>
                <a:cs typeface="Josefin Slab"/>
                <a:sym typeface="Josefin Slab"/>
              </a:rPr>
              <a:t>U</a:t>
            </a:r>
            <a:r>
              <a:rPr lang="en">
                <a:solidFill>
                  <a:srgbClr val="FFFFFF"/>
                </a:solidFill>
                <a:latin typeface="Josefin Slab"/>
                <a:ea typeface="Josefin Slab"/>
                <a:cs typeface="Josefin Slab"/>
                <a:sym typeface="Josefin Slab"/>
              </a:rPr>
              <a:t>seful APIs</a:t>
            </a:r>
          </a:p>
        </p:txBody>
      </p:sp>
      <p:sp>
        <p:nvSpPr>
          <p:cNvPr id="508" name="Shape 508"/>
          <p:cNvSpPr txBox="1"/>
          <p:nvPr>
            <p:ph type="title"/>
          </p:nvPr>
        </p:nvSpPr>
        <p:spPr>
          <a:xfrm>
            <a:off x="892950" y="2751600"/>
            <a:ext cx="7358100" cy="934500"/>
          </a:xfrm>
          <a:prstGeom prst="rect">
            <a:avLst/>
          </a:prstGeom>
        </p:spPr>
        <p:txBody>
          <a:bodyPr anchorCtr="0" anchor="ctr" bIns="58925" lIns="58925" rIns="58925" tIns="58925">
            <a:noAutofit/>
          </a:bodyPr>
          <a:lstStyle/>
          <a:p>
            <a:pPr lvl="0" rtl="0">
              <a:spcBef>
                <a:spcPts val="0"/>
              </a:spcBef>
              <a:buNone/>
            </a:pPr>
            <a:r>
              <a:rPr lang="en" sz="2400">
                <a:solidFill>
                  <a:srgbClr val="FFFFFF"/>
                </a:solidFill>
                <a:latin typeface="Poiret One"/>
                <a:ea typeface="Poiret One"/>
                <a:cs typeface="Poiret One"/>
                <a:sym typeface="Poiret One"/>
              </a:rPr>
              <a:t>Visibility and Painting</a:t>
            </a: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1" name="Shape 161"/>
        <p:cNvGrpSpPr/>
        <p:nvPr/>
      </p:nvGrpSpPr>
      <p:grpSpPr>
        <a:xfrm>
          <a:off x="0" y="0"/>
          <a:ext cx="0" cy="0"/>
          <a:chOff x="0" y="0"/>
          <a:chExt cx="0" cy="0"/>
        </a:xfrm>
      </p:grpSpPr>
      <p:sp>
        <p:nvSpPr>
          <p:cNvPr id="162" name="Shape 162"/>
          <p:cNvSpPr txBox="1"/>
          <p:nvPr>
            <p:ph type="title"/>
          </p:nvPr>
        </p:nvSpPr>
        <p:spPr>
          <a:xfrm>
            <a:off x="573700" y="1444125"/>
            <a:ext cx="8012100" cy="2186100"/>
          </a:xfrm>
          <a:prstGeom prst="rect">
            <a:avLst/>
          </a:prstGeom>
        </p:spPr>
        <p:txBody>
          <a:bodyPr anchorCtr="0" anchor="ctr" bIns="58925" lIns="58925" rIns="58925" tIns="58925">
            <a:noAutofit/>
          </a:bodyPr>
          <a:lstStyle/>
          <a:p>
            <a:pPr lvl="0">
              <a:spcBef>
                <a:spcPts val="0"/>
              </a:spcBef>
              <a:buNone/>
            </a:pPr>
            <a:r>
              <a:rPr lang="en" sz="4600">
                <a:latin typeface="Josefin Slab"/>
                <a:ea typeface="Josefin Slab"/>
                <a:cs typeface="Josefin Slab"/>
                <a:sym typeface="Josefin Slab"/>
              </a:rPr>
              <a:t>Fortunately, our methods have gotten far less </a:t>
            </a:r>
            <a:r>
              <a:rPr lang="en" sz="4600">
                <a:solidFill>
                  <a:srgbClr val="3D85C6"/>
                </a:solidFill>
                <a:latin typeface="Josefin Slab"/>
                <a:ea typeface="Josefin Slab"/>
                <a:cs typeface="Josefin Slab"/>
                <a:sym typeface="Josefin Slab"/>
              </a:rPr>
              <a:t>intrusive</a:t>
            </a:r>
            <a:r>
              <a:rPr lang="en" sz="4600">
                <a:latin typeface="Josefin Slab"/>
                <a:ea typeface="Josefin Slab"/>
                <a:cs typeface="Josefin Slab"/>
                <a:sym typeface="Josefin Slab"/>
              </a:rPr>
              <a:t>...</a:t>
            </a: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12" name="Shape 512"/>
        <p:cNvGrpSpPr/>
        <p:nvPr/>
      </p:nvGrpSpPr>
      <p:grpSpPr>
        <a:xfrm>
          <a:off x="0" y="0"/>
          <a:ext cx="0" cy="0"/>
          <a:chOff x="0" y="0"/>
          <a:chExt cx="0" cy="0"/>
        </a:xfrm>
      </p:grpSpPr>
      <p:sp>
        <p:nvSpPr>
          <p:cNvPr id="513" name="Shape 513"/>
          <p:cNvSpPr txBox="1"/>
          <p:nvPr>
            <p:ph type="title"/>
          </p:nvPr>
        </p:nvSpPr>
        <p:spPr>
          <a:xfrm>
            <a:off x="336921" y="133945"/>
            <a:ext cx="8470200" cy="771900"/>
          </a:xfrm>
          <a:prstGeom prst="rect">
            <a:avLst/>
          </a:prstGeom>
        </p:spPr>
        <p:txBody>
          <a:bodyPr anchorCtr="0" anchor="ctr" bIns="58925" lIns="58925" rIns="58925" tIns="58925">
            <a:noAutofit/>
          </a:bodyPr>
          <a:lstStyle/>
          <a:p>
            <a:pPr lvl="0" rtl="0">
              <a:spcBef>
                <a:spcPts val="0"/>
              </a:spcBef>
              <a:buNone/>
            </a:pPr>
            <a:r>
              <a:rPr i="0" lang="en">
                <a:latin typeface="Josefin Slab"/>
                <a:ea typeface="Josefin Slab"/>
                <a:cs typeface="Josefin Slab"/>
                <a:sym typeface="Josefin Slab"/>
              </a:rPr>
              <a:t>PageVisibility</a:t>
            </a:r>
          </a:p>
        </p:txBody>
      </p:sp>
      <p:sp>
        <p:nvSpPr>
          <p:cNvPr id="514" name="Shape 514"/>
          <p:cNvSpPr txBox="1"/>
          <p:nvPr>
            <p:ph idx="1" type="body"/>
          </p:nvPr>
        </p:nvSpPr>
        <p:spPr>
          <a:xfrm>
            <a:off x="669725" y="875376"/>
            <a:ext cx="7804500" cy="3805800"/>
          </a:xfrm>
          <a:prstGeom prst="rect">
            <a:avLst/>
          </a:prstGeom>
        </p:spPr>
        <p:txBody>
          <a:bodyPr anchorCtr="0" anchor="t" bIns="58925" lIns="58925" rIns="58925" tIns="58925">
            <a:noAutofit/>
          </a:bodyPr>
          <a:lstStyle/>
          <a:p>
            <a:pPr indent="0" lvl="0" marL="0" marR="190500" rtl="0">
              <a:lnSpc>
                <a:spcPct val="100000"/>
              </a:lnSpc>
              <a:spcBef>
                <a:spcPts val="1000"/>
              </a:spcBef>
              <a:spcAft>
                <a:spcPts val="1500"/>
              </a:spcAft>
              <a:buNone/>
            </a:pPr>
            <a:r>
              <a:rPr lang="en" sz="1800">
                <a:solidFill>
                  <a:schemeClr val="lt1"/>
                </a:solidFill>
                <a:latin typeface="Trebuchet MS"/>
                <a:ea typeface="Trebuchet MS"/>
                <a:cs typeface="Trebuchet MS"/>
                <a:sym typeface="Trebuchet MS"/>
              </a:rPr>
              <a:t>Lets you know when a webpage is </a:t>
            </a:r>
            <a:r>
              <a:rPr i="1" lang="en" sz="1800">
                <a:solidFill>
                  <a:schemeClr val="lt1"/>
                </a:solidFill>
                <a:latin typeface="Trebuchet MS"/>
                <a:ea typeface="Trebuchet MS"/>
                <a:cs typeface="Trebuchet MS"/>
                <a:sym typeface="Trebuchet MS"/>
              </a:rPr>
              <a:t>visible</a:t>
            </a:r>
            <a:r>
              <a:rPr lang="en" sz="1800">
                <a:solidFill>
                  <a:schemeClr val="lt1"/>
                </a:solidFill>
                <a:latin typeface="Trebuchet MS"/>
                <a:ea typeface="Trebuchet MS"/>
                <a:cs typeface="Trebuchet MS"/>
                <a:sym typeface="Trebuchet MS"/>
              </a:rPr>
              <a:t> or </a:t>
            </a:r>
            <a:r>
              <a:rPr i="1" lang="en" sz="1800">
                <a:solidFill>
                  <a:schemeClr val="lt1"/>
                </a:solidFill>
                <a:latin typeface="Trebuchet MS"/>
                <a:ea typeface="Trebuchet MS"/>
                <a:cs typeface="Trebuchet MS"/>
                <a:sym typeface="Trebuchet MS"/>
              </a:rPr>
              <a:t>in focus.</a:t>
            </a:r>
          </a:p>
          <a:p>
            <a:pPr indent="0" lvl="0" marL="0" marR="190500" rtl="0">
              <a:lnSpc>
                <a:spcPct val="100000"/>
              </a:lnSpc>
              <a:spcBef>
                <a:spcPts val="1000"/>
              </a:spcBef>
              <a:spcAft>
                <a:spcPts val="1500"/>
              </a:spcAft>
              <a:buNone/>
            </a:pPr>
            <a:r>
              <a:rPr lang="en" sz="1800">
                <a:solidFill>
                  <a:schemeClr val="lt1"/>
                </a:solidFill>
                <a:latin typeface="Consolas"/>
                <a:ea typeface="Consolas"/>
                <a:cs typeface="Consolas"/>
                <a:sym typeface="Consolas"/>
              </a:rPr>
              <a:t>document.visibilityState:</a:t>
            </a:r>
          </a:p>
          <a:p>
            <a:pPr indent="-342900" lvl="0" marL="457200" marR="190500" rtl="0">
              <a:lnSpc>
                <a:spcPct val="100000"/>
              </a:lnSpc>
              <a:spcBef>
                <a:spcPts val="1000"/>
              </a:spcBef>
              <a:spcAft>
                <a:spcPts val="1500"/>
              </a:spcAft>
              <a:buClr>
                <a:schemeClr val="accent1"/>
              </a:buClr>
              <a:buSzPct val="100000"/>
              <a:buFont typeface="Consolas"/>
            </a:pPr>
            <a:r>
              <a:rPr lang="en" sz="1800">
                <a:solidFill>
                  <a:schemeClr val="accent1"/>
                </a:solidFill>
                <a:latin typeface="Consolas"/>
                <a:ea typeface="Consolas"/>
                <a:cs typeface="Consolas"/>
                <a:sym typeface="Consolas"/>
              </a:rPr>
              <a:t>hidden</a:t>
            </a:r>
          </a:p>
          <a:p>
            <a:pPr indent="-342900" lvl="1" marL="914400" marR="190500" rtl="0">
              <a:lnSpc>
                <a:spcPct val="100000"/>
              </a:lnSpc>
              <a:spcBef>
                <a:spcPts val="1000"/>
              </a:spcBef>
              <a:spcAft>
                <a:spcPts val="1500"/>
              </a:spcAft>
              <a:buClr>
                <a:schemeClr val="lt1"/>
              </a:buClr>
              <a:buSzPct val="100000"/>
              <a:buFont typeface="Trebuchet MS"/>
            </a:pPr>
            <a:r>
              <a:rPr lang="en" sz="1800">
                <a:solidFill>
                  <a:schemeClr val="lt1"/>
                </a:solidFill>
                <a:latin typeface="Trebuchet MS"/>
                <a:ea typeface="Trebuchet MS"/>
                <a:cs typeface="Trebuchet MS"/>
                <a:sym typeface="Trebuchet MS"/>
              </a:rPr>
              <a:t>Browser is minimized</a:t>
            </a:r>
          </a:p>
          <a:p>
            <a:pPr indent="-342900" lvl="1" marL="914400" marR="190500" rtl="0">
              <a:lnSpc>
                <a:spcPct val="100000"/>
              </a:lnSpc>
              <a:spcBef>
                <a:spcPts val="1000"/>
              </a:spcBef>
              <a:spcAft>
                <a:spcPts val="1500"/>
              </a:spcAft>
              <a:buClr>
                <a:schemeClr val="lt1"/>
              </a:buClr>
              <a:buSzPct val="100000"/>
              <a:buFont typeface="Trebuchet MS"/>
            </a:pPr>
            <a:r>
              <a:rPr lang="en" sz="1800">
                <a:solidFill>
                  <a:schemeClr val="lt1"/>
                </a:solidFill>
                <a:latin typeface="Trebuchet MS"/>
                <a:ea typeface="Trebuchet MS"/>
                <a:cs typeface="Trebuchet MS"/>
                <a:sym typeface="Trebuchet MS"/>
              </a:rPr>
              <a:t>Background tab</a:t>
            </a:r>
          </a:p>
          <a:p>
            <a:pPr indent="-342900" lvl="1" marL="914400" marR="190500" rtl="0">
              <a:lnSpc>
                <a:spcPct val="100000"/>
              </a:lnSpc>
              <a:spcBef>
                <a:spcPts val="1000"/>
              </a:spcBef>
              <a:spcAft>
                <a:spcPts val="1500"/>
              </a:spcAft>
              <a:buClr>
                <a:schemeClr val="lt1"/>
              </a:buClr>
              <a:buSzPct val="100000"/>
              <a:buFont typeface="Trebuchet MS"/>
            </a:pPr>
            <a:r>
              <a:rPr lang="en" sz="1800">
                <a:solidFill>
                  <a:schemeClr val="lt1"/>
                </a:solidFill>
                <a:latin typeface="Trebuchet MS"/>
                <a:ea typeface="Trebuchet MS"/>
                <a:cs typeface="Trebuchet MS"/>
                <a:sym typeface="Trebuchet MS"/>
              </a:rPr>
              <a:t>About to unload or traverse session history</a:t>
            </a:r>
          </a:p>
          <a:p>
            <a:pPr indent="-342900" lvl="1" marL="914400" marR="190500" rtl="0">
              <a:lnSpc>
                <a:spcPct val="100000"/>
              </a:lnSpc>
              <a:spcBef>
                <a:spcPts val="1000"/>
              </a:spcBef>
              <a:spcAft>
                <a:spcPts val="1500"/>
              </a:spcAft>
              <a:buClr>
                <a:schemeClr val="lt1"/>
              </a:buClr>
              <a:buSzPct val="100000"/>
              <a:buFont typeface="Trebuchet MS"/>
            </a:pPr>
            <a:r>
              <a:rPr lang="en" sz="1800">
                <a:solidFill>
                  <a:schemeClr val="lt1"/>
                </a:solidFill>
                <a:latin typeface="Trebuchet MS"/>
                <a:ea typeface="Trebuchet MS"/>
                <a:cs typeface="Trebuchet MS"/>
                <a:sym typeface="Trebuchet MS"/>
              </a:rPr>
              <a:t>OS lock screen</a:t>
            </a:r>
          </a:p>
          <a:p>
            <a:pPr indent="-342900" lvl="0" marL="457200" marR="190500" rtl="0">
              <a:lnSpc>
                <a:spcPct val="100000"/>
              </a:lnSpc>
              <a:spcBef>
                <a:spcPts val="1000"/>
              </a:spcBef>
              <a:spcAft>
                <a:spcPts val="1500"/>
              </a:spcAft>
              <a:buClr>
                <a:schemeClr val="accent1"/>
              </a:buClr>
              <a:buSzPct val="100000"/>
              <a:buFont typeface="Consolas"/>
            </a:pPr>
            <a:r>
              <a:rPr lang="en" sz="1800">
                <a:solidFill>
                  <a:schemeClr val="accent1"/>
                </a:solidFill>
                <a:latin typeface="Consolas"/>
                <a:ea typeface="Consolas"/>
                <a:cs typeface="Consolas"/>
                <a:sym typeface="Consolas"/>
              </a:rPr>
              <a:t>visible</a:t>
            </a:r>
          </a:p>
          <a:p>
            <a:pPr indent="-342900" lvl="0" marL="457200" marR="190500" rtl="0">
              <a:lnSpc>
                <a:spcPct val="100000"/>
              </a:lnSpc>
              <a:spcBef>
                <a:spcPts val="1000"/>
              </a:spcBef>
              <a:spcAft>
                <a:spcPts val="1500"/>
              </a:spcAft>
              <a:buClr>
                <a:schemeClr val="accent1"/>
              </a:buClr>
              <a:buSzPct val="100000"/>
              <a:buFont typeface="Consolas"/>
            </a:pPr>
            <a:r>
              <a:rPr lang="en" sz="1800">
                <a:solidFill>
                  <a:schemeClr val="accent1"/>
                </a:solidFill>
                <a:latin typeface="Consolas"/>
                <a:ea typeface="Consolas"/>
                <a:cs typeface="Consolas"/>
                <a:sym typeface="Consolas"/>
              </a:rPr>
              <a:t>prerender</a:t>
            </a:r>
          </a:p>
          <a:p>
            <a:pPr indent="-342900" lvl="1" marL="914400" marR="190500" rtl="0">
              <a:lnSpc>
                <a:spcPct val="100000"/>
              </a:lnSpc>
              <a:spcBef>
                <a:spcPts val="1000"/>
              </a:spcBef>
              <a:spcAft>
                <a:spcPts val="1500"/>
              </a:spcAft>
              <a:buClr>
                <a:schemeClr val="lt1"/>
              </a:buClr>
              <a:buSzPct val="100000"/>
              <a:buFont typeface="Consolas"/>
            </a:pPr>
            <a:r>
              <a:rPr lang="en" sz="1800">
                <a:solidFill>
                  <a:schemeClr val="lt1"/>
                </a:solidFill>
                <a:latin typeface="Trebuchet MS"/>
                <a:ea typeface="Trebuchet MS"/>
                <a:cs typeface="Trebuchet MS"/>
                <a:sym typeface="Trebuchet MS"/>
              </a:rPr>
              <a:t>Being speculatively pre-rendered</a:t>
            </a:r>
          </a:p>
          <a:p>
            <a:pPr indent="-342900" lvl="1" marL="914400" marR="190500" rtl="0">
              <a:lnSpc>
                <a:spcPct val="100000"/>
              </a:lnSpc>
              <a:spcBef>
                <a:spcPts val="1000"/>
              </a:spcBef>
              <a:spcAft>
                <a:spcPts val="1500"/>
              </a:spcAft>
              <a:buClr>
                <a:schemeClr val="lt1"/>
              </a:buClr>
              <a:buSzPct val="100000"/>
              <a:buFont typeface="Consolas"/>
            </a:pPr>
            <a:r>
              <a:rPr lang="en" sz="1800">
                <a:solidFill>
                  <a:schemeClr val="lt1"/>
                </a:solidFill>
                <a:latin typeface="Trebuchet MS"/>
                <a:ea typeface="Trebuchet MS"/>
                <a:cs typeface="Trebuchet MS"/>
                <a:sym typeface="Trebuchet MS"/>
              </a:rPr>
              <a:t>Important for analytics!</a:t>
            </a:r>
          </a:p>
          <a:p>
            <a:pPr indent="-342900" lvl="0" marL="457200" marR="190500" rtl="0">
              <a:lnSpc>
                <a:spcPct val="100000"/>
              </a:lnSpc>
              <a:spcBef>
                <a:spcPts val="1000"/>
              </a:spcBef>
              <a:spcAft>
                <a:spcPts val="1500"/>
              </a:spcAft>
              <a:buClr>
                <a:schemeClr val="accent1"/>
              </a:buClr>
              <a:buSzPct val="100000"/>
              <a:buFont typeface="Consolas"/>
            </a:pPr>
            <a:r>
              <a:rPr lang="en" sz="1800">
                <a:solidFill>
                  <a:schemeClr val="accent1"/>
                </a:solidFill>
                <a:latin typeface="Consolas"/>
                <a:ea typeface="Consolas"/>
                <a:cs typeface="Consolas"/>
                <a:sym typeface="Consolas"/>
              </a:rPr>
              <a:t>unloaded</a:t>
            </a:r>
          </a:p>
          <a:p>
            <a:pPr indent="0" lvl="0" marL="0" marR="190500" rtl="0" algn="l">
              <a:lnSpc>
                <a:spcPct val="100000"/>
              </a:lnSpc>
              <a:spcBef>
                <a:spcPts val="1000"/>
              </a:spcBef>
              <a:spcAft>
                <a:spcPts val="1500"/>
              </a:spcAft>
              <a:buNone/>
            </a:pPr>
            <a:r>
              <a:t/>
            </a:r>
            <a:endParaRPr sz="1800">
              <a:solidFill>
                <a:schemeClr val="lt1"/>
              </a:solidFill>
              <a:latin typeface="Trebuchet MS"/>
              <a:ea typeface="Trebuchet MS"/>
              <a:cs typeface="Trebuchet MS"/>
              <a:sym typeface="Trebuchet MS"/>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18" name="Shape 518"/>
        <p:cNvGrpSpPr/>
        <p:nvPr/>
      </p:nvGrpSpPr>
      <p:grpSpPr>
        <a:xfrm>
          <a:off x="0" y="0"/>
          <a:ext cx="0" cy="0"/>
          <a:chOff x="0" y="0"/>
          <a:chExt cx="0" cy="0"/>
        </a:xfrm>
      </p:grpSpPr>
      <p:sp>
        <p:nvSpPr>
          <p:cNvPr id="519" name="Shape 519"/>
          <p:cNvSpPr txBox="1"/>
          <p:nvPr>
            <p:ph type="title"/>
          </p:nvPr>
        </p:nvSpPr>
        <p:spPr>
          <a:xfrm>
            <a:off x="336921" y="133945"/>
            <a:ext cx="8470200" cy="771900"/>
          </a:xfrm>
          <a:prstGeom prst="rect">
            <a:avLst/>
          </a:prstGeom>
        </p:spPr>
        <p:txBody>
          <a:bodyPr anchorCtr="0" anchor="ctr" bIns="58925" lIns="58925" rIns="58925" tIns="58925">
            <a:noAutofit/>
          </a:bodyPr>
          <a:lstStyle/>
          <a:p>
            <a:pPr lvl="0" rtl="0">
              <a:spcBef>
                <a:spcPts val="0"/>
              </a:spcBef>
              <a:buNone/>
            </a:pPr>
            <a:r>
              <a:rPr i="0" lang="en">
                <a:latin typeface="Josefin Slab"/>
                <a:ea typeface="Josefin Slab"/>
                <a:cs typeface="Josefin Slab"/>
                <a:sym typeface="Josefin Slab"/>
              </a:rPr>
              <a:t>PageVisibility: Usage</a:t>
            </a:r>
          </a:p>
        </p:txBody>
      </p:sp>
      <p:sp>
        <p:nvSpPr>
          <p:cNvPr id="520" name="Shape 520"/>
          <p:cNvSpPr txBox="1"/>
          <p:nvPr>
            <p:ph idx="1" type="body"/>
          </p:nvPr>
        </p:nvSpPr>
        <p:spPr>
          <a:xfrm>
            <a:off x="669725" y="875376"/>
            <a:ext cx="7804500" cy="3805800"/>
          </a:xfrm>
          <a:prstGeom prst="rect">
            <a:avLst/>
          </a:prstGeom>
        </p:spPr>
        <p:txBody>
          <a:bodyPr anchorCtr="0" anchor="t" bIns="58925" lIns="58925" rIns="58925" tIns="58925">
            <a:noAutofit/>
          </a:bodyPr>
          <a:lstStyle/>
          <a:p>
            <a:pPr indent="-69850" lvl="0" marL="190500" marR="190500" rtl="0">
              <a:lnSpc>
                <a:spcPct val="142857"/>
              </a:lnSpc>
              <a:spcBef>
                <a:spcPts val="1500"/>
              </a:spcBef>
              <a:spcAft>
                <a:spcPts val="1500"/>
              </a:spcAft>
              <a:buClr>
                <a:schemeClr val="dk1"/>
              </a:buClr>
              <a:buSzPct val="78571"/>
              <a:buFont typeface="Arial"/>
              <a:buNone/>
            </a:pPr>
            <a:r>
              <a:rPr i="1" lang="en" sz="1400">
                <a:solidFill>
                  <a:srgbClr val="AEAEAE"/>
                </a:solidFill>
                <a:latin typeface="Consolas"/>
                <a:ea typeface="Consolas"/>
                <a:cs typeface="Consolas"/>
                <a:sym typeface="Consolas"/>
              </a:rPr>
              <a:t>// query the current state</a:t>
            </a:r>
            <a:br>
              <a:rPr lang="en" sz="1400">
                <a:solidFill>
                  <a:srgbClr val="F8F8F8"/>
                </a:solidFill>
                <a:latin typeface="Consolas"/>
                <a:ea typeface="Consolas"/>
                <a:cs typeface="Consolas"/>
                <a:sym typeface="Consolas"/>
              </a:rPr>
            </a:br>
            <a:r>
              <a:rPr lang="en" sz="1400">
                <a:solidFill>
                  <a:srgbClr val="F8F8F8"/>
                </a:solidFill>
                <a:latin typeface="Consolas"/>
                <a:ea typeface="Consolas"/>
                <a:cs typeface="Consolas"/>
                <a:sym typeface="Consolas"/>
              </a:rPr>
              <a:t>var state = document.visibilityState;</a:t>
            </a:r>
            <a:br>
              <a:rPr lang="en" sz="1400">
                <a:solidFill>
                  <a:srgbClr val="F8F8F8"/>
                </a:solidFill>
                <a:latin typeface="Consolas"/>
                <a:ea typeface="Consolas"/>
                <a:cs typeface="Consolas"/>
                <a:sym typeface="Consolas"/>
              </a:rPr>
            </a:br>
            <a:br>
              <a:rPr lang="en" sz="1400">
                <a:solidFill>
                  <a:srgbClr val="F8F8F8"/>
                </a:solidFill>
                <a:latin typeface="Consolas"/>
                <a:ea typeface="Consolas"/>
                <a:cs typeface="Consolas"/>
                <a:sym typeface="Consolas"/>
              </a:rPr>
            </a:br>
            <a:r>
              <a:rPr i="1" lang="en" sz="1400">
                <a:solidFill>
                  <a:srgbClr val="AEAEAE"/>
                </a:solidFill>
                <a:latin typeface="Consolas"/>
                <a:ea typeface="Consolas"/>
                <a:cs typeface="Consolas"/>
                <a:sym typeface="Consolas"/>
              </a:rPr>
              <a:t>// listen for state change events</a:t>
            </a:r>
            <a:br>
              <a:rPr lang="en" sz="1400">
                <a:solidFill>
                  <a:srgbClr val="F8F8F8"/>
                </a:solidFill>
                <a:latin typeface="Consolas"/>
                <a:ea typeface="Consolas"/>
                <a:cs typeface="Consolas"/>
                <a:sym typeface="Consolas"/>
              </a:rPr>
            </a:br>
            <a:r>
              <a:rPr lang="en" sz="1400">
                <a:solidFill>
                  <a:srgbClr val="F8F8F8"/>
                </a:solidFill>
                <a:latin typeface="Consolas"/>
                <a:ea typeface="Consolas"/>
                <a:cs typeface="Consolas"/>
                <a:sym typeface="Consolas"/>
              </a:rPr>
              <a:t>document.addEventListener(</a:t>
            </a:r>
            <a:r>
              <a:rPr lang="en" sz="1400">
                <a:solidFill>
                  <a:srgbClr val="65B042"/>
                </a:solidFill>
                <a:latin typeface="Consolas"/>
                <a:ea typeface="Consolas"/>
                <a:cs typeface="Consolas"/>
                <a:sym typeface="Consolas"/>
              </a:rPr>
              <a:t>"visibilitychange"</a:t>
            </a:r>
            <a:r>
              <a:rPr lang="en" sz="1400">
                <a:solidFill>
                  <a:srgbClr val="F8F8F8"/>
                </a:solidFill>
                <a:latin typeface="Consolas"/>
                <a:ea typeface="Consolas"/>
                <a:cs typeface="Consolas"/>
                <a:sym typeface="Consolas"/>
              </a:rPr>
              <a:t>, function() {</a:t>
            </a:r>
            <a:br>
              <a:rPr lang="en" sz="1400">
                <a:solidFill>
                  <a:srgbClr val="F8F8F8"/>
                </a:solidFill>
                <a:latin typeface="Consolas"/>
                <a:ea typeface="Consolas"/>
                <a:cs typeface="Consolas"/>
                <a:sym typeface="Consolas"/>
              </a:rPr>
            </a:br>
            <a:r>
              <a:rPr lang="en" sz="1400">
                <a:solidFill>
                  <a:srgbClr val="F8F8F8"/>
                </a:solidFill>
                <a:latin typeface="Consolas"/>
                <a:ea typeface="Consolas"/>
                <a:cs typeface="Consolas"/>
                <a:sym typeface="Consolas"/>
              </a:rPr>
              <a:t>  </a:t>
            </a:r>
            <a:r>
              <a:rPr lang="en" sz="1400">
                <a:solidFill>
                  <a:srgbClr val="E28964"/>
                </a:solidFill>
                <a:latin typeface="Consolas"/>
                <a:ea typeface="Consolas"/>
                <a:cs typeface="Consolas"/>
                <a:sym typeface="Consolas"/>
              </a:rPr>
              <a:t>if</a:t>
            </a:r>
            <a:r>
              <a:rPr lang="en" sz="1400">
                <a:solidFill>
                  <a:srgbClr val="F8F8F8"/>
                </a:solidFill>
                <a:latin typeface="Consolas"/>
                <a:ea typeface="Consolas"/>
                <a:cs typeface="Consolas"/>
                <a:sym typeface="Consolas"/>
              </a:rPr>
              <a:t> (document.visibilityState === </a:t>
            </a:r>
            <a:r>
              <a:rPr lang="en" sz="1400">
                <a:solidFill>
                  <a:srgbClr val="65B042"/>
                </a:solidFill>
                <a:latin typeface="Consolas"/>
                <a:ea typeface="Consolas"/>
                <a:cs typeface="Consolas"/>
                <a:sym typeface="Consolas"/>
              </a:rPr>
              <a:t>"hidden"</a:t>
            </a:r>
            <a:r>
              <a:rPr lang="en" sz="1400">
                <a:solidFill>
                  <a:srgbClr val="F8F8F8"/>
                </a:solidFill>
                <a:latin typeface="Consolas"/>
                <a:ea typeface="Consolas"/>
                <a:cs typeface="Consolas"/>
                <a:sym typeface="Consolas"/>
              </a:rPr>
              <a:t>) {</a:t>
            </a:r>
            <a:br>
              <a:rPr lang="en" sz="1400">
                <a:solidFill>
                  <a:srgbClr val="F8F8F8"/>
                </a:solidFill>
                <a:latin typeface="Consolas"/>
                <a:ea typeface="Consolas"/>
                <a:cs typeface="Consolas"/>
                <a:sym typeface="Consolas"/>
              </a:rPr>
            </a:br>
            <a:r>
              <a:rPr lang="en" sz="1400">
                <a:solidFill>
                  <a:srgbClr val="F8F8F8"/>
                </a:solidFill>
                <a:latin typeface="Consolas"/>
                <a:ea typeface="Consolas"/>
                <a:cs typeface="Consolas"/>
                <a:sym typeface="Consolas"/>
              </a:rPr>
              <a:t>    </a:t>
            </a:r>
            <a:r>
              <a:rPr i="1" lang="en" sz="1400">
                <a:solidFill>
                  <a:srgbClr val="AEAEAE"/>
                </a:solidFill>
                <a:latin typeface="Consolas"/>
                <a:ea typeface="Consolas"/>
                <a:cs typeface="Consolas"/>
                <a:sym typeface="Consolas"/>
              </a:rPr>
              <a:t>// stop doing something</a:t>
            </a:r>
            <a:br>
              <a:rPr lang="en" sz="1400">
                <a:solidFill>
                  <a:srgbClr val="F8F8F8"/>
                </a:solidFill>
                <a:latin typeface="Consolas"/>
                <a:ea typeface="Consolas"/>
                <a:cs typeface="Consolas"/>
                <a:sym typeface="Consolas"/>
              </a:rPr>
            </a:br>
            <a:r>
              <a:rPr lang="en" sz="1400">
                <a:solidFill>
                  <a:srgbClr val="F8F8F8"/>
                </a:solidFill>
                <a:latin typeface="Consolas"/>
                <a:ea typeface="Consolas"/>
                <a:cs typeface="Consolas"/>
                <a:sym typeface="Consolas"/>
              </a:rPr>
              <a:t>  } </a:t>
            </a:r>
            <a:r>
              <a:rPr lang="en" sz="1400">
                <a:solidFill>
                  <a:srgbClr val="E28964"/>
                </a:solidFill>
                <a:latin typeface="Consolas"/>
                <a:ea typeface="Consolas"/>
                <a:cs typeface="Consolas"/>
                <a:sym typeface="Consolas"/>
              </a:rPr>
              <a:t>else</a:t>
            </a:r>
            <a:r>
              <a:rPr lang="en" sz="1400">
                <a:solidFill>
                  <a:srgbClr val="F8F8F8"/>
                </a:solidFill>
                <a:latin typeface="Consolas"/>
                <a:ea typeface="Consolas"/>
                <a:cs typeface="Consolas"/>
                <a:sym typeface="Consolas"/>
              </a:rPr>
              <a:t> </a:t>
            </a:r>
            <a:r>
              <a:rPr lang="en" sz="1400">
                <a:solidFill>
                  <a:srgbClr val="E28964"/>
                </a:solidFill>
                <a:latin typeface="Consolas"/>
                <a:ea typeface="Consolas"/>
                <a:cs typeface="Consolas"/>
                <a:sym typeface="Consolas"/>
              </a:rPr>
              <a:t>if</a:t>
            </a:r>
            <a:r>
              <a:rPr lang="en" sz="1400">
                <a:solidFill>
                  <a:srgbClr val="F8F8F8"/>
                </a:solidFill>
                <a:latin typeface="Consolas"/>
                <a:ea typeface="Consolas"/>
                <a:cs typeface="Consolas"/>
                <a:sym typeface="Consolas"/>
              </a:rPr>
              <a:t> (document.visibilityState === </a:t>
            </a:r>
            <a:r>
              <a:rPr lang="en" sz="1400">
                <a:solidFill>
                  <a:srgbClr val="65B042"/>
                </a:solidFill>
                <a:latin typeface="Consolas"/>
                <a:ea typeface="Consolas"/>
                <a:cs typeface="Consolas"/>
                <a:sym typeface="Consolas"/>
              </a:rPr>
              <a:t>"hidden"</a:t>
            </a:r>
            <a:r>
              <a:rPr lang="en" sz="1400">
                <a:solidFill>
                  <a:srgbClr val="F8F8F8"/>
                </a:solidFill>
                <a:latin typeface="Consolas"/>
                <a:ea typeface="Consolas"/>
                <a:cs typeface="Consolas"/>
                <a:sym typeface="Consolas"/>
              </a:rPr>
              <a:t>) {</a:t>
            </a:r>
            <a:br>
              <a:rPr lang="en" sz="1400">
                <a:solidFill>
                  <a:srgbClr val="F8F8F8"/>
                </a:solidFill>
                <a:latin typeface="Consolas"/>
                <a:ea typeface="Consolas"/>
                <a:cs typeface="Consolas"/>
                <a:sym typeface="Consolas"/>
              </a:rPr>
            </a:br>
            <a:r>
              <a:rPr lang="en" sz="1400">
                <a:solidFill>
                  <a:srgbClr val="F8F8F8"/>
                </a:solidFill>
                <a:latin typeface="Consolas"/>
                <a:ea typeface="Consolas"/>
                <a:cs typeface="Consolas"/>
                <a:sym typeface="Consolas"/>
              </a:rPr>
              <a:t>    </a:t>
            </a:r>
            <a:r>
              <a:rPr i="1" lang="en" sz="1400">
                <a:solidFill>
                  <a:srgbClr val="AEAEAE"/>
                </a:solidFill>
                <a:latin typeface="Consolas"/>
                <a:ea typeface="Consolas"/>
                <a:cs typeface="Consolas"/>
                <a:sym typeface="Consolas"/>
              </a:rPr>
              <a:t>// restart doing something</a:t>
            </a:r>
            <a:br>
              <a:rPr lang="en" sz="1400">
                <a:solidFill>
                  <a:srgbClr val="F8F8F8"/>
                </a:solidFill>
                <a:latin typeface="Consolas"/>
                <a:ea typeface="Consolas"/>
                <a:cs typeface="Consolas"/>
                <a:sym typeface="Consolas"/>
              </a:rPr>
            </a:br>
            <a:r>
              <a:rPr lang="en" sz="1400">
                <a:solidFill>
                  <a:srgbClr val="F8F8F8"/>
                </a:solidFill>
                <a:latin typeface="Consolas"/>
                <a:ea typeface="Consolas"/>
                <a:cs typeface="Consolas"/>
                <a:sym typeface="Consolas"/>
              </a:rPr>
              <a:t>  }</a:t>
            </a:r>
            <a:br>
              <a:rPr lang="en" sz="1400">
                <a:solidFill>
                  <a:srgbClr val="F8F8F8"/>
                </a:solidFill>
                <a:latin typeface="Consolas"/>
                <a:ea typeface="Consolas"/>
                <a:cs typeface="Consolas"/>
                <a:sym typeface="Consolas"/>
              </a:rPr>
            </a:br>
            <a:r>
              <a:rPr lang="en" sz="1400">
                <a:solidFill>
                  <a:srgbClr val="F8F8F8"/>
                </a:solidFill>
                <a:latin typeface="Consolas"/>
                <a:ea typeface="Consolas"/>
                <a:cs typeface="Consolas"/>
                <a:sym typeface="Consolas"/>
              </a:rPr>
              <a:t>});</a:t>
            </a:r>
          </a:p>
          <a:p>
            <a:pPr indent="0" lvl="0" marL="0" marR="190500" rtl="0" algn="l">
              <a:lnSpc>
                <a:spcPct val="100000"/>
              </a:lnSpc>
              <a:spcBef>
                <a:spcPts val="1000"/>
              </a:spcBef>
              <a:spcAft>
                <a:spcPts val="1500"/>
              </a:spcAft>
              <a:buNone/>
            </a:pPr>
            <a:r>
              <a:t/>
            </a:r>
            <a:endParaRPr sz="1400">
              <a:solidFill>
                <a:schemeClr val="lt1"/>
              </a:solidFill>
              <a:latin typeface="Consolas"/>
              <a:ea typeface="Consolas"/>
              <a:cs typeface="Consolas"/>
              <a:sym typeface="Consolas"/>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24" name="Shape 524"/>
        <p:cNvGrpSpPr/>
        <p:nvPr/>
      </p:nvGrpSpPr>
      <p:grpSpPr>
        <a:xfrm>
          <a:off x="0" y="0"/>
          <a:ext cx="0" cy="0"/>
          <a:chOff x="0" y="0"/>
          <a:chExt cx="0" cy="0"/>
        </a:xfrm>
      </p:grpSpPr>
      <p:sp>
        <p:nvSpPr>
          <p:cNvPr id="525" name="Shape 525"/>
          <p:cNvSpPr txBox="1"/>
          <p:nvPr>
            <p:ph type="title"/>
          </p:nvPr>
        </p:nvSpPr>
        <p:spPr>
          <a:xfrm>
            <a:off x="336921" y="133945"/>
            <a:ext cx="8470200" cy="771900"/>
          </a:xfrm>
          <a:prstGeom prst="rect">
            <a:avLst/>
          </a:prstGeom>
        </p:spPr>
        <p:txBody>
          <a:bodyPr anchorCtr="0" anchor="ctr" bIns="58925" lIns="58925" rIns="58925" tIns="58925">
            <a:noAutofit/>
          </a:bodyPr>
          <a:lstStyle/>
          <a:p>
            <a:pPr lvl="0" rtl="0">
              <a:spcBef>
                <a:spcPts val="0"/>
              </a:spcBef>
              <a:buNone/>
            </a:pPr>
            <a:r>
              <a:rPr i="0" lang="en">
                <a:latin typeface="Josefin Slab"/>
                <a:ea typeface="Josefin Slab"/>
                <a:cs typeface="Josefin Slab"/>
                <a:sym typeface="Josefin Slab"/>
              </a:rPr>
              <a:t>PageVisibility: </a:t>
            </a:r>
            <a:r>
              <a:rPr i="0" lang="en">
                <a:solidFill>
                  <a:schemeClr val="lt1"/>
                </a:solidFill>
                <a:latin typeface="Josefin Slab"/>
                <a:ea typeface="Josefin Slab"/>
                <a:cs typeface="Josefin Slab"/>
                <a:sym typeface="Josefin Slab"/>
              </a:rPr>
              <a:t>Browser Support</a:t>
            </a:r>
          </a:p>
        </p:txBody>
      </p:sp>
      <p:pic>
        <p:nvPicPr>
          <p:cNvPr id="526" name="Shape 526"/>
          <p:cNvPicPr preferRelativeResize="0"/>
          <p:nvPr/>
        </p:nvPicPr>
        <p:blipFill>
          <a:blip r:embed="rId3">
            <a:alphaModFix/>
          </a:blip>
          <a:stretch>
            <a:fillRect/>
          </a:stretch>
        </p:blipFill>
        <p:spPr>
          <a:xfrm>
            <a:off x="144412" y="1052900"/>
            <a:ext cx="8855224" cy="3890724"/>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30" name="Shape 530"/>
        <p:cNvGrpSpPr/>
        <p:nvPr/>
      </p:nvGrpSpPr>
      <p:grpSpPr>
        <a:xfrm>
          <a:off x="0" y="0"/>
          <a:ext cx="0" cy="0"/>
          <a:chOff x="0" y="0"/>
          <a:chExt cx="0" cy="0"/>
        </a:xfrm>
      </p:grpSpPr>
      <p:sp>
        <p:nvSpPr>
          <p:cNvPr id="531" name="Shape 531"/>
          <p:cNvSpPr txBox="1"/>
          <p:nvPr>
            <p:ph type="title"/>
          </p:nvPr>
        </p:nvSpPr>
        <p:spPr>
          <a:xfrm>
            <a:off x="336921" y="133945"/>
            <a:ext cx="8470200" cy="771900"/>
          </a:xfrm>
          <a:prstGeom prst="rect">
            <a:avLst/>
          </a:prstGeom>
        </p:spPr>
        <p:txBody>
          <a:bodyPr anchorCtr="0" anchor="ctr" bIns="58925" lIns="58925" rIns="58925" tIns="58925">
            <a:noAutofit/>
          </a:bodyPr>
          <a:lstStyle/>
          <a:p>
            <a:pPr lvl="0" rtl="0">
              <a:spcBef>
                <a:spcPts val="0"/>
              </a:spcBef>
              <a:buNone/>
            </a:pPr>
            <a:r>
              <a:rPr i="0" lang="en">
                <a:latin typeface="Josefin Slab"/>
                <a:ea typeface="Josefin Slab"/>
                <a:cs typeface="Josefin Slab"/>
                <a:sym typeface="Josefin Slab"/>
              </a:rPr>
              <a:t>requestAnimationFrame</a:t>
            </a:r>
          </a:p>
        </p:txBody>
      </p:sp>
      <p:sp>
        <p:nvSpPr>
          <p:cNvPr id="532" name="Shape 532"/>
          <p:cNvSpPr txBox="1"/>
          <p:nvPr>
            <p:ph idx="1" type="body"/>
          </p:nvPr>
        </p:nvSpPr>
        <p:spPr>
          <a:xfrm>
            <a:off x="669725" y="875376"/>
            <a:ext cx="7804500" cy="3805800"/>
          </a:xfrm>
          <a:prstGeom prst="rect">
            <a:avLst/>
          </a:prstGeom>
        </p:spPr>
        <p:txBody>
          <a:bodyPr anchorCtr="0" anchor="t" bIns="58925" lIns="58925" rIns="58925" tIns="58925">
            <a:noAutofit/>
          </a:bodyPr>
          <a:lstStyle/>
          <a:p>
            <a:pPr indent="0" lvl="0" marL="0" marR="190500" rtl="0" algn="l">
              <a:lnSpc>
                <a:spcPct val="100000"/>
              </a:lnSpc>
              <a:spcBef>
                <a:spcPts val="1000"/>
              </a:spcBef>
              <a:spcAft>
                <a:spcPts val="1500"/>
              </a:spcAft>
              <a:buNone/>
            </a:pPr>
            <a:r>
              <a:rPr lang="en" sz="1800">
                <a:solidFill>
                  <a:schemeClr val="lt1"/>
                </a:solidFill>
                <a:latin typeface="Trebuchet MS"/>
                <a:ea typeface="Trebuchet MS"/>
                <a:cs typeface="Trebuchet MS"/>
                <a:sym typeface="Trebuchet MS"/>
              </a:rPr>
              <a:t>Tells the browser you wish to run a function prior to the </a:t>
            </a:r>
            <a:r>
              <a:rPr lang="en" sz="1800">
                <a:solidFill>
                  <a:schemeClr val="accent1"/>
                </a:solidFill>
                <a:latin typeface="Trebuchet MS"/>
                <a:ea typeface="Trebuchet MS"/>
                <a:cs typeface="Trebuchet MS"/>
                <a:sym typeface="Trebuchet MS"/>
              </a:rPr>
              <a:t>next repaint</a:t>
            </a:r>
            <a:r>
              <a:rPr lang="en" sz="1800">
                <a:solidFill>
                  <a:schemeClr val="lt1"/>
                </a:solidFill>
                <a:latin typeface="Trebuchet MS"/>
                <a:ea typeface="Trebuchet MS"/>
                <a:cs typeface="Trebuchet MS"/>
                <a:sym typeface="Trebuchet MS"/>
              </a:rPr>
              <a:t>:</a:t>
            </a:r>
          </a:p>
          <a:p>
            <a:pPr indent="0" lvl="0" marL="0" marR="190500" rtl="0">
              <a:lnSpc>
                <a:spcPct val="142857"/>
              </a:lnSpc>
              <a:spcBef>
                <a:spcPts val="1500"/>
              </a:spcBef>
              <a:spcAft>
                <a:spcPts val="1500"/>
              </a:spcAft>
              <a:buNone/>
            </a:pPr>
            <a:r>
              <a:rPr lang="en" sz="1000">
                <a:solidFill>
                  <a:srgbClr val="F8F8F8"/>
                </a:solidFill>
                <a:latin typeface="Verdana"/>
                <a:ea typeface="Verdana"/>
                <a:cs typeface="Verdana"/>
                <a:sym typeface="Verdana"/>
              </a:rPr>
              <a:t>var last = performance.now();</a:t>
            </a:r>
            <a:br>
              <a:rPr lang="en" sz="1000">
                <a:solidFill>
                  <a:srgbClr val="F8F8F8"/>
                </a:solidFill>
                <a:latin typeface="Verdana"/>
                <a:ea typeface="Verdana"/>
                <a:cs typeface="Verdana"/>
                <a:sym typeface="Verdana"/>
              </a:rPr>
            </a:br>
            <a:br>
              <a:rPr lang="en" sz="1000">
                <a:solidFill>
                  <a:srgbClr val="F8F8F8"/>
                </a:solidFill>
                <a:latin typeface="Verdana"/>
                <a:ea typeface="Verdana"/>
                <a:cs typeface="Verdana"/>
                <a:sym typeface="Verdana"/>
              </a:rPr>
            </a:br>
            <a:r>
              <a:rPr lang="en" sz="1000">
                <a:solidFill>
                  <a:srgbClr val="E28964"/>
                </a:solidFill>
                <a:latin typeface="Consolas"/>
                <a:ea typeface="Consolas"/>
                <a:cs typeface="Consolas"/>
                <a:sym typeface="Consolas"/>
              </a:rPr>
              <a:t>function</a:t>
            </a:r>
            <a:r>
              <a:rPr lang="en" sz="1000">
                <a:solidFill>
                  <a:srgbClr val="F8F8F8"/>
                </a:solidFill>
                <a:latin typeface="Consolas"/>
                <a:ea typeface="Consolas"/>
                <a:cs typeface="Consolas"/>
                <a:sym typeface="Consolas"/>
              </a:rPr>
              <a:t> </a:t>
            </a:r>
            <a:r>
              <a:rPr lang="en" sz="1000">
                <a:solidFill>
                  <a:srgbClr val="89BDFF"/>
                </a:solidFill>
                <a:latin typeface="Consolas"/>
                <a:ea typeface="Consolas"/>
                <a:cs typeface="Consolas"/>
                <a:sym typeface="Consolas"/>
              </a:rPr>
              <a:t>raf</a:t>
            </a:r>
            <a:r>
              <a:rPr lang="en" sz="1000">
                <a:solidFill>
                  <a:srgbClr val="F8F8F8"/>
                </a:solidFill>
                <a:latin typeface="Consolas"/>
                <a:ea typeface="Consolas"/>
                <a:cs typeface="Consolas"/>
                <a:sym typeface="Consolas"/>
              </a:rPr>
              <a:t>(</a:t>
            </a:r>
            <a:r>
              <a:rPr lang="en" sz="1000">
                <a:solidFill>
                  <a:srgbClr val="3E87E3"/>
                </a:solidFill>
                <a:latin typeface="Consolas"/>
                <a:ea typeface="Consolas"/>
                <a:cs typeface="Consolas"/>
                <a:sym typeface="Consolas"/>
              </a:rPr>
              <a:t>timestamp</a:t>
            </a:r>
            <a:r>
              <a:rPr lang="en" sz="1000">
                <a:solidFill>
                  <a:srgbClr val="F8F8F8"/>
                </a:solidFill>
                <a:latin typeface="Consolas"/>
                <a:ea typeface="Consolas"/>
                <a:cs typeface="Consolas"/>
                <a:sym typeface="Consolas"/>
              </a:rPr>
              <a:t>) {</a:t>
            </a:r>
            <a:br>
              <a:rPr lang="en" sz="1000">
                <a:solidFill>
                  <a:srgbClr val="F8F8F8"/>
                </a:solidFill>
                <a:latin typeface="Consolas"/>
                <a:ea typeface="Consolas"/>
                <a:cs typeface="Consolas"/>
                <a:sym typeface="Consolas"/>
              </a:rPr>
            </a:br>
            <a:r>
              <a:rPr lang="en" sz="1000">
                <a:solidFill>
                  <a:srgbClr val="F8F8F8"/>
                </a:solidFill>
                <a:latin typeface="Consolas"/>
                <a:ea typeface="Consolas"/>
                <a:cs typeface="Consolas"/>
                <a:sym typeface="Consolas"/>
              </a:rPr>
              <a:t>  </a:t>
            </a:r>
            <a:r>
              <a:rPr lang="en" sz="1000">
                <a:solidFill>
                  <a:srgbClr val="E28964"/>
                </a:solidFill>
                <a:latin typeface="Consolas"/>
                <a:ea typeface="Consolas"/>
                <a:cs typeface="Consolas"/>
                <a:sym typeface="Consolas"/>
              </a:rPr>
              <a:t>var</a:t>
            </a:r>
            <a:r>
              <a:rPr lang="en" sz="1000">
                <a:solidFill>
                  <a:srgbClr val="F8F8F8"/>
                </a:solidFill>
                <a:latin typeface="Consolas"/>
                <a:ea typeface="Consolas"/>
                <a:cs typeface="Consolas"/>
                <a:sym typeface="Consolas"/>
              </a:rPr>
              <a:t> now = performance.now();</a:t>
            </a:r>
            <a:br>
              <a:rPr lang="en" sz="1000">
                <a:solidFill>
                  <a:srgbClr val="F8F8F8"/>
                </a:solidFill>
                <a:latin typeface="Consolas"/>
                <a:ea typeface="Consolas"/>
                <a:cs typeface="Consolas"/>
                <a:sym typeface="Consolas"/>
              </a:rPr>
            </a:br>
            <a:r>
              <a:rPr lang="en" sz="1000">
                <a:solidFill>
                  <a:srgbClr val="F8F8F8"/>
                </a:solidFill>
                <a:latin typeface="Consolas"/>
                <a:ea typeface="Consolas"/>
                <a:cs typeface="Consolas"/>
                <a:sym typeface="Consolas"/>
              </a:rPr>
              <a:t>  </a:t>
            </a:r>
            <a:r>
              <a:rPr lang="en" sz="1000">
                <a:solidFill>
                  <a:srgbClr val="E28964"/>
                </a:solidFill>
                <a:latin typeface="Consolas"/>
                <a:ea typeface="Consolas"/>
                <a:cs typeface="Consolas"/>
                <a:sym typeface="Consolas"/>
              </a:rPr>
              <a:t>var</a:t>
            </a:r>
            <a:r>
              <a:rPr lang="en" sz="1000">
                <a:solidFill>
                  <a:srgbClr val="F8F8F8"/>
                </a:solidFill>
                <a:latin typeface="Consolas"/>
                <a:ea typeface="Consolas"/>
                <a:cs typeface="Consolas"/>
                <a:sym typeface="Consolas"/>
              </a:rPr>
              <a:t> diff = last - now;</a:t>
            </a:r>
            <a:br>
              <a:rPr lang="en" sz="1000">
                <a:solidFill>
                  <a:srgbClr val="F8F8F8"/>
                </a:solidFill>
                <a:latin typeface="Consolas"/>
                <a:ea typeface="Consolas"/>
                <a:cs typeface="Consolas"/>
                <a:sym typeface="Consolas"/>
              </a:rPr>
            </a:br>
            <a:br>
              <a:rPr lang="en" sz="1000">
                <a:solidFill>
                  <a:srgbClr val="F8F8F8"/>
                </a:solidFill>
                <a:latin typeface="Consolas"/>
                <a:ea typeface="Consolas"/>
                <a:cs typeface="Consolas"/>
                <a:sym typeface="Consolas"/>
              </a:rPr>
            </a:br>
            <a:r>
              <a:rPr lang="en" sz="1000">
                <a:solidFill>
                  <a:srgbClr val="F8F8F8"/>
                </a:solidFill>
                <a:latin typeface="Consolas"/>
                <a:ea typeface="Consolas"/>
                <a:cs typeface="Consolas"/>
                <a:sym typeface="Consolas"/>
              </a:rPr>
              <a:t>  </a:t>
            </a:r>
            <a:r>
              <a:rPr i="1" lang="en" sz="1000">
                <a:solidFill>
                  <a:srgbClr val="AEAEAE"/>
                </a:solidFill>
                <a:latin typeface="Consolas"/>
                <a:ea typeface="Consolas"/>
                <a:cs typeface="Consolas"/>
                <a:sym typeface="Consolas"/>
              </a:rPr>
              <a:t>// update the UI based on the difference in time</a:t>
            </a:r>
            <a:br>
              <a:rPr lang="en" sz="1000">
                <a:solidFill>
                  <a:srgbClr val="F8F8F8"/>
                </a:solidFill>
                <a:latin typeface="Consolas"/>
                <a:ea typeface="Consolas"/>
                <a:cs typeface="Consolas"/>
                <a:sym typeface="Consolas"/>
              </a:rPr>
            </a:br>
            <a:br>
              <a:rPr lang="en" sz="1000">
                <a:solidFill>
                  <a:srgbClr val="F8F8F8"/>
                </a:solidFill>
                <a:latin typeface="Consolas"/>
                <a:ea typeface="Consolas"/>
                <a:cs typeface="Consolas"/>
                <a:sym typeface="Consolas"/>
              </a:rPr>
            </a:br>
            <a:r>
              <a:rPr lang="en" sz="1000">
                <a:solidFill>
                  <a:srgbClr val="F8F8F8"/>
                </a:solidFill>
                <a:latin typeface="Consolas"/>
                <a:ea typeface="Consolas"/>
                <a:cs typeface="Consolas"/>
                <a:sym typeface="Consolas"/>
              </a:rPr>
              <a:t>  last = now;</a:t>
            </a:r>
            <a:br>
              <a:rPr lang="en" sz="1000">
                <a:solidFill>
                  <a:srgbClr val="F8F8F8"/>
                </a:solidFill>
                <a:latin typeface="Consolas"/>
                <a:ea typeface="Consolas"/>
                <a:cs typeface="Consolas"/>
                <a:sym typeface="Consolas"/>
              </a:rPr>
            </a:br>
            <a:r>
              <a:rPr lang="en" sz="1000">
                <a:solidFill>
                  <a:srgbClr val="F8F8F8"/>
                </a:solidFill>
                <a:latin typeface="Consolas"/>
                <a:ea typeface="Consolas"/>
                <a:cs typeface="Consolas"/>
                <a:sym typeface="Consolas"/>
              </a:rPr>
              <a:t>  requestAnimationFrame(raf);</a:t>
            </a:r>
            <a:br>
              <a:rPr lang="en" sz="1000">
                <a:solidFill>
                  <a:srgbClr val="F8F8F8"/>
                </a:solidFill>
                <a:latin typeface="Consolas"/>
                <a:ea typeface="Consolas"/>
                <a:cs typeface="Consolas"/>
                <a:sym typeface="Consolas"/>
              </a:rPr>
            </a:br>
            <a:r>
              <a:rPr lang="en" sz="1000">
                <a:solidFill>
                  <a:srgbClr val="F8F8F8"/>
                </a:solidFill>
                <a:latin typeface="Consolas"/>
                <a:ea typeface="Consolas"/>
                <a:cs typeface="Consolas"/>
                <a:sym typeface="Consolas"/>
              </a:rPr>
              <a:t>}</a:t>
            </a:r>
            <a:br>
              <a:rPr lang="en" sz="1000">
                <a:solidFill>
                  <a:srgbClr val="F8F8F8"/>
                </a:solidFill>
                <a:latin typeface="Consolas"/>
                <a:ea typeface="Consolas"/>
                <a:cs typeface="Consolas"/>
                <a:sym typeface="Consolas"/>
              </a:rPr>
            </a:br>
            <a:br>
              <a:rPr lang="en" sz="1000">
                <a:solidFill>
                  <a:srgbClr val="F8F8F8"/>
                </a:solidFill>
                <a:latin typeface="Consolas"/>
                <a:ea typeface="Consolas"/>
                <a:cs typeface="Consolas"/>
                <a:sym typeface="Consolas"/>
              </a:rPr>
            </a:br>
            <a:r>
              <a:rPr lang="en" sz="1000">
                <a:solidFill>
                  <a:srgbClr val="F8F8F8"/>
                </a:solidFill>
                <a:latin typeface="Consolas"/>
                <a:ea typeface="Consolas"/>
                <a:cs typeface="Consolas"/>
                <a:sym typeface="Consolas"/>
              </a:rPr>
              <a:t>requestAnimationFrame(raf);</a:t>
            </a:r>
          </a:p>
          <a:p>
            <a:pPr indent="0" lvl="0" marL="0" marR="190500" rtl="0">
              <a:spcBef>
                <a:spcPts val="1000"/>
              </a:spcBef>
              <a:spcAft>
                <a:spcPts val="1500"/>
              </a:spcAft>
              <a:buNone/>
            </a:pPr>
            <a:r>
              <a:rPr lang="en" sz="1800">
                <a:solidFill>
                  <a:schemeClr val="lt1"/>
                </a:solidFill>
                <a:latin typeface="Trebuchet MS"/>
                <a:ea typeface="Trebuchet MS"/>
                <a:cs typeface="Trebuchet MS"/>
                <a:sym typeface="Trebuchet MS"/>
              </a:rPr>
              <a:t>More examples when we talk about </a:t>
            </a:r>
            <a:r>
              <a:rPr lang="en" sz="1800">
                <a:solidFill>
                  <a:schemeClr val="accent1"/>
                </a:solidFill>
                <a:latin typeface="Trebuchet MS"/>
                <a:ea typeface="Trebuchet MS"/>
                <a:cs typeface="Trebuchet MS"/>
                <a:sym typeface="Trebuchet MS"/>
              </a:rPr>
              <a:t>measuring continuity</a:t>
            </a:r>
            <a:r>
              <a:rPr lang="en" sz="1800">
                <a:solidFill>
                  <a:schemeClr val="lt1"/>
                </a:solidFill>
                <a:latin typeface="Trebuchet MS"/>
                <a:ea typeface="Trebuchet MS"/>
                <a:cs typeface="Trebuchet MS"/>
                <a:sym typeface="Trebuchet MS"/>
              </a:rPr>
              <a:t>.</a:t>
            </a: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36" name="Shape 536"/>
        <p:cNvGrpSpPr/>
        <p:nvPr/>
      </p:nvGrpSpPr>
      <p:grpSpPr>
        <a:xfrm>
          <a:off x="0" y="0"/>
          <a:ext cx="0" cy="0"/>
          <a:chOff x="0" y="0"/>
          <a:chExt cx="0" cy="0"/>
        </a:xfrm>
      </p:grpSpPr>
      <p:sp>
        <p:nvSpPr>
          <p:cNvPr id="537" name="Shape 537"/>
          <p:cNvSpPr txBox="1"/>
          <p:nvPr>
            <p:ph type="title"/>
          </p:nvPr>
        </p:nvSpPr>
        <p:spPr>
          <a:xfrm>
            <a:off x="336921" y="133945"/>
            <a:ext cx="8470200" cy="771900"/>
          </a:xfrm>
          <a:prstGeom prst="rect">
            <a:avLst/>
          </a:prstGeom>
        </p:spPr>
        <p:txBody>
          <a:bodyPr anchorCtr="0" anchor="ctr" bIns="58925" lIns="58925" rIns="58925" tIns="58925">
            <a:noAutofit/>
          </a:bodyPr>
          <a:lstStyle/>
          <a:p>
            <a:pPr lvl="0" rtl="0">
              <a:spcBef>
                <a:spcPts val="0"/>
              </a:spcBef>
              <a:buNone/>
            </a:pPr>
            <a:r>
              <a:rPr i="0" lang="en">
                <a:latin typeface="Josefin Slab"/>
                <a:ea typeface="Josefin Slab"/>
                <a:cs typeface="Josefin Slab"/>
                <a:sym typeface="Josefin Slab"/>
              </a:rPr>
              <a:t>requestAnimationFrame: </a:t>
            </a:r>
            <a:r>
              <a:rPr i="0" lang="en">
                <a:solidFill>
                  <a:schemeClr val="lt1"/>
                </a:solidFill>
                <a:latin typeface="Josefin Slab"/>
                <a:ea typeface="Josefin Slab"/>
                <a:cs typeface="Josefin Slab"/>
                <a:sym typeface="Josefin Slab"/>
              </a:rPr>
              <a:t>Browser Support</a:t>
            </a:r>
          </a:p>
        </p:txBody>
      </p:sp>
      <p:pic>
        <p:nvPicPr>
          <p:cNvPr id="538" name="Shape 538"/>
          <p:cNvPicPr preferRelativeResize="0"/>
          <p:nvPr/>
        </p:nvPicPr>
        <p:blipFill rotWithShape="1">
          <a:blip r:embed="rId3">
            <a:alphaModFix/>
          </a:blip>
          <a:srcRect b="3474" l="0" r="0" t="0"/>
          <a:stretch/>
        </p:blipFill>
        <p:spPr>
          <a:xfrm>
            <a:off x="133350" y="816000"/>
            <a:ext cx="8867774" cy="4202325"/>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42" name="Shape 542"/>
        <p:cNvGrpSpPr/>
        <p:nvPr/>
      </p:nvGrpSpPr>
      <p:grpSpPr>
        <a:xfrm>
          <a:off x="0" y="0"/>
          <a:ext cx="0" cy="0"/>
          <a:chOff x="0" y="0"/>
          <a:chExt cx="0" cy="0"/>
        </a:xfrm>
      </p:grpSpPr>
      <p:sp>
        <p:nvSpPr>
          <p:cNvPr id="543" name="Shape 543"/>
          <p:cNvSpPr txBox="1"/>
          <p:nvPr>
            <p:ph type="title"/>
          </p:nvPr>
        </p:nvSpPr>
        <p:spPr>
          <a:xfrm>
            <a:off x="336921" y="133945"/>
            <a:ext cx="8470200" cy="455700"/>
          </a:xfrm>
          <a:prstGeom prst="rect">
            <a:avLst/>
          </a:prstGeom>
          <a:noFill/>
          <a:ln>
            <a:noFill/>
          </a:ln>
        </p:spPr>
        <p:txBody>
          <a:bodyPr anchorCtr="0" anchor="ctr" bIns="32750" lIns="32750" rIns="32750" tIns="32750">
            <a:noAutofit/>
          </a:bodyPr>
          <a:lstStyle/>
          <a:p>
            <a:pPr indent="0" lvl="0" marL="0" marR="0" rtl="0" algn="l">
              <a:lnSpc>
                <a:spcPct val="100000"/>
              </a:lnSpc>
              <a:spcBef>
                <a:spcPts val="0"/>
              </a:spcBef>
              <a:spcAft>
                <a:spcPts val="0"/>
              </a:spcAft>
              <a:buClr>
                <a:srgbClr val="FFFFFF"/>
              </a:buClr>
              <a:buSzPct val="25000"/>
              <a:buFont typeface="Libre Baskerville"/>
              <a:buNone/>
            </a:pPr>
            <a:r>
              <a:rPr i="0" lang="en">
                <a:solidFill>
                  <a:schemeClr val="lt1"/>
                </a:solidFill>
                <a:latin typeface="Josefin Slab"/>
                <a:ea typeface="Josefin Slab"/>
                <a:cs typeface="Josefin Slab"/>
                <a:sym typeface="Josefin Slab"/>
              </a:rPr>
              <a:t>Page Load Milestones</a:t>
            </a:r>
          </a:p>
        </p:txBody>
      </p:sp>
      <p:sp>
        <p:nvSpPr>
          <p:cNvPr id="544" name="Shape 544"/>
          <p:cNvSpPr txBox="1"/>
          <p:nvPr>
            <p:ph idx="1" type="body"/>
          </p:nvPr>
        </p:nvSpPr>
        <p:spPr>
          <a:xfrm>
            <a:off x="669726" y="564950"/>
            <a:ext cx="7804500" cy="4360500"/>
          </a:xfrm>
          <a:prstGeom prst="rect">
            <a:avLst/>
          </a:prstGeom>
          <a:noFill/>
          <a:ln>
            <a:noFill/>
          </a:ln>
        </p:spPr>
        <p:txBody>
          <a:bodyPr anchorCtr="0" anchor="t" bIns="32750" lIns="32750" rIns="32750" tIns="32750">
            <a:noAutofit/>
          </a:bodyPr>
          <a:lstStyle/>
          <a:p>
            <a:pPr indent="-361950" lvl="0" marL="457200" rtl="0">
              <a:spcBef>
                <a:spcPts val="1000"/>
              </a:spcBef>
              <a:buClr>
                <a:schemeClr val="accent1"/>
              </a:buClr>
              <a:buSzPct val="100000"/>
              <a:buFont typeface="Trebuchet MS"/>
            </a:pPr>
            <a:r>
              <a:rPr lang="en" sz="2100">
                <a:solidFill>
                  <a:schemeClr val="accent1"/>
                </a:solidFill>
                <a:latin typeface="Trebuchet MS"/>
                <a:ea typeface="Trebuchet MS"/>
                <a:cs typeface="Trebuchet MS"/>
                <a:sym typeface="Trebuchet MS"/>
              </a:rPr>
              <a:t>First Byte</a:t>
            </a:r>
          </a:p>
          <a:p>
            <a:pPr indent="-361950" lvl="1" marL="914400" rtl="0">
              <a:spcBef>
                <a:spcPts val="1000"/>
              </a:spcBef>
              <a:buClr>
                <a:schemeClr val="lt1"/>
              </a:buClr>
              <a:buSzPct val="100000"/>
              <a:buFont typeface="Trebuchet MS"/>
            </a:pPr>
            <a:r>
              <a:rPr lang="en" sz="2100">
                <a:solidFill>
                  <a:schemeClr val="lt1"/>
                </a:solidFill>
                <a:latin typeface="Trebuchet MS"/>
                <a:ea typeface="Trebuchet MS"/>
                <a:cs typeface="Trebuchet MS"/>
                <a:sym typeface="Trebuchet MS"/>
              </a:rPr>
              <a:t>First </a:t>
            </a:r>
            <a:r>
              <a:rPr lang="en" sz="2100">
                <a:solidFill>
                  <a:schemeClr val="accent1"/>
                </a:solidFill>
                <a:latin typeface="Trebuchet MS"/>
                <a:ea typeface="Trebuchet MS"/>
                <a:cs typeface="Trebuchet MS"/>
                <a:sym typeface="Trebuchet MS"/>
              </a:rPr>
              <a:t>content</a:t>
            </a:r>
            <a:r>
              <a:rPr lang="en" sz="2100">
                <a:solidFill>
                  <a:schemeClr val="lt1"/>
                </a:solidFill>
                <a:latin typeface="Trebuchet MS"/>
                <a:ea typeface="Trebuchet MS"/>
                <a:cs typeface="Trebuchet MS"/>
                <a:sym typeface="Trebuchet MS"/>
              </a:rPr>
              <a:t> was received from the server</a:t>
            </a:r>
          </a:p>
          <a:p>
            <a:pPr indent="-361950" lvl="1" marL="914400" rtl="0">
              <a:spcBef>
                <a:spcPts val="1000"/>
              </a:spcBef>
              <a:buClr>
                <a:schemeClr val="lt1"/>
              </a:buClr>
              <a:buSzPct val="100000"/>
              <a:buFont typeface="Consolas"/>
            </a:pPr>
            <a:r>
              <a:rPr lang="en" sz="2100">
                <a:solidFill>
                  <a:schemeClr val="lt1"/>
                </a:solidFill>
                <a:latin typeface="Consolas"/>
                <a:ea typeface="Consolas"/>
                <a:cs typeface="Consolas"/>
                <a:sym typeface="Consolas"/>
              </a:rPr>
              <a:t>= responseStart</a:t>
            </a:r>
          </a:p>
          <a:p>
            <a:pPr indent="-361950" lvl="0" marL="457200" rtl="0">
              <a:spcBef>
                <a:spcPts val="1000"/>
              </a:spcBef>
              <a:buClr>
                <a:schemeClr val="accent1"/>
              </a:buClr>
              <a:buSzPct val="100000"/>
              <a:buFont typeface="Consolas"/>
            </a:pPr>
            <a:r>
              <a:rPr lang="en" sz="2100">
                <a:solidFill>
                  <a:schemeClr val="accent1"/>
                </a:solidFill>
                <a:latin typeface="Consolas"/>
                <a:ea typeface="Consolas"/>
                <a:cs typeface="Consolas"/>
                <a:sym typeface="Consolas"/>
              </a:rPr>
              <a:t>onload</a:t>
            </a:r>
          </a:p>
          <a:p>
            <a:pPr indent="-361950" lvl="1" marL="914400" rtl="0">
              <a:spcBef>
                <a:spcPts val="1000"/>
              </a:spcBef>
              <a:buClr>
                <a:schemeClr val="lt1"/>
              </a:buClr>
              <a:buSzPct val="100000"/>
              <a:buFont typeface="Trebuchet MS"/>
            </a:pPr>
            <a:r>
              <a:rPr lang="en" sz="2100">
                <a:solidFill>
                  <a:schemeClr val="lt1"/>
                </a:solidFill>
                <a:latin typeface="Trebuchet MS"/>
                <a:ea typeface="Trebuchet MS"/>
                <a:cs typeface="Trebuchet MS"/>
                <a:sym typeface="Trebuchet MS"/>
              </a:rPr>
              <a:t>Once all</a:t>
            </a:r>
            <a:r>
              <a:rPr lang="en" sz="2100">
                <a:solidFill>
                  <a:schemeClr val="lt1"/>
                </a:solidFill>
                <a:latin typeface="Trebuchet MS"/>
                <a:ea typeface="Trebuchet MS"/>
                <a:cs typeface="Trebuchet MS"/>
                <a:sym typeface="Trebuchet MS"/>
              </a:rPr>
              <a:t> </a:t>
            </a:r>
            <a:r>
              <a:rPr lang="en" sz="2100">
                <a:solidFill>
                  <a:schemeClr val="lt1"/>
                </a:solidFill>
                <a:latin typeface="Trebuchet MS"/>
                <a:ea typeface="Trebuchet MS"/>
                <a:cs typeface="Trebuchet MS"/>
                <a:sym typeface="Trebuchet MS"/>
              </a:rPr>
              <a:t>content </a:t>
            </a:r>
            <a:r>
              <a:rPr lang="en" sz="2100">
                <a:solidFill>
                  <a:schemeClr val="accent1"/>
                </a:solidFill>
                <a:latin typeface="Trebuchet MS"/>
                <a:ea typeface="Trebuchet MS"/>
                <a:cs typeface="Trebuchet MS"/>
                <a:sym typeface="Trebuchet MS"/>
              </a:rPr>
              <a:t>statically</a:t>
            </a:r>
            <a:r>
              <a:rPr lang="en" sz="2100">
                <a:solidFill>
                  <a:schemeClr val="lt1"/>
                </a:solidFill>
                <a:latin typeface="Trebuchet MS"/>
                <a:ea typeface="Trebuchet MS"/>
                <a:cs typeface="Trebuchet MS"/>
                <a:sym typeface="Trebuchet MS"/>
              </a:rPr>
              <a:t> included or injected before onload has been fetched</a:t>
            </a:r>
          </a:p>
          <a:p>
            <a:pPr indent="-361950" lvl="1" marL="914400" rtl="0">
              <a:spcBef>
                <a:spcPts val="1000"/>
              </a:spcBef>
              <a:buClr>
                <a:schemeClr val="lt1"/>
              </a:buClr>
              <a:buSzPct val="100000"/>
              <a:buFont typeface="Consolas"/>
            </a:pPr>
            <a:r>
              <a:rPr lang="en" sz="2100">
                <a:solidFill>
                  <a:schemeClr val="lt1"/>
                </a:solidFill>
                <a:latin typeface="Consolas"/>
                <a:ea typeface="Consolas"/>
                <a:cs typeface="Consolas"/>
                <a:sym typeface="Consolas"/>
              </a:rPr>
              <a:t>= loadEventStart</a:t>
            </a:r>
          </a:p>
          <a:p>
            <a:pPr indent="-361950" lvl="0" marL="457200" rtl="0">
              <a:spcBef>
                <a:spcPts val="1000"/>
              </a:spcBef>
              <a:buClr>
                <a:schemeClr val="accent1"/>
              </a:buClr>
              <a:buSzPct val="100000"/>
              <a:buFont typeface="Trebuchet MS"/>
            </a:pPr>
            <a:r>
              <a:rPr lang="en" sz="2100">
                <a:solidFill>
                  <a:schemeClr val="accent1"/>
                </a:solidFill>
                <a:latin typeface="Trebuchet MS"/>
                <a:ea typeface="Trebuchet MS"/>
                <a:cs typeface="Trebuchet MS"/>
                <a:sym typeface="Trebuchet MS"/>
              </a:rPr>
              <a:t>Fully Loaded</a:t>
            </a:r>
          </a:p>
          <a:p>
            <a:pPr indent="-361950" lvl="1" marL="914400" rtl="0">
              <a:spcBef>
                <a:spcPts val="1000"/>
              </a:spcBef>
              <a:buClr>
                <a:schemeClr val="lt1"/>
              </a:buClr>
              <a:buSzPct val="100000"/>
              <a:buFont typeface="Trebuchet MS"/>
            </a:pPr>
            <a:r>
              <a:rPr lang="en" sz="2100">
                <a:solidFill>
                  <a:schemeClr val="lt1"/>
                </a:solidFill>
                <a:latin typeface="Trebuchet MS"/>
                <a:ea typeface="Trebuchet MS"/>
                <a:cs typeface="Trebuchet MS"/>
                <a:sym typeface="Trebuchet MS"/>
              </a:rPr>
              <a:t>Once all </a:t>
            </a:r>
            <a:r>
              <a:rPr lang="en" sz="2100">
                <a:solidFill>
                  <a:schemeClr val="accent1"/>
                </a:solidFill>
                <a:latin typeface="Trebuchet MS"/>
                <a:ea typeface="Trebuchet MS"/>
                <a:cs typeface="Trebuchet MS"/>
                <a:sym typeface="Trebuchet MS"/>
              </a:rPr>
              <a:t>static &amp; dynamic</a:t>
            </a:r>
            <a:r>
              <a:rPr lang="en" sz="2100">
                <a:solidFill>
                  <a:schemeClr val="lt1"/>
                </a:solidFill>
                <a:latin typeface="Trebuchet MS"/>
                <a:ea typeface="Trebuchet MS"/>
                <a:cs typeface="Trebuchet MS"/>
                <a:sym typeface="Trebuchet MS"/>
              </a:rPr>
              <a:t> content has been fetched</a:t>
            </a:r>
          </a:p>
          <a:p>
            <a:pPr indent="-361950" lvl="1" marL="914400" rtl="0">
              <a:spcBef>
                <a:spcPts val="1000"/>
              </a:spcBef>
              <a:buClr>
                <a:schemeClr val="lt1"/>
              </a:buClr>
              <a:buSzPct val="100000"/>
              <a:buFont typeface="Trebuchet MS"/>
            </a:pPr>
            <a:r>
              <a:rPr lang="en" sz="2100">
                <a:solidFill>
                  <a:schemeClr val="lt1"/>
                </a:solidFill>
                <a:latin typeface="Trebuchet MS"/>
                <a:ea typeface="Trebuchet MS"/>
                <a:cs typeface="Trebuchet MS"/>
                <a:sym typeface="Trebuchet MS"/>
              </a:rPr>
              <a:t>No </a:t>
            </a:r>
            <a:r>
              <a:rPr lang="en" sz="2100">
                <a:solidFill>
                  <a:schemeClr val="accent1"/>
                </a:solidFill>
                <a:latin typeface="Trebuchet MS"/>
                <a:ea typeface="Trebuchet MS"/>
                <a:cs typeface="Trebuchet MS"/>
                <a:sym typeface="Trebuchet MS"/>
              </a:rPr>
              <a:t>browser event</a:t>
            </a:r>
            <a:r>
              <a:rPr lang="en" sz="2100">
                <a:solidFill>
                  <a:schemeClr val="lt1"/>
                </a:solidFill>
                <a:latin typeface="Trebuchet MS"/>
                <a:ea typeface="Trebuchet MS"/>
                <a:cs typeface="Trebuchet MS"/>
                <a:sym typeface="Trebuchet MS"/>
              </a:rPr>
              <a:t>!</a:t>
            </a:r>
          </a:p>
          <a:p>
            <a:pPr indent="0" lvl="0" marL="0" rtl="0">
              <a:spcBef>
                <a:spcPts val="1000"/>
              </a:spcBef>
              <a:buNone/>
            </a:pPr>
            <a:r>
              <a:t/>
            </a:r>
            <a:endParaRPr sz="2100">
              <a:solidFill>
                <a:schemeClr val="accent1"/>
              </a:solidFill>
              <a:latin typeface="Trebuchet MS"/>
              <a:ea typeface="Trebuchet MS"/>
              <a:cs typeface="Trebuchet MS"/>
              <a:sym typeface="Trebuchet MS"/>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48" name="Shape 548"/>
        <p:cNvGrpSpPr/>
        <p:nvPr/>
      </p:nvGrpSpPr>
      <p:grpSpPr>
        <a:xfrm>
          <a:off x="0" y="0"/>
          <a:ext cx="0" cy="0"/>
          <a:chOff x="0" y="0"/>
          <a:chExt cx="0" cy="0"/>
        </a:xfrm>
      </p:grpSpPr>
      <p:sp>
        <p:nvSpPr>
          <p:cNvPr id="549" name="Shape 549"/>
          <p:cNvSpPr txBox="1"/>
          <p:nvPr>
            <p:ph type="title"/>
          </p:nvPr>
        </p:nvSpPr>
        <p:spPr>
          <a:xfrm>
            <a:off x="336921" y="133945"/>
            <a:ext cx="8470200" cy="455700"/>
          </a:xfrm>
          <a:prstGeom prst="rect">
            <a:avLst/>
          </a:prstGeom>
          <a:noFill/>
          <a:ln>
            <a:noFill/>
          </a:ln>
        </p:spPr>
        <p:txBody>
          <a:bodyPr anchorCtr="0" anchor="ctr" bIns="32750" lIns="32750" rIns="32750" tIns="32750">
            <a:noAutofit/>
          </a:bodyPr>
          <a:lstStyle/>
          <a:p>
            <a:pPr indent="0" lvl="0" marL="0" marR="0" rtl="0" algn="l">
              <a:lnSpc>
                <a:spcPct val="100000"/>
              </a:lnSpc>
              <a:spcBef>
                <a:spcPts val="0"/>
              </a:spcBef>
              <a:spcAft>
                <a:spcPts val="0"/>
              </a:spcAft>
              <a:buClr>
                <a:srgbClr val="FFFFFF"/>
              </a:buClr>
              <a:buSzPct val="25000"/>
              <a:buFont typeface="Libre Baskerville"/>
              <a:buNone/>
            </a:pPr>
            <a:r>
              <a:rPr i="0" lang="en">
                <a:solidFill>
                  <a:schemeClr val="lt1"/>
                </a:solidFill>
                <a:latin typeface="Josefin Slab"/>
                <a:ea typeface="Josefin Slab"/>
                <a:cs typeface="Josefin Slab"/>
                <a:sym typeface="Josefin Slab"/>
              </a:rPr>
              <a:t>Visual Experience</a:t>
            </a:r>
          </a:p>
        </p:txBody>
      </p:sp>
      <p:sp>
        <p:nvSpPr>
          <p:cNvPr id="550" name="Shape 550"/>
          <p:cNvSpPr txBox="1"/>
          <p:nvPr>
            <p:ph idx="1" type="body"/>
          </p:nvPr>
        </p:nvSpPr>
        <p:spPr>
          <a:xfrm>
            <a:off x="669726" y="564950"/>
            <a:ext cx="7804500" cy="4360500"/>
          </a:xfrm>
          <a:prstGeom prst="rect">
            <a:avLst/>
          </a:prstGeom>
          <a:noFill/>
          <a:ln>
            <a:noFill/>
          </a:ln>
        </p:spPr>
        <p:txBody>
          <a:bodyPr anchorCtr="0" anchor="t" bIns="32750" lIns="32750" rIns="32750" tIns="32750">
            <a:noAutofit/>
          </a:bodyPr>
          <a:lstStyle/>
          <a:p>
            <a:pPr indent="0" lvl="0" marL="0" marR="0" rtl="0">
              <a:lnSpc>
                <a:spcPct val="100000"/>
              </a:lnSpc>
              <a:spcBef>
                <a:spcPts val="1000"/>
              </a:spcBef>
              <a:spcAft>
                <a:spcPts val="0"/>
              </a:spcAft>
              <a:buNone/>
            </a:pPr>
            <a:r>
              <a:rPr lang="en" sz="2100">
                <a:solidFill>
                  <a:schemeClr val="lt1"/>
                </a:solidFill>
                <a:latin typeface="Trebuchet MS"/>
                <a:ea typeface="Trebuchet MS"/>
                <a:cs typeface="Trebuchet MS"/>
                <a:sym typeface="Trebuchet MS"/>
              </a:rPr>
              <a:t>When does the user </a:t>
            </a:r>
            <a:r>
              <a:rPr lang="en" sz="2100">
                <a:solidFill>
                  <a:schemeClr val="accent1"/>
                </a:solidFill>
                <a:latin typeface="Trebuchet MS"/>
                <a:ea typeface="Trebuchet MS"/>
                <a:cs typeface="Trebuchet MS"/>
                <a:sym typeface="Trebuchet MS"/>
              </a:rPr>
              <a:t>feel like</a:t>
            </a:r>
            <a:r>
              <a:rPr lang="en" sz="2100">
                <a:solidFill>
                  <a:schemeClr val="lt1"/>
                </a:solidFill>
                <a:latin typeface="Trebuchet MS"/>
                <a:ea typeface="Trebuchet MS"/>
                <a:cs typeface="Trebuchet MS"/>
                <a:sym typeface="Trebuchet MS"/>
              </a:rPr>
              <a:t> they can </a:t>
            </a:r>
            <a:r>
              <a:rPr lang="en" sz="2100">
                <a:solidFill>
                  <a:schemeClr val="accent1"/>
                </a:solidFill>
                <a:latin typeface="Trebuchet MS"/>
                <a:ea typeface="Trebuchet MS"/>
                <a:cs typeface="Trebuchet MS"/>
                <a:sym typeface="Trebuchet MS"/>
              </a:rPr>
              <a:t>use </a:t>
            </a:r>
            <a:r>
              <a:rPr lang="en" sz="2100">
                <a:solidFill>
                  <a:schemeClr val="lt1"/>
                </a:solidFill>
                <a:latin typeface="Trebuchet MS"/>
                <a:ea typeface="Trebuchet MS"/>
                <a:cs typeface="Trebuchet MS"/>
                <a:sym typeface="Trebuchet MS"/>
              </a:rPr>
              <a:t>the app?</a:t>
            </a:r>
          </a:p>
          <a:p>
            <a:pPr indent="0" lvl="0" marL="0" marR="0" rtl="0">
              <a:lnSpc>
                <a:spcPct val="100000"/>
              </a:lnSpc>
              <a:spcBef>
                <a:spcPts val="300"/>
              </a:spcBef>
              <a:spcAft>
                <a:spcPts val="0"/>
              </a:spcAft>
              <a:buNone/>
            </a:pPr>
            <a:r>
              <a:t/>
            </a:r>
            <a:endParaRPr sz="2100">
              <a:solidFill>
                <a:schemeClr val="lt1"/>
              </a:solidFill>
              <a:latin typeface="Trebuchet MS"/>
              <a:ea typeface="Trebuchet MS"/>
              <a:cs typeface="Trebuchet MS"/>
              <a:sym typeface="Trebuchet MS"/>
            </a:endParaRPr>
          </a:p>
          <a:p>
            <a:pPr indent="0" lvl="0" marL="0" marR="0" rtl="0">
              <a:lnSpc>
                <a:spcPct val="100000"/>
              </a:lnSpc>
              <a:spcBef>
                <a:spcPts val="300"/>
              </a:spcBef>
              <a:spcAft>
                <a:spcPts val="0"/>
              </a:spcAft>
              <a:buNone/>
            </a:pPr>
            <a:r>
              <a:t/>
            </a:r>
            <a:endParaRPr sz="2100">
              <a:solidFill>
                <a:schemeClr val="lt1"/>
              </a:solidFill>
              <a:latin typeface="Trebuchet MS"/>
              <a:ea typeface="Trebuchet MS"/>
              <a:cs typeface="Trebuchet MS"/>
              <a:sym typeface="Trebuchet MS"/>
            </a:endParaRPr>
          </a:p>
          <a:p>
            <a:pPr indent="0" lvl="0" marL="0" marR="0" rtl="0">
              <a:lnSpc>
                <a:spcPct val="100000"/>
              </a:lnSpc>
              <a:spcBef>
                <a:spcPts val="300"/>
              </a:spcBef>
              <a:spcAft>
                <a:spcPts val="0"/>
              </a:spcAft>
              <a:buNone/>
            </a:pPr>
            <a:r>
              <a:t/>
            </a:r>
            <a:endParaRPr sz="2100">
              <a:solidFill>
                <a:schemeClr val="lt1"/>
              </a:solidFill>
              <a:latin typeface="Trebuchet MS"/>
              <a:ea typeface="Trebuchet MS"/>
              <a:cs typeface="Trebuchet MS"/>
              <a:sym typeface="Trebuchet MS"/>
            </a:endParaRPr>
          </a:p>
          <a:p>
            <a:pPr indent="0" lvl="0" marL="0" marR="0" rtl="0">
              <a:lnSpc>
                <a:spcPct val="100000"/>
              </a:lnSpc>
              <a:spcBef>
                <a:spcPts val="300"/>
              </a:spcBef>
              <a:spcAft>
                <a:spcPts val="0"/>
              </a:spcAft>
              <a:buNone/>
            </a:pPr>
            <a:r>
              <a:t/>
            </a:r>
            <a:endParaRPr sz="2100">
              <a:solidFill>
                <a:schemeClr val="lt1"/>
              </a:solidFill>
              <a:latin typeface="Trebuchet MS"/>
              <a:ea typeface="Trebuchet MS"/>
              <a:cs typeface="Trebuchet MS"/>
              <a:sym typeface="Trebuchet MS"/>
            </a:endParaRPr>
          </a:p>
          <a:p>
            <a:pPr indent="0" lvl="0" marL="0" marR="0" rtl="0">
              <a:lnSpc>
                <a:spcPct val="100000"/>
              </a:lnSpc>
              <a:spcBef>
                <a:spcPts val="300"/>
              </a:spcBef>
              <a:spcAft>
                <a:spcPts val="0"/>
              </a:spcAft>
              <a:buNone/>
            </a:pPr>
            <a:r>
              <a:t/>
            </a:r>
            <a:endParaRPr sz="2100">
              <a:solidFill>
                <a:schemeClr val="lt1"/>
              </a:solidFill>
              <a:latin typeface="Trebuchet MS"/>
              <a:ea typeface="Trebuchet MS"/>
              <a:cs typeface="Trebuchet MS"/>
              <a:sym typeface="Trebuchet MS"/>
            </a:endParaRPr>
          </a:p>
          <a:p>
            <a:pPr indent="0" lvl="0" marL="0" marR="0" rtl="0">
              <a:lnSpc>
                <a:spcPct val="100000"/>
              </a:lnSpc>
              <a:spcBef>
                <a:spcPts val="300"/>
              </a:spcBef>
              <a:spcAft>
                <a:spcPts val="0"/>
              </a:spcAft>
              <a:buNone/>
            </a:pPr>
            <a:r>
              <a:t/>
            </a:r>
            <a:endParaRPr sz="2100">
              <a:solidFill>
                <a:schemeClr val="lt1"/>
              </a:solidFill>
              <a:latin typeface="Trebuchet MS"/>
              <a:ea typeface="Trebuchet MS"/>
              <a:cs typeface="Trebuchet MS"/>
              <a:sym typeface="Trebuchet MS"/>
            </a:endParaRPr>
          </a:p>
          <a:p>
            <a:pPr indent="0" lvl="0" marL="0" marR="0" rtl="0">
              <a:lnSpc>
                <a:spcPct val="100000"/>
              </a:lnSpc>
              <a:spcBef>
                <a:spcPts val="300"/>
              </a:spcBef>
              <a:spcAft>
                <a:spcPts val="0"/>
              </a:spcAft>
              <a:buNone/>
            </a:pPr>
            <a:r>
              <a:t/>
            </a:r>
            <a:endParaRPr sz="2100">
              <a:solidFill>
                <a:schemeClr val="lt1"/>
              </a:solidFill>
              <a:latin typeface="Trebuchet MS"/>
              <a:ea typeface="Trebuchet MS"/>
              <a:cs typeface="Trebuchet MS"/>
              <a:sym typeface="Trebuchet MS"/>
            </a:endParaRPr>
          </a:p>
          <a:p>
            <a:pPr indent="0" lvl="0" marL="0" marR="0" rtl="0">
              <a:lnSpc>
                <a:spcPct val="100000"/>
              </a:lnSpc>
              <a:spcBef>
                <a:spcPts val="300"/>
              </a:spcBef>
              <a:spcAft>
                <a:spcPts val="0"/>
              </a:spcAft>
              <a:buNone/>
            </a:pPr>
            <a:r>
              <a:t/>
            </a:r>
            <a:endParaRPr sz="2100">
              <a:solidFill>
                <a:schemeClr val="lt1"/>
              </a:solidFill>
              <a:latin typeface="Trebuchet MS"/>
              <a:ea typeface="Trebuchet MS"/>
              <a:cs typeface="Trebuchet MS"/>
              <a:sym typeface="Trebuchet MS"/>
            </a:endParaRPr>
          </a:p>
          <a:p>
            <a:pPr indent="0" lvl="0" marL="0" marR="0" rtl="0">
              <a:lnSpc>
                <a:spcPct val="100000"/>
              </a:lnSpc>
              <a:spcBef>
                <a:spcPts val="300"/>
              </a:spcBef>
              <a:spcAft>
                <a:spcPts val="0"/>
              </a:spcAft>
              <a:buNone/>
            </a:pPr>
            <a:r>
              <a:t/>
            </a:r>
            <a:endParaRPr sz="2100">
              <a:solidFill>
                <a:schemeClr val="lt1"/>
              </a:solidFill>
              <a:latin typeface="Trebuchet MS"/>
              <a:ea typeface="Trebuchet MS"/>
              <a:cs typeface="Trebuchet MS"/>
              <a:sym typeface="Trebuchet MS"/>
            </a:endParaRPr>
          </a:p>
          <a:p>
            <a:pPr indent="0" lvl="0" marL="0" marR="0" rtl="0">
              <a:lnSpc>
                <a:spcPct val="100000"/>
              </a:lnSpc>
              <a:spcBef>
                <a:spcPts val="300"/>
              </a:spcBef>
              <a:spcAft>
                <a:spcPts val="0"/>
              </a:spcAft>
              <a:buNone/>
            </a:pPr>
            <a:r>
              <a:t/>
            </a:r>
            <a:endParaRPr sz="2100">
              <a:solidFill>
                <a:schemeClr val="lt1"/>
              </a:solidFill>
              <a:latin typeface="Trebuchet MS"/>
              <a:ea typeface="Trebuchet MS"/>
              <a:cs typeface="Trebuchet MS"/>
              <a:sym typeface="Trebuchet MS"/>
            </a:endParaRPr>
          </a:p>
          <a:p>
            <a:pPr indent="-69850" lvl="0" marL="0" rtl="0">
              <a:spcBef>
                <a:spcPts val="300"/>
              </a:spcBef>
              <a:buClr>
                <a:schemeClr val="dk1"/>
              </a:buClr>
              <a:buSzPct val="52380"/>
              <a:buFont typeface="Arial"/>
              <a:buNone/>
            </a:pPr>
            <a:r>
              <a:rPr lang="en" sz="2100">
                <a:solidFill>
                  <a:srgbClr val="FF7F8B"/>
                </a:solidFill>
                <a:latin typeface="Trebuchet MS"/>
                <a:ea typeface="Trebuchet MS"/>
                <a:cs typeface="Trebuchet MS"/>
                <a:sym typeface="Trebuchet MS"/>
              </a:rPr>
              <a:t>Network timings != visual experience</a:t>
            </a:r>
          </a:p>
        </p:txBody>
      </p:sp>
      <p:pic>
        <p:nvPicPr>
          <p:cNvPr id="551" name="Shape 551"/>
          <p:cNvPicPr preferRelativeResize="0"/>
          <p:nvPr/>
        </p:nvPicPr>
        <p:blipFill>
          <a:blip r:embed="rId3">
            <a:alphaModFix/>
          </a:blip>
          <a:stretch>
            <a:fillRect/>
          </a:stretch>
        </p:blipFill>
        <p:spPr>
          <a:xfrm>
            <a:off x="1797348" y="1278425"/>
            <a:ext cx="5549323" cy="3308750"/>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55" name="Shape 555"/>
        <p:cNvGrpSpPr/>
        <p:nvPr/>
      </p:nvGrpSpPr>
      <p:grpSpPr>
        <a:xfrm>
          <a:off x="0" y="0"/>
          <a:ext cx="0" cy="0"/>
          <a:chOff x="0" y="0"/>
          <a:chExt cx="0" cy="0"/>
        </a:xfrm>
      </p:grpSpPr>
      <p:sp>
        <p:nvSpPr>
          <p:cNvPr id="556" name="Shape 556"/>
          <p:cNvSpPr txBox="1"/>
          <p:nvPr>
            <p:ph idx="1" type="body"/>
          </p:nvPr>
        </p:nvSpPr>
        <p:spPr>
          <a:xfrm>
            <a:off x="669725" y="819150"/>
            <a:ext cx="3892800" cy="4106400"/>
          </a:xfrm>
          <a:prstGeom prst="rect">
            <a:avLst/>
          </a:prstGeom>
          <a:noFill/>
          <a:ln>
            <a:noFill/>
          </a:ln>
        </p:spPr>
        <p:txBody>
          <a:bodyPr anchorCtr="0" anchor="t" bIns="32750" lIns="32750" rIns="32750" tIns="32750">
            <a:noAutofit/>
          </a:bodyPr>
          <a:lstStyle/>
          <a:p>
            <a:pPr indent="0" lvl="0" marL="0" rtl="0">
              <a:spcBef>
                <a:spcPts val="1000"/>
              </a:spcBef>
              <a:buNone/>
            </a:pPr>
            <a:r>
              <a:rPr lang="en" sz="4800">
                <a:solidFill>
                  <a:srgbClr val="F02532"/>
                </a:solidFill>
                <a:latin typeface="Sacramento"/>
                <a:ea typeface="Sacramento"/>
                <a:cs typeface="Sacramento"/>
                <a:sym typeface="Sacramento"/>
              </a:rPr>
              <a:t>M</a:t>
            </a:r>
            <a:r>
              <a:rPr lang="en" sz="4800">
                <a:solidFill>
                  <a:srgbClr val="FFFFFF"/>
                </a:solidFill>
                <a:latin typeface="Sacramento"/>
                <a:ea typeface="Sacramento"/>
                <a:cs typeface="Sacramento"/>
                <a:sym typeface="Sacramento"/>
              </a:rPr>
              <a:t>ilestones:</a:t>
            </a:r>
          </a:p>
          <a:p>
            <a:pPr indent="-361950" lvl="0" marL="457200" rtl="0">
              <a:spcBef>
                <a:spcPts val="1000"/>
              </a:spcBef>
              <a:buClr>
                <a:srgbClr val="FFFFFF"/>
              </a:buClr>
              <a:buSzPct val="100000"/>
              <a:buFont typeface="Trebuchet MS"/>
            </a:pPr>
            <a:r>
              <a:rPr lang="en" sz="2100">
                <a:solidFill>
                  <a:srgbClr val="FFFFFF"/>
                </a:solidFill>
                <a:latin typeface="Trebuchet MS"/>
                <a:ea typeface="Trebuchet MS"/>
                <a:cs typeface="Trebuchet MS"/>
                <a:sym typeface="Trebuchet MS"/>
              </a:rPr>
              <a:t>First Paint</a:t>
            </a:r>
          </a:p>
          <a:p>
            <a:pPr indent="-361950" lvl="0" marL="457200" rtl="0">
              <a:spcBef>
                <a:spcPts val="1000"/>
              </a:spcBef>
              <a:buClr>
                <a:schemeClr val="lt1"/>
              </a:buClr>
              <a:buSzPct val="100000"/>
              <a:buFont typeface="Trebuchet MS"/>
            </a:pPr>
            <a:r>
              <a:rPr lang="en" sz="2100">
                <a:solidFill>
                  <a:schemeClr val="lt1"/>
                </a:solidFill>
                <a:latin typeface="Trebuchet MS"/>
                <a:ea typeface="Trebuchet MS"/>
                <a:cs typeface="Trebuchet MS"/>
                <a:sym typeface="Trebuchet MS"/>
              </a:rPr>
              <a:t>First </a:t>
            </a:r>
            <a:r>
              <a:rPr lang="en" sz="2100">
                <a:solidFill>
                  <a:schemeClr val="accent1"/>
                </a:solidFill>
                <a:latin typeface="Trebuchet MS"/>
                <a:ea typeface="Trebuchet MS"/>
                <a:cs typeface="Trebuchet MS"/>
                <a:sym typeface="Trebuchet MS"/>
              </a:rPr>
              <a:t>Contentful </a:t>
            </a:r>
            <a:r>
              <a:rPr lang="en" sz="2100">
                <a:solidFill>
                  <a:schemeClr val="lt1"/>
                </a:solidFill>
                <a:latin typeface="Trebuchet MS"/>
                <a:ea typeface="Trebuchet MS"/>
                <a:cs typeface="Trebuchet MS"/>
                <a:sym typeface="Trebuchet MS"/>
              </a:rPr>
              <a:t>Paint</a:t>
            </a:r>
          </a:p>
          <a:p>
            <a:pPr indent="-361950" lvl="0" marL="457200" rtl="0">
              <a:spcBef>
                <a:spcPts val="1000"/>
              </a:spcBef>
              <a:buClr>
                <a:schemeClr val="lt1"/>
              </a:buClr>
              <a:buSzPct val="100000"/>
              <a:buFont typeface="Trebuchet MS"/>
            </a:pPr>
            <a:r>
              <a:rPr lang="en" sz="2100">
                <a:solidFill>
                  <a:schemeClr val="lt1"/>
                </a:solidFill>
                <a:latin typeface="Trebuchet MS"/>
                <a:ea typeface="Trebuchet MS"/>
                <a:cs typeface="Trebuchet MS"/>
                <a:sym typeface="Trebuchet MS"/>
              </a:rPr>
              <a:t>First </a:t>
            </a:r>
            <a:r>
              <a:rPr lang="en" sz="2100">
                <a:solidFill>
                  <a:schemeClr val="accent1"/>
                </a:solidFill>
                <a:latin typeface="Trebuchet MS"/>
                <a:ea typeface="Trebuchet MS"/>
                <a:cs typeface="Trebuchet MS"/>
                <a:sym typeface="Trebuchet MS"/>
              </a:rPr>
              <a:t>Meaningful </a:t>
            </a:r>
            <a:r>
              <a:rPr lang="en" sz="2100">
                <a:solidFill>
                  <a:schemeClr val="lt1"/>
                </a:solidFill>
                <a:latin typeface="Trebuchet MS"/>
                <a:ea typeface="Trebuchet MS"/>
                <a:cs typeface="Trebuchet MS"/>
                <a:sym typeface="Trebuchet MS"/>
              </a:rPr>
              <a:t>Paint</a:t>
            </a:r>
          </a:p>
          <a:p>
            <a:pPr indent="-361950" lvl="0" marL="457200" rtl="0">
              <a:spcBef>
                <a:spcPts val="1000"/>
              </a:spcBef>
              <a:buClr>
                <a:srgbClr val="FFFFFF"/>
              </a:buClr>
              <a:buSzPct val="100000"/>
              <a:buFont typeface="Trebuchet MS"/>
            </a:pPr>
            <a:r>
              <a:rPr lang="en" sz="2100">
                <a:solidFill>
                  <a:srgbClr val="FFFFFF"/>
                </a:solidFill>
                <a:latin typeface="Trebuchet MS"/>
                <a:ea typeface="Trebuchet MS"/>
                <a:cs typeface="Trebuchet MS"/>
                <a:sym typeface="Trebuchet MS"/>
              </a:rPr>
              <a:t>Visually Complete</a:t>
            </a:r>
          </a:p>
        </p:txBody>
      </p:sp>
      <p:sp>
        <p:nvSpPr>
          <p:cNvPr id="557" name="Shape 557"/>
          <p:cNvSpPr txBox="1"/>
          <p:nvPr>
            <p:ph type="title"/>
          </p:nvPr>
        </p:nvSpPr>
        <p:spPr>
          <a:xfrm>
            <a:off x="336921" y="133945"/>
            <a:ext cx="8470200" cy="455700"/>
          </a:xfrm>
          <a:prstGeom prst="rect">
            <a:avLst/>
          </a:prstGeom>
          <a:noFill/>
          <a:ln>
            <a:noFill/>
          </a:ln>
        </p:spPr>
        <p:txBody>
          <a:bodyPr anchorCtr="0" anchor="ctr" bIns="32750" lIns="32750" rIns="32750" tIns="32750">
            <a:noAutofit/>
          </a:bodyPr>
          <a:lstStyle/>
          <a:p>
            <a:pPr indent="0" lvl="0" marL="0" marR="0" rtl="0" algn="l">
              <a:lnSpc>
                <a:spcPct val="100000"/>
              </a:lnSpc>
              <a:spcBef>
                <a:spcPts val="0"/>
              </a:spcBef>
              <a:spcAft>
                <a:spcPts val="0"/>
              </a:spcAft>
              <a:buClr>
                <a:srgbClr val="FFFFFF"/>
              </a:buClr>
              <a:buSzPct val="25000"/>
              <a:buFont typeface="Libre Baskerville"/>
              <a:buNone/>
            </a:pPr>
            <a:r>
              <a:rPr i="0" lang="en">
                <a:solidFill>
                  <a:schemeClr val="lt1"/>
                </a:solidFill>
                <a:latin typeface="Josefin Slab"/>
                <a:ea typeface="Josefin Slab"/>
                <a:cs typeface="Josefin Slab"/>
                <a:sym typeface="Josefin Slab"/>
              </a:rPr>
              <a:t>Visual Experience</a:t>
            </a:r>
          </a:p>
        </p:txBody>
      </p:sp>
      <p:sp>
        <p:nvSpPr>
          <p:cNvPr id="558" name="Shape 558"/>
          <p:cNvSpPr txBox="1"/>
          <p:nvPr>
            <p:ph idx="1" type="body"/>
          </p:nvPr>
        </p:nvSpPr>
        <p:spPr>
          <a:xfrm>
            <a:off x="5095875" y="2333625"/>
            <a:ext cx="3378300" cy="2591700"/>
          </a:xfrm>
          <a:prstGeom prst="rect">
            <a:avLst/>
          </a:prstGeom>
          <a:noFill/>
          <a:ln>
            <a:noFill/>
          </a:ln>
        </p:spPr>
        <p:txBody>
          <a:bodyPr anchorCtr="0" anchor="t" bIns="32750" lIns="32750" rIns="32750" tIns="32750">
            <a:noAutofit/>
          </a:bodyPr>
          <a:lstStyle/>
          <a:p>
            <a:pPr indent="0" lvl="0" marL="0" rtl="0">
              <a:spcBef>
                <a:spcPts val="1000"/>
              </a:spcBef>
              <a:buNone/>
            </a:pPr>
            <a:r>
              <a:rPr lang="en" sz="4800">
                <a:solidFill>
                  <a:srgbClr val="0057A3"/>
                </a:solidFill>
                <a:latin typeface="Sacramento"/>
                <a:ea typeface="Sacramento"/>
                <a:cs typeface="Sacramento"/>
                <a:sym typeface="Sacramento"/>
              </a:rPr>
              <a:t>M</a:t>
            </a:r>
            <a:r>
              <a:rPr lang="en" sz="4800">
                <a:solidFill>
                  <a:schemeClr val="lt1"/>
                </a:solidFill>
                <a:latin typeface="Sacramento"/>
                <a:ea typeface="Sacramento"/>
                <a:cs typeface="Sacramento"/>
                <a:sym typeface="Sacramento"/>
              </a:rPr>
              <a:t>etrics:</a:t>
            </a:r>
          </a:p>
          <a:p>
            <a:pPr indent="-361950" lvl="0" marL="457200" rtl="0">
              <a:spcBef>
                <a:spcPts val="1000"/>
              </a:spcBef>
              <a:buClr>
                <a:schemeClr val="lt1"/>
              </a:buClr>
              <a:buSzPct val="100000"/>
              <a:buFont typeface="Trebuchet MS"/>
            </a:pPr>
            <a:r>
              <a:rPr lang="en" sz="2100">
                <a:solidFill>
                  <a:schemeClr val="lt1"/>
                </a:solidFill>
                <a:latin typeface="Trebuchet MS"/>
                <a:ea typeface="Trebuchet MS"/>
                <a:cs typeface="Trebuchet MS"/>
                <a:sym typeface="Trebuchet MS"/>
              </a:rPr>
              <a:t>Visual </a:t>
            </a:r>
            <a:r>
              <a:rPr lang="en" sz="2100">
                <a:solidFill>
                  <a:schemeClr val="accent1"/>
                </a:solidFill>
                <a:latin typeface="Trebuchet MS"/>
                <a:ea typeface="Trebuchet MS"/>
                <a:cs typeface="Trebuchet MS"/>
                <a:sym typeface="Trebuchet MS"/>
              </a:rPr>
              <a:t>Progress</a:t>
            </a:r>
          </a:p>
          <a:p>
            <a:pPr indent="-361950" lvl="0" marL="457200" rtl="0">
              <a:spcBef>
                <a:spcPts val="1000"/>
              </a:spcBef>
              <a:buClr>
                <a:srgbClr val="FFFFFF"/>
              </a:buClr>
              <a:buSzPct val="100000"/>
              <a:buFont typeface="Trebuchet MS"/>
            </a:pPr>
            <a:r>
              <a:rPr lang="en" sz="2100">
                <a:solidFill>
                  <a:srgbClr val="FFFFFF"/>
                </a:solidFill>
                <a:latin typeface="Trebuchet MS"/>
                <a:ea typeface="Trebuchet MS"/>
                <a:cs typeface="Trebuchet MS"/>
                <a:sym typeface="Trebuchet MS"/>
              </a:rPr>
              <a:t>Speed Index</a:t>
            </a: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62" name="Shape 562"/>
        <p:cNvGrpSpPr/>
        <p:nvPr/>
      </p:nvGrpSpPr>
      <p:grpSpPr>
        <a:xfrm>
          <a:off x="0" y="0"/>
          <a:ext cx="0" cy="0"/>
          <a:chOff x="0" y="0"/>
          <a:chExt cx="0" cy="0"/>
        </a:xfrm>
      </p:grpSpPr>
      <p:sp>
        <p:nvSpPr>
          <p:cNvPr id="563" name="Shape 563"/>
          <p:cNvSpPr txBox="1"/>
          <p:nvPr>
            <p:ph type="title"/>
          </p:nvPr>
        </p:nvSpPr>
        <p:spPr>
          <a:xfrm>
            <a:off x="336921" y="133945"/>
            <a:ext cx="8470200" cy="455700"/>
          </a:xfrm>
          <a:prstGeom prst="rect">
            <a:avLst/>
          </a:prstGeom>
          <a:noFill/>
          <a:ln>
            <a:noFill/>
          </a:ln>
        </p:spPr>
        <p:txBody>
          <a:bodyPr anchorCtr="0" anchor="ctr" bIns="32750" lIns="32750" rIns="32750" tIns="32750">
            <a:noAutofit/>
          </a:bodyPr>
          <a:lstStyle/>
          <a:p>
            <a:pPr lvl="0" rtl="0">
              <a:spcBef>
                <a:spcPts val="0"/>
              </a:spcBef>
              <a:buClr>
                <a:schemeClr val="lt1"/>
              </a:buClr>
              <a:buSzPct val="25000"/>
              <a:buFont typeface="Libre Baskerville"/>
              <a:buNone/>
            </a:pPr>
            <a:r>
              <a:rPr i="0" lang="en">
                <a:solidFill>
                  <a:schemeClr val="lt1"/>
                </a:solidFill>
                <a:latin typeface="Josefin Slab"/>
                <a:ea typeface="Josefin Slab"/>
                <a:cs typeface="Josefin Slab"/>
                <a:sym typeface="Josefin Slab"/>
              </a:rPr>
              <a:t>Visual Experience: First Paint</a:t>
            </a:r>
          </a:p>
        </p:txBody>
      </p:sp>
      <p:sp>
        <p:nvSpPr>
          <p:cNvPr id="564" name="Shape 564"/>
          <p:cNvSpPr txBox="1"/>
          <p:nvPr>
            <p:ph idx="1" type="body"/>
          </p:nvPr>
        </p:nvSpPr>
        <p:spPr>
          <a:xfrm>
            <a:off x="669726" y="564950"/>
            <a:ext cx="7804500" cy="4360500"/>
          </a:xfrm>
          <a:prstGeom prst="rect">
            <a:avLst/>
          </a:prstGeom>
          <a:noFill/>
          <a:ln>
            <a:noFill/>
          </a:ln>
        </p:spPr>
        <p:txBody>
          <a:bodyPr anchorCtr="0" anchor="t" bIns="32750" lIns="32750" rIns="32750" tIns="32750">
            <a:noAutofit/>
          </a:bodyPr>
          <a:lstStyle/>
          <a:p>
            <a:pPr indent="0" lvl="0" marL="0" marR="0" rtl="0">
              <a:lnSpc>
                <a:spcPct val="100000"/>
              </a:lnSpc>
              <a:spcBef>
                <a:spcPts val="1000"/>
              </a:spcBef>
              <a:spcAft>
                <a:spcPts val="0"/>
              </a:spcAft>
              <a:buNone/>
            </a:pPr>
            <a:r>
              <a:rPr lang="en" sz="2100">
                <a:solidFill>
                  <a:schemeClr val="lt1"/>
                </a:solidFill>
                <a:latin typeface="Trebuchet MS"/>
                <a:ea typeface="Trebuchet MS"/>
                <a:cs typeface="Trebuchet MS"/>
                <a:sym typeface="Trebuchet MS"/>
              </a:rPr>
              <a:t>What was the first thing the user </a:t>
            </a:r>
            <a:r>
              <a:rPr lang="en" sz="2100">
                <a:solidFill>
                  <a:schemeClr val="accent1"/>
                </a:solidFill>
                <a:latin typeface="Trebuchet MS"/>
                <a:ea typeface="Trebuchet MS"/>
                <a:cs typeface="Trebuchet MS"/>
                <a:sym typeface="Trebuchet MS"/>
              </a:rPr>
              <a:t>saw</a:t>
            </a:r>
            <a:r>
              <a:rPr lang="en" sz="2100">
                <a:solidFill>
                  <a:schemeClr val="lt1"/>
                </a:solidFill>
                <a:latin typeface="Trebuchet MS"/>
                <a:ea typeface="Trebuchet MS"/>
                <a:cs typeface="Trebuchet MS"/>
                <a:sym typeface="Trebuchet MS"/>
              </a:rPr>
              <a:t>?</a:t>
            </a:r>
          </a:p>
        </p:txBody>
      </p:sp>
      <p:pic>
        <p:nvPicPr>
          <p:cNvPr id="565" name="Shape 565"/>
          <p:cNvPicPr preferRelativeResize="0"/>
          <p:nvPr/>
        </p:nvPicPr>
        <p:blipFill>
          <a:blip r:embed="rId3">
            <a:alphaModFix/>
          </a:blip>
          <a:stretch>
            <a:fillRect/>
          </a:stretch>
        </p:blipFill>
        <p:spPr>
          <a:xfrm>
            <a:off x="1398312" y="1126799"/>
            <a:ext cx="6347325" cy="3798650"/>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69" name="Shape 569"/>
        <p:cNvGrpSpPr/>
        <p:nvPr/>
      </p:nvGrpSpPr>
      <p:grpSpPr>
        <a:xfrm>
          <a:off x="0" y="0"/>
          <a:ext cx="0" cy="0"/>
          <a:chOff x="0" y="0"/>
          <a:chExt cx="0" cy="0"/>
        </a:xfrm>
      </p:grpSpPr>
      <p:sp>
        <p:nvSpPr>
          <p:cNvPr id="570" name="Shape 570"/>
          <p:cNvSpPr txBox="1"/>
          <p:nvPr>
            <p:ph type="title"/>
          </p:nvPr>
        </p:nvSpPr>
        <p:spPr>
          <a:xfrm>
            <a:off x="336921" y="133945"/>
            <a:ext cx="8470200" cy="455700"/>
          </a:xfrm>
          <a:prstGeom prst="rect">
            <a:avLst/>
          </a:prstGeom>
          <a:noFill/>
          <a:ln>
            <a:noFill/>
          </a:ln>
        </p:spPr>
        <p:txBody>
          <a:bodyPr anchorCtr="0" anchor="ctr" bIns="32750" lIns="32750" rIns="32750" tIns="32750">
            <a:noAutofit/>
          </a:bodyPr>
          <a:lstStyle/>
          <a:p>
            <a:pPr lvl="0" rtl="0">
              <a:spcBef>
                <a:spcPts val="0"/>
              </a:spcBef>
              <a:buClr>
                <a:schemeClr val="lt1"/>
              </a:buClr>
              <a:buSzPct val="25000"/>
              <a:buFont typeface="Libre Baskerville"/>
              <a:buNone/>
            </a:pPr>
            <a:r>
              <a:rPr i="0" lang="en">
                <a:solidFill>
                  <a:schemeClr val="lt1"/>
                </a:solidFill>
                <a:latin typeface="Josefin Slab"/>
                <a:ea typeface="Josefin Slab"/>
                <a:cs typeface="Josefin Slab"/>
                <a:sym typeface="Josefin Slab"/>
              </a:rPr>
              <a:t>Visual Experience: First Paint</a:t>
            </a:r>
          </a:p>
        </p:txBody>
      </p:sp>
      <p:sp>
        <p:nvSpPr>
          <p:cNvPr id="571" name="Shape 571"/>
          <p:cNvSpPr txBox="1"/>
          <p:nvPr>
            <p:ph idx="1" type="body"/>
          </p:nvPr>
        </p:nvSpPr>
        <p:spPr>
          <a:xfrm>
            <a:off x="669726" y="564950"/>
            <a:ext cx="7804500" cy="4360500"/>
          </a:xfrm>
          <a:prstGeom prst="rect">
            <a:avLst/>
          </a:prstGeom>
          <a:noFill/>
          <a:ln>
            <a:noFill/>
          </a:ln>
        </p:spPr>
        <p:txBody>
          <a:bodyPr anchorCtr="0" anchor="t" bIns="32750" lIns="32750" rIns="32750" tIns="32750">
            <a:noAutofit/>
          </a:bodyPr>
          <a:lstStyle/>
          <a:p>
            <a:pPr indent="0" lvl="0" marL="0" marR="0" rtl="0">
              <a:lnSpc>
                <a:spcPct val="100000"/>
              </a:lnSpc>
              <a:spcBef>
                <a:spcPts val="1000"/>
              </a:spcBef>
              <a:spcAft>
                <a:spcPts val="0"/>
              </a:spcAft>
              <a:buNone/>
            </a:pPr>
            <a:r>
              <a:rPr lang="en" sz="2100">
                <a:solidFill>
                  <a:schemeClr val="lt1"/>
                </a:solidFill>
                <a:latin typeface="Trebuchet MS"/>
                <a:ea typeface="Trebuchet MS"/>
                <a:cs typeface="Trebuchet MS"/>
                <a:sym typeface="Trebuchet MS"/>
              </a:rPr>
              <a:t>What was the first thing the user </a:t>
            </a:r>
            <a:r>
              <a:rPr lang="en" sz="2100">
                <a:solidFill>
                  <a:schemeClr val="accent1"/>
                </a:solidFill>
                <a:latin typeface="Trebuchet MS"/>
                <a:ea typeface="Trebuchet MS"/>
                <a:cs typeface="Trebuchet MS"/>
                <a:sym typeface="Trebuchet MS"/>
              </a:rPr>
              <a:t>saw</a:t>
            </a:r>
            <a:r>
              <a:rPr lang="en" sz="2100">
                <a:solidFill>
                  <a:schemeClr val="lt1"/>
                </a:solidFill>
                <a:latin typeface="Trebuchet MS"/>
                <a:ea typeface="Trebuchet MS"/>
                <a:cs typeface="Trebuchet MS"/>
                <a:sym typeface="Trebuchet MS"/>
              </a:rPr>
              <a:t>?</a:t>
            </a:r>
          </a:p>
        </p:txBody>
      </p:sp>
      <p:pic>
        <p:nvPicPr>
          <p:cNvPr id="572" name="Shape 572"/>
          <p:cNvPicPr preferRelativeResize="0"/>
          <p:nvPr/>
        </p:nvPicPr>
        <p:blipFill>
          <a:blip r:embed="rId3">
            <a:alphaModFix/>
          </a:blip>
          <a:stretch>
            <a:fillRect/>
          </a:stretch>
        </p:blipFill>
        <p:spPr>
          <a:xfrm>
            <a:off x="1435710" y="1208025"/>
            <a:ext cx="6272626" cy="37539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6" name="Shape 166"/>
        <p:cNvGrpSpPr/>
        <p:nvPr/>
      </p:nvGrpSpPr>
      <p:grpSpPr>
        <a:xfrm>
          <a:off x="0" y="0"/>
          <a:ext cx="0" cy="0"/>
          <a:chOff x="0" y="0"/>
          <a:chExt cx="0" cy="0"/>
        </a:xfrm>
      </p:grpSpPr>
      <p:sp>
        <p:nvSpPr>
          <p:cNvPr id="167" name="Shape 167"/>
          <p:cNvSpPr txBox="1"/>
          <p:nvPr>
            <p:ph type="title"/>
          </p:nvPr>
        </p:nvSpPr>
        <p:spPr>
          <a:xfrm>
            <a:off x="892975" y="863948"/>
            <a:ext cx="7358100" cy="777899"/>
          </a:xfrm>
          <a:prstGeom prst="rect">
            <a:avLst/>
          </a:prstGeom>
        </p:spPr>
        <p:txBody>
          <a:bodyPr anchorCtr="0" anchor="b" bIns="58925" lIns="58925" rIns="58925" tIns="58925">
            <a:noAutofit/>
          </a:bodyPr>
          <a:lstStyle/>
          <a:p>
            <a:pPr lvl="0">
              <a:spcBef>
                <a:spcPts val="0"/>
              </a:spcBef>
              <a:buNone/>
            </a:pPr>
            <a:r>
              <a:rPr lang="en" sz="3000">
                <a:latin typeface="Josefin Slab"/>
                <a:ea typeface="Josefin Slab"/>
                <a:cs typeface="Josefin Slab"/>
                <a:sym typeface="Josefin Slab"/>
              </a:rPr>
              <a:t>but first...</a:t>
            </a:r>
          </a:p>
        </p:txBody>
      </p:sp>
      <p:sp>
        <p:nvSpPr>
          <p:cNvPr id="168" name="Shape 168"/>
          <p:cNvSpPr txBox="1"/>
          <p:nvPr>
            <p:ph idx="1" type="body"/>
          </p:nvPr>
        </p:nvSpPr>
        <p:spPr>
          <a:xfrm>
            <a:off x="892975" y="1768488"/>
            <a:ext cx="7358100" cy="1606500"/>
          </a:xfrm>
          <a:prstGeom prst="rect">
            <a:avLst/>
          </a:prstGeom>
        </p:spPr>
        <p:txBody>
          <a:bodyPr anchorCtr="0" anchor="t" bIns="58925" lIns="58925" rIns="58925" tIns="58925">
            <a:noAutofit/>
          </a:bodyPr>
          <a:lstStyle/>
          <a:p>
            <a:pPr lvl="0">
              <a:spcBef>
                <a:spcPts val="0"/>
              </a:spcBef>
              <a:buNone/>
            </a:pPr>
            <a:r>
              <a:rPr lang="en" sz="8000">
                <a:solidFill>
                  <a:srgbClr val="0057A3"/>
                </a:solidFill>
                <a:latin typeface="Sacramento"/>
                <a:ea typeface="Sacramento"/>
                <a:cs typeface="Sacramento"/>
                <a:sym typeface="Sacramento"/>
              </a:rPr>
              <a:t>Why</a:t>
            </a:r>
            <a:r>
              <a:rPr lang="en" sz="8000">
                <a:latin typeface="Sacramento"/>
                <a:ea typeface="Sacramento"/>
                <a:cs typeface="Sacramento"/>
                <a:sym typeface="Sacramento"/>
              </a:rPr>
              <a:t> do we care</a:t>
            </a:r>
            <a:r>
              <a:rPr lang="en" sz="8000">
                <a:solidFill>
                  <a:srgbClr val="F02532"/>
                </a:solidFill>
                <a:latin typeface="Sacramento"/>
                <a:ea typeface="Sacramento"/>
                <a:cs typeface="Sacramento"/>
                <a:sym typeface="Sacramento"/>
              </a:rPr>
              <a:t>?</a:t>
            </a: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76" name="Shape 576"/>
        <p:cNvGrpSpPr/>
        <p:nvPr/>
      </p:nvGrpSpPr>
      <p:grpSpPr>
        <a:xfrm>
          <a:off x="0" y="0"/>
          <a:ext cx="0" cy="0"/>
          <a:chOff x="0" y="0"/>
          <a:chExt cx="0" cy="0"/>
        </a:xfrm>
      </p:grpSpPr>
      <p:sp>
        <p:nvSpPr>
          <p:cNvPr id="577" name="Shape 577"/>
          <p:cNvSpPr txBox="1"/>
          <p:nvPr>
            <p:ph type="title"/>
          </p:nvPr>
        </p:nvSpPr>
        <p:spPr>
          <a:xfrm>
            <a:off x="336921" y="133945"/>
            <a:ext cx="8470200" cy="455700"/>
          </a:xfrm>
          <a:prstGeom prst="rect">
            <a:avLst/>
          </a:prstGeom>
          <a:noFill/>
          <a:ln>
            <a:noFill/>
          </a:ln>
        </p:spPr>
        <p:txBody>
          <a:bodyPr anchorCtr="0" anchor="ctr" bIns="32750" lIns="32750" rIns="32750" tIns="32750">
            <a:noAutofit/>
          </a:bodyPr>
          <a:lstStyle/>
          <a:p>
            <a:pPr lvl="0" rtl="0">
              <a:spcBef>
                <a:spcPts val="0"/>
              </a:spcBef>
              <a:buClr>
                <a:schemeClr val="lt1"/>
              </a:buClr>
              <a:buSzPct val="25000"/>
              <a:buFont typeface="Libre Baskerville"/>
              <a:buNone/>
            </a:pPr>
            <a:r>
              <a:rPr i="0" lang="en">
                <a:solidFill>
                  <a:schemeClr val="lt1"/>
                </a:solidFill>
                <a:latin typeface="Josefin Slab"/>
                <a:ea typeface="Josefin Slab"/>
                <a:cs typeface="Josefin Slab"/>
                <a:sym typeface="Josefin Slab"/>
              </a:rPr>
              <a:t>Visual Experience: First Paint</a:t>
            </a:r>
          </a:p>
        </p:txBody>
      </p:sp>
      <p:sp>
        <p:nvSpPr>
          <p:cNvPr id="578" name="Shape 578"/>
          <p:cNvSpPr txBox="1"/>
          <p:nvPr>
            <p:ph idx="1" type="body"/>
          </p:nvPr>
        </p:nvSpPr>
        <p:spPr>
          <a:xfrm>
            <a:off x="669726" y="564950"/>
            <a:ext cx="7804500" cy="4360500"/>
          </a:xfrm>
          <a:prstGeom prst="rect">
            <a:avLst/>
          </a:prstGeom>
          <a:noFill/>
          <a:ln>
            <a:noFill/>
          </a:ln>
        </p:spPr>
        <p:txBody>
          <a:bodyPr anchorCtr="0" anchor="t" bIns="32750" lIns="32750" rIns="32750" tIns="32750">
            <a:noAutofit/>
          </a:bodyPr>
          <a:lstStyle/>
          <a:p>
            <a:pPr indent="-361950" lvl="0" marL="457200" marR="0" rtl="0">
              <a:lnSpc>
                <a:spcPct val="100000"/>
              </a:lnSpc>
              <a:spcBef>
                <a:spcPts val="1000"/>
              </a:spcBef>
              <a:spcAft>
                <a:spcPts val="1000"/>
              </a:spcAft>
              <a:buSzPct val="100000"/>
              <a:buFont typeface="Trebuchet MS"/>
            </a:pPr>
            <a:r>
              <a:rPr lang="en" sz="2100">
                <a:latin typeface="Trebuchet MS"/>
                <a:ea typeface="Trebuchet MS"/>
                <a:cs typeface="Trebuchet MS"/>
                <a:sym typeface="Trebuchet MS"/>
              </a:rPr>
              <a:t>Not an </a:t>
            </a:r>
            <a:r>
              <a:rPr lang="en" sz="2100">
                <a:solidFill>
                  <a:schemeClr val="accent1"/>
                </a:solidFill>
                <a:latin typeface="Trebuchet MS"/>
                <a:ea typeface="Trebuchet MS"/>
                <a:cs typeface="Trebuchet MS"/>
                <a:sym typeface="Trebuchet MS"/>
              </a:rPr>
              <a:t>industry standard</a:t>
            </a:r>
            <a:r>
              <a:rPr lang="en" sz="2100">
                <a:latin typeface="Trebuchet MS"/>
                <a:ea typeface="Trebuchet MS"/>
                <a:cs typeface="Trebuchet MS"/>
                <a:sym typeface="Trebuchet MS"/>
              </a:rPr>
              <a:t> metric!</a:t>
            </a:r>
          </a:p>
          <a:p>
            <a:pPr indent="-361950" lvl="0" marL="457200" marR="0" rtl="0">
              <a:lnSpc>
                <a:spcPct val="100000"/>
              </a:lnSpc>
              <a:spcBef>
                <a:spcPts val="1000"/>
              </a:spcBef>
              <a:spcAft>
                <a:spcPts val="0"/>
              </a:spcAft>
              <a:buSzPct val="100000"/>
              <a:buFont typeface="Trebuchet MS"/>
            </a:pPr>
            <a:r>
              <a:rPr lang="en" sz="2100">
                <a:latin typeface="Trebuchet MS"/>
                <a:ea typeface="Trebuchet MS"/>
                <a:cs typeface="Trebuchet MS"/>
                <a:sym typeface="Trebuchet MS"/>
              </a:rPr>
              <a:t>The first paint of the browser might show </a:t>
            </a:r>
            <a:r>
              <a:rPr lang="en" sz="2100">
                <a:solidFill>
                  <a:schemeClr val="accent1"/>
                </a:solidFill>
                <a:latin typeface="Trebuchet MS"/>
                <a:ea typeface="Trebuchet MS"/>
                <a:cs typeface="Trebuchet MS"/>
                <a:sym typeface="Trebuchet MS"/>
              </a:rPr>
              <a:t>zero content</a:t>
            </a:r>
            <a:r>
              <a:rPr lang="en" sz="2100">
                <a:solidFill>
                  <a:schemeClr val="lt1"/>
                </a:solidFill>
                <a:latin typeface="Trebuchet MS"/>
                <a:ea typeface="Trebuchet MS"/>
                <a:cs typeface="Trebuchet MS"/>
                <a:sym typeface="Trebuchet MS"/>
              </a:rPr>
              <a:t> (all white)</a:t>
            </a:r>
          </a:p>
          <a:p>
            <a:pPr indent="0" lvl="0" marL="0" marR="190500" rtl="0">
              <a:lnSpc>
                <a:spcPct val="142857"/>
              </a:lnSpc>
              <a:spcBef>
                <a:spcPts val="1500"/>
              </a:spcBef>
              <a:spcAft>
                <a:spcPts val="1500"/>
              </a:spcAft>
              <a:buNone/>
            </a:pPr>
            <a:r>
              <a:rPr lang="en" sz="1000">
                <a:solidFill>
                  <a:srgbClr val="E9C062"/>
                </a:solidFill>
                <a:latin typeface="Consolas"/>
                <a:ea typeface="Consolas"/>
                <a:cs typeface="Consolas"/>
                <a:sym typeface="Consolas"/>
              </a:rPr>
              <a:t>//</a:t>
            </a:r>
            <a:r>
              <a:rPr lang="en" sz="1000">
                <a:solidFill>
                  <a:srgbClr val="F8F8F8"/>
                </a:solidFill>
                <a:latin typeface="Consolas"/>
                <a:ea typeface="Consolas"/>
                <a:cs typeface="Consolas"/>
                <a:sym typeface="Consolas"/>
              </a:rPr>
              <a:t> IE </a:t>
            </a:r>
            <a:r>
              <a:rPr lang="en" sz="1000">
                <a:solidFill>
                  <a:schemeClr val="lt1"/>
                </a:solidFill>
                <a:latin typeface="Consolas"/>
                <a:ea typeface="Consolas"/>
                <a:cs typeface="Consolas"/>
                <a:sym typeface="Consolas"/>
              </a:rPr>
              <a:t>9</a:t>
            </a:r>
            <a:r>
              <a:rPr lang="en" sz="1000">
                <a:solidFill>
                  <a:srgbClr val="F8F8F8"/>
                </a:solidFill>
                <a:latin typeface="Consolas"/>
                <a:ea typeface="Consolas"/>
                <a:cs typeface="Consolas"/>
                <a:sym typeface="Consolas"/>
              </a:rPr>
              <a:t>+ only</a:t>
            </a:r>
            <a:br>
              <a:rPr lang="en" sz="1000">
                <a:solidFill>
                  <a:srgbClr val="F8F8F8"/>
                </a:solidFill>
                <a:latin typeface="Consolas"/>
                <a:ea typeface="Consolas"/>
                <a:cs typeface="Consolas"/>
                <a:sym typeface="Consolas"/>
              </a:rPr>
            </a:br>
            <a:r>
              <a:rPr lang="en" sz="1000">
                <a:solidFill>
                  <a:srgbClr val="F8F8F8"/>
                </a:solidFill>
                <a:latin typeface="Consolas"/>
                <a:ea typeface="Consolas"/>
                <a:cs typeface="Consolas"/>
                <a:sym typeface="Consolas"/>
              </a:rPr>
              <a:t>window.performance.timing.msFirstPaint</a:t>
            </a:r>
            <a:br>
              <a:rPr lang="en" sz="1000">
                <a:solidFill>
                  <a:srgbClr val="F8F8F8"/>
                </a:solidFill>
                <a:latin typeface="Consolas"/>
                <a:ea typeface="Consolas"/>
                <a:cs typeface="Consolas"/>
                <a:sym typeface="Consolas"/>
              </a:rPr>
            </a:br>
            <a:r>
              <a:rPr lang="en" sz="1000">
                <a:solidFill>
                  <a:srgbClr val="E9C062"/>
                </a:solidFill>
                <a:latin typeface="Consolas"/>
                <a:ea typeface="Consolas"/>
                <a:cs typeface="Consolas"/>
                <a:sym typeface="Consolas"/>
              </a:rPr>
              <a:t>//</a:t>
            </a:r>
            <a:r>
              <a:rPr lang="en" sz="1000">
                <a:solidFill>
                  <a:srgbClr val="F8F8F8"/>
                </a:solidFill>
                <a:latin typeface="Consolas"/>
                <a:ea typeface="Consolas"/>
                <a:cs typeface="Consolas"/>
                <a:sym typeface="Consolas"/>
              </a:rPr>
              <a:t> -&gt; </a:t>
            </a:r>
            <a:r>
              <a:rPr lang="en" sz="1000">
                <a:solidFill>
                  <a:srgbClr val="3387CC"/>
                </a:solidFill>
                <a:latin typeface="Consolas"/>
                <a:ea typeface="Consolas"/>
                <a:cs typeface="Consolas"/>
                <a:sym typeface="Consolas"/>
              </a:rPr>
              <a:t>1473640901</a:t>
            </a:r>
            <a:br>
              <a:rPr lang="en" sz="1000">
                <a:solidFill>
                  <a:srgbClr val="F8F8F8"/>
                </a:solidFill>
                <a:latin typeface="Consolas"/>
                <a:ea typeface="Consolas"/>
                <a:cs typeface="Consolas"/>
                <a:sym typeface="Consolas"/>
              </a:rPr>
            </a:br>
            <a:br>
              <a:rPr lang="en" sz="1000">
                <a:solidFill>
                  <a:srgbClr val="F8F8F8"/>
                </a:solidFill>
                <a:latin typeface="Consolas"/>
                <a:ea typeface="Consolas"/>
                <a:cs typeface="Consolas"/>
                <a:sym typeface="Consolas"/>
              </a:rPr>
            </a:br>
            <a:r>
              <a:rPr lang="en" sz="1000">
                <a:solidFill>
                  <a:srgbClr val="F8F8F8"/>
                </a:solidFill>
                <a:latin typeface="Consolas"/>
                <a:ea typeface="Consolas"/>
                <a:cs typeface="Consolas"/>
                <a:sym typeface="Consolas"/>
              </a:rPr>
              <a:t>// Chrome only</a:t>
            </a:r>
            <a:br>
              <a:rPr lang="en" sz="1000">
                <a:solidFill>
                  <a:srgbClr val="F8F8F8"/>
                </a:solidFill>
                <a:latin typeface="Consolas"/>
                <a:ea typeface="Consolas"/>
                <a:cs typeface="Consolas"/>
                <a:sym typeface="Consolas"/>
              </a:rPr>
            </a:br>
            <a:r>
              <a:rPr lang="en" sz="1000">
                <a:solidFill>
                  <a:srgbClr val="F8F8F8"/>
                </a:solidFill>
                <a:latin typeface="Consolas"/>
                <a:ea typeface="Consolas"/>
                <a:cs typeface="Consolas"/>
                <a:sym typeface="Consolas"/>
              </a:rPr>
              <a:t>window.chrome.loadTimes().firstPaintTime;</a:t>
            </a:r>
            <a:br>
              <a:rPr lang="en" sz="1000">
                <a:solidFill>
                  <a:srgbClr val="F8F8F8"/>
                </a:solidFill>
                <a:latin typeface="Consolas"/>
                <a:ea typeface="Consolas"/>
                <a:cs typeface="Consolas"/>
                <a:sym typeface="Consolas"/>
              </a:rPr>
            </a:br>
            <a:r>
              <a:rPr lang="en" sz="1000">
                <a:solidFill>
                  <a:srgbClr val="E9C062"/>
                </a:solidFill>
                <a:latin typeface="Consolas"/>
                <a:ea typeface="Consolas"/>
                <a:cs typeface="Consolas"/>
                <a:sym typeface="Consolas"/>
              </a:rPr>
              <a:t>//</a:t>
            </a:r>
            <a:r>
              <a:rPr lang="en" sz="1000">
                <a:solidFill>
                  <a:srgbClr val="F8F8F8"/>
                </a:solidFill>
                <a:latin typeface="Consolas"/>
                <a:ea typeface="Consolas"/>
                <a:cs typeface="Consolas"/>
                <a:sym typeface="Consolas"/>
              </a:rPr>
              <a:t> -&gt; </a:t>
            </a:r>
            <a:r>
              <a:rPr lang="en" sz="1000">
                <a:solidFill>
                  <a:srgbClr val="3387CC"/>
                </a:solidFill>
                <a:latin typeface="Consolas"/>
                <a:ea typeface="Consolas"/>
                <a:cs typeface="Consolas"/>
                <a:sym typeface="Consolas"/>
              </a:rPr>
              <a:t>1473640917.063874</a:t>
            </a:r>
          </a:p>
        </p:txBody>
      </p:sp>
      <p:pic>
        <p:nvPicPr>
          <p:cNvPr id="579" name="Shape 579"/>
          <p:cNvPicPr preferRelativeResize="0"/>
          <p:nvPr/>
        </p:nvPicPr>
        <p:blipFill>
          <a:blip r:embed="rId3">
            <a:alphaModFix/>
          </a:blip>
          <a:stretch>
            <a:fillRect/>
          </a:stretch>
        </p:blipFill>
        <p:spPr>
          <a:xfrm>
            <a:off x="224200" y="3550674"/>
            <a:ext cx="8695550" cy="1508675"/>
          </a:xfrm>
          <a:prstGeom prst="rect">
            <a:avLst/>
          </a:prstGeom>
          <a:noFill/>
          <a:ln>
            <a:noFill/>
          </a:ln>
        </p:spPr>
      </p:pic>
      <p:sp>
        <p:nvSpPr>
          <p:cNvPr id="580" name="Shape 580"/>
          <p:cNvSpPr/>
          <p:nvPr/>
        </p:nvSpPr>
        <p:spPr>
          <a:xfrm>
            <a:off x="199700" y="3539950"/>
            <a:ext cx="2148000" cy="1555200"/>
          </a:xfrm>
          <a:prstGeom prst="rect">
            <a:avLst/>
          </a:prstGeom>
          <a:noFill/>
          <a:ln cap="flat" cmpd="sng" w="76200">
            <a:solidFill>
              <a:srgbClr val="F0253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84" name="Shape 584"/>
        <p:cNvGrpSpPr/>
        <p:nvPr/>
      </p:nvGrpSpPr>
      <p:grpSpPr>
        <a:xfrm>
          <a:off x="0" y="0"/>
          <a:ext cx="0" cy="0"/>
          <a:chOff x="0" y="0"/>
          <a:chExt cx="0" cy="0"/>
        </a:xfrm>
      </p:grpSpPr>
      <p:sp>
        <p:nvSpPr>
          <p:cNvPr id="585" name="Shape 585"/>
          <p:cNvSpPr txBox="1"/>
          <p:nvPr>
            <p:ph type="title"/>
          </p:nvPr>
        </p:nvSpPr>
        <p:spPr>
          <a:xfrm>
            <a:off x="336921" y="133945"/>
            <a:ext cx="8470200" cy="455700"/>
          </a:xfrm>
          <a:prstGeom prst="rect">
            <a:avLst/>
          </a:prstGeom>
          <a:noFill/>
          <a:ln>
            <a:noFill/>
          </a:ln>
        </p:spPr>
        <p:txBody>
          <a:bodyPr anchorCtr="0" anchor="ctr" bIns="32750" lIns="32750" rIns="32750" tIns="32750">
            <a:noAutofit/>
          </a:bodyPr>
          <a:lstStyle/>
          <a:p>
            <a:pPr lvl="0" rtl="0">
              <a:spcBef>
                <a:spcPts val="0"/>
              </a:spcBef>
              <a:buClr>
                <a:schemeClr val="lt1"/>
              </a:buClr>
              <a:buSzPct val="25000"/>
              <a:buFont typeface="Libre Baskerville"/>
              <a:buNone/>
            </a:pPr>
            <a:r>
              <a:rPr i="0" lang="en">
                <a:solidFill>
                  <a:schemeClr val="lt1"/>
                </a:solidFill>
                <a:latin typeface="Josefin Slab"/>
                <a:ea typeface="Josefin Slab"/>
                <a:cs typeface="Josefin Slab"/>
                <a:sym typeface="Josefin Slab"/>
              </a:rPr>
              <a:t>Visual Experience: First Contentful Paint</a:t>
            </a:r>
          </a:p>
        </p:txBody>
      </p:sp>
      <p:sp>
        <p:nvSpPr>
          <p:cNvPr id="586" name="Shape 586"/>
          <p:cNvSpPr txBox="1"/>
          <p:nvPr>
            <p:ph idx="1" type="body"/>
          </p:nvPr>
        </p:nvSpPr>
        <p:spPr>
          <a:xfrm>
            <a:off x="669726" y="564950"/>
            <a:ext cx="7804500" cy="4360500"/>
          </a:xfrm>
          <a:prstGeom prst="rect">
            <a:avLst/>
          </a:prstGeom>
          <a:noFill/>
          <a:ln>
            <a:noFill/>
          </a:ln>
        </p:spPr>
        <p:txBody>
          <a:bodyPr anchorCtr="0" anchor="t" bIns="32750" lIns="32750" rIns="32750" tIns="32750">
            <a:noAutofit/>
          </a:bodyPr>
          <a:lstStyle/>
          <a:p>
            <a:pPr indent="-361950" lvl="0" marL="457200" marR="0" rtl="0">
              <a:lnSpc>
                <a:spcPct val="100000"/>
              </a:lnSpc>
              <a:spcBef>
                <a:spcPts val="1000"/>
              </a:spcBef>
              <a:spcAft>
                <a:spcPts val="1000"/>
              </a:spcAft>
              <a:buSzPct val="100000"/>
              <a:buFont typeface="Trebuchet MS"/>
            </a:pPr>
            <a:r>
              <a:rPr lang="en" sz="2100">
                <a:latin typeface="Trebuchet MS"/>
                <a:ea typeface="Trebuchet MS"/>
                <a:cs typeface="Trebuchet MS"/>
                <a:sym typeface="Trebuchet MS"/>
              </a:rPr>
              <a:t>First time a "</a:t>
            </a:r>
            <a:r>
              <a:rPr lang="en" sz="2100">
                <a:solidFill>
                  <a:schemeClr val="accent1"/>
                </a:solidFill>
                <a:latin typeface="Trebuchet MS"/>
                <a:ea typeface="Trebuchet MS"/>
                <a:cs typeface="Trebuchet MS"/>
                <a:sym typeface="Trebuchet MS"/>
              </a:rPr>
              <a:t>contentful</a:t>
            </a:r>
            <a:r>
              <a:rPr lang="en" sz="2100">
                <a:latin typeface="Trebuchet MS"/>
                <a:ea typeface="Trebuchet MS"/>
                <a:cs typeface="Trebuchet MS"/>
                <a:sym typeface="Trebuchet MS"/>
              </a:rPr>
              <a:t>" thing is painted:</a:t>
            </a:r>
          </a:p>
          <a:p>
            <a:pPr indent="-361950" lvl="1" marL="914400" rtl="0">
              <a:spcBef>
                <a:spcPts val="0"/>
              </a:spcBef>
              <a:spcAft>
                <a:spcPts val="0"/>
              </a:spcAft>
              <a:buSzPct val="100000"/>
              <a:buFont typeface="Trebuchet MS"/>
            </a:pPr>
            <a:r>
              <a:rPr lang="en" sz="2100">
                <a:solidFill>
                  <a:schemeClr val="lt1"/>
                </a:solidFill>
                <a:latin typeface="Trebuchet MS"/>
                <a:ea typeface="Trebuchet MS"/>
                <a:cs typeface="Trebuchet MS"/>
                <a:sym typeface="Trebuchet MS"/>
              </a:rPr>
              <a:t>text</a:t>
            </a:r>
          </a:p>
          <a:p>
            <a:pPr indent="-361950" lvl="1" marL="914400" rtl="0">
              <a:spcBef>
                <a:spcPts val="0"/>
              </a:spcBef>
              <a:spcAft>
                <a:spcPts val="0"/>
              </a:spcAft>
              <a:buSzPct val="100000"/>
              <a:buFont typeface="Trebuchet MS"/>
            </a:pPr>
            <a:r>
              <a:rPr lang="en" sz="2100">
                <a:solidFill>
                  <a:schemeClr val="lt1"/>
                </a:solidFill>
                <a:latin typeface="Trebuchet MS"/>
                <a:ea typeface="Trebuchet MS"/>
                <a:cs typeface="Trebuchet MS"/>
                <a:sym typeface="Trebuchet MS"/>
              </a:rPr>
              <a:t>image</a:t>
            </a:r>
          </a:p>
          <a:p>
            <a:pPr indent="-361950" lvl="1" marL="914400" rtl="0">
              <a:spcBef>
                <a:spcPts val="0"/>
              </a:spcBef>
              <a:spcAft>
                <a:spcPts val="0"/>
              </a:spcAft>
              <a:buSzPct val="100000"/>
              <a:buFont typeface="Trebuchet MS"/>
            </a:pPr>
            <a:r>
              <a:rPr lang="en" sz="2100">
                <a:solidFill>
                  <a:schemeClr val="lt1"/>
                </a:solidFill>
                <a:latin typeface="Trebuchet MS"/>
                <a:ea typeface="Trebuchet MS"/>
                <a:cs typeface="Trebuchet MS"/>
                <a:sym typeface="Trebuchet MS"/>
              </a:rPr>
              <a:t>canvas</a:t>
            </a:r>
          </a:p>
          <a:p>
            <a:pPr indent="-361950" lvl="1" marL="914400" rtl="0">
              <a:spcBef>
                <a:spcPts val="0"/>
              </a:spcBef>
              <a:spcAft>
                <a:spcPts val="0"/>
              </a:spcAft>
              <a:buSzPct val="100000"/>
              <a:buFont typeface="Trebuchet MS"/>
            </a:pPr>
            <a:r>
              <a:rPr lang="en" sz="2100">
                <a:solidFill>
                  <a:schemeClr val="lt1"/>
                </a:solidFill>
                <a:latin typeface="Trebuchet MS"/>
                <a:ea typeface="Trebuchet MS"/>
                <a:cs typeface="Trebuchet MS"/>
                <a:sym typeface="Trebuchet MS"/>
              </a:rPr>
              <a:t>SVG</a:t>
            </a:r>
          </a:p>
          <a:p>
            <a:pPr indent="-361950" lvl="0" marL="457200" marR="0" rtl="0">
              <a:lnSpc>
                <a:spcPct val="100000"/>
              </a:lnSpc>
              <a:spcBef>
                <a:spcPts val="1000"/>
              </a:spcBef>
              <a:spcAft>
                <a:spcPts val="1000"/>
              </a:spcAft>
              <a:buSzPct val="100000"/>
              <a:buFont typeface="Trebuchet MS"/>
            </a:pPr>
            <a:r>
              <a:rPr lang="en" sz="2100">
                <a:latin typeface="Trebuchet MS"/>
                <a:ea typeface="Trebuchet MS"/>
                <a:cs typeface="Trebuchet MS"/>
                <a:sym typeface="Trebuchet MS"/>
              </a:rPr>
              <a:t>Could still be just a </a:t>
            </a:r>
            <a:r>
              <a:rPr lang="en" sz="2100">
                <a:solidFill>
                  <a:schemeClr val="accent1"/>
                </a:solidFill>
                <a:latin typeface="Trebuchet MS"/>
                <a:ea typeface="Trebuchet MS"/>
                <a:cs typeface="Trebuchet MS"/>
                <a:sym typeface="Trebuchet MS"/>
              </a:rPr>
              <a:t>minor page element</a:t>
            </a:r>
          </a:p>
          <a:p>
            <a:pPr indent="-361950" lvl="1" marL="914400" marR="0" rtl="0">
              <a:lnSpc>
                <a:spcPct val="100000"/>
              </a:lnSpc>
              <a:spcBef>
                <a:spcPts val="1000"/>
              </a:spcBef>
              <a:spcAft>
                <a:spcPts val="1000"/>
              </a:spcAft>
              <a:buSzPct val="100000"/>
              <a:buFont typeface="Trebuchet MS"/>
            </a:pPr>
            <a:r>
              <a:rPr lang="en" sz="2100">
                <a:latin typeface="Trebuchet MS"/>
                <a:ea typeface="Trebuchet MS"/>
                <a:cs typeface="Trebuchet MS"/>
                <a:sym typeface="Trebuchet MS"/>
              </a:rPr>
              <a:t>e.g. just a navigation bar</a:t>
            </a:r>
          </a:p>
          <a:p>
            <a:pPr indent="0" lvl="0" marL="0" marR="0" rtl="0">
              <a:lnSpc>
                <a:spcPct val="100000"/>
              </a:lnSpc>
              <a:spcBef>
                <a:spcPts val="1000"/>
              </a:spcBef>
              <a:spcAft>
                <a:spcPts val="1000"/>
              </a:spcAft>
              <a:buNone/>
            </a:pPr>
            <a:r>
              <a:t/>
            </a:r>
            <a:endParaRPr sz="2100">
              <a:latin typeface="Trebuchet MS"/>
              <a:ea typeface="Trebuchet MS"/>
              <a:cs typeface="Trebuchet MS"/>
              <a:sym typeface="Trebuchet MS"/>
            </a:endParaRPr>
          </a:p>
        </p:txBody>
      </p:sp>
      <p:pic>
        <p:nvPicPr>
          <p:cNvPr id="587" name="Shape 587"/>
          <p:cNvPicPr preferRelativeResize="0"/>
          <p:nvPr/>
        </p:nvPicPr>
        <p:blipFill>
          <a:blip r:embed="rId3">
            <a:alphaModFix/>
          </a:blip>
          <a:stretch>
            <a:fillRect/>
          </a:stretch>
        </p:blipFill>
        <p:spPr>
          <a:xfrm>
            <a:off x="224200" y="3550674"/>
            <a:ext cx="8695550" cy="1508675"/>
          </a:xfrm>
          <a:prstGeom prst="rect">
            <a:avLst/>
          </a:prstGeom>
          <a:noFill/>
          <a:ln>
            <a:noFill/>
          </a:ln>
        </p:spPr>
      </p:pic>
      <p:sp>
        <p:nvSpPr>
          <p:cNvPr id="588" name="Shape 588"/>
          <p:cNvSpPr/>
          <p:nvPr/>
        </p:nvSpPr>
        <p:spPr>
          <a:xfrm>
            <a:off x="2347875" y="3527400"/>
            <a:ext cx="2148000" cy="1555200"/>
          </a:xfrm>
          <a:prstGeom prst="rect">
            <a:avLst/>
          </a:prstGeom>
          <a:noFill/>
          <a:ln cap="flat" cmpd="sng" w="76200">
            <a:solidFill>
              <a:srgbClr val="F0253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92" name="Shape 592"/>
        <p:cNvGrpSpPr/>
        <p:nvPr/>
      </p:nvGrpSpPr>
      <p:grpSpPr>
        <a:xfrm>
          <a:off x="0" y="0"/>
          <a:ext cx="0" cy="0"/>
          <a:chOff x="0" y="0"/>
          <a:chExt cx="0" cy="0"/>
        </a:xfrm>
      </p:grpSpPr>
      <p:sp>
        <p:nvSpPr>
          <p:cNvPr id="593" name="Shape 593"/>
          <p:cNvSpPr txBox="1"/>
          <p:nvPr>
            <p:ph type="title"/>
          </p:nvPr>
        </p:nvSpPr>
        <p:spPr>
          <a:xfrm>
            <a:off x="336921" y="133945"/>
            <a:ext cx="8470200" cy="455700"/>
          </a:xfrm>
          <a:prstGeom prst="rect">
            <a:avLst/>
          </a:prstGeom>
          <a:noFill/>
          <a:ln>
            <a:noFill/>
          </a:ln>
        </p:spPr>
        <p:txBody>
          <a:bodyPr anchorCtr="0" anchor="ctr" bIns="32750" lIns="32750" rIns="32750" tIns="32750">
            <a:noAutofit/>
          </a:bodyPr>
          <a:lstStyle/>
          <a:p>
            <a:pPr lvl="0" rtl="0">
              <a:spcBef>
                <a:spcPts val="0"/>
              </a:spcBef>
              <a:buClr>
                <a:schemeClr val="lt1"/>
              </a:buClr>
              <a:buSzPct val="25000"/>
              <a:buFont typeface="Libre Baskerville"/>
              <a:buNone/>
            </a:pPr>
            <a:r>
              <a:rPr i="0" lang="en">
                <a:solidFill>
                  <a:schemeClr val="lt1"/>
                </a:solidFill>
                <a:latin typeface="Josefin Slab"/>
                <a:ea typeface="Josefin Slab"/>
                <a:cs typeface="Josefin Slab"/>
                <a:sym typeface="Josefin Slab"/>
              </a:rPr>
              <a:t>Visual Experience: First Meaningful Paint</a:t>
            </a:r>
          </a:p>
        </p:txBody>
      </p:sp>
      <p:sp>
        <p:nvSpPr>
          <p:cNvPr id="594" name="Shape 594"/>
          <p:cNvSpPr txBox="1"/>
          <p:nvPr>
            <p:ph idx="1" type="body"/>
          </p:nvPr>
        </p:nvSpPr>
        <p:spPr>
          <a:xfrm>
            <a:off x="669726" y="564950"/>
            <a:ext cx="7804500" cy="4360500"/>
          </a:xfrm>
          <a:prstGeom prst="rect">
            <a:avLst/>
          </a:prstGeom>
          <a:noFill/>
          <a:ln>
            <a:noFill/>
          </a:ln>
        </p:spPr>
        <p:txBody>
          <a:bodyPr anchorCtr="0" anchor="t" bIns="32750" lIns="32750" rIns="32750" tIns="32750">
            <a:noAutofit/>
          </a:bodyPr>
          <a:lstStyle/>
          <a:p>
            <a:pPr indent="-361950" lvl="0" marL="457200" marR="0" rtl="0">
              <a:lnSpc>
                <a:spcPct val="100000"/>
              </a:lnSpc>
              <a:spcBef>
                <a:spcPts val="1000"/>
              </a:spcBef>
              <a:spcAft>
                <a:spcPts val="1000"/>
              </a:spcAft>
              <a:buSzPct val="100000"/>
              <a:buFont typeface="Trebuchet MS"/>
            </a:pPr>
            <a:r>
              <a:rPr lang="en" sz="2100">
                <a:latin typeface="Trebuchet MS"/>
                <a:ea typeface="Trebuchet MS"/>
                <a:cs typeface="Trebuchet MS"/>
                <a:sym typeface="Trebuchet MS"/>
              </a:rPr>
              <a:t>Page's </a:t>
            </a:r>
            <a:r>
              <a:rPr lang="en" sz="2100">
                <a:solidFill>
                  <a:schemeClr val="accent1"/>
                </a:solidFill>
                <a:latin typeface="Trebuchet MS"/>
                <a:ea typeface="Trebuchet MS"/>
                <a:cs typeface="Trebuchet MS"/>
                <a:sym typeface="Trebuchet MS"/>
              </a:rPr>
              <a:t>primary content</a:t>
            </a:r>
            <a:r>
              <a:rPr lang="en" sz="2100">
                <a:latin typeface="Trebuchet MS"/>
                <a:ea typeface="Trebuchet MS"/>
                <a:cs typeface="Trebuchet MS"/>
                <a:sym typeface="Trebuchet MS"/>
              </a:rPr>
              <a:t> appears on screen</a:t>
            </a:r>
          </a:p>
          <a:p>
            <a:pPr indent="-361950" lvl="0" marL="457200" marR="0" rtl="0">
              <a:lnSpc>
                <a:spcPct val="100000"/>
              </a:lnSpc>
              <a:spcBef>
                <a:spcPts val="1000"/>
              </a:spcBef>
              <a:spcAft>
                <a:spcPts val="1000"/>
              </a:spcAft>
              <a:buSzPct val="100000"/>
              <a:buFont typeface="Trebuchet MS"/>
            </a:pPr>
            <a:r>
              <a:rPr lang="en" sz="2100">
                <a:latin typeface="Trebuchet MS"/>
                <a:ea typeface="Trebuchet MS"/>
                <a:cs typeface="Trebuchet MS"/>
                <a:sym typeface="Trebuchet MS"/>
              </a:rPr>
              <a:t>Primary content </a:t>
            </a:r>
            <a:r>
              <a:rPr lang="en" sz="2100">
                <a:solidFill>
                  <a:schemeClr val="accent1"/>
                </a:solidFill>
                <a:latin typeface="Trebuchet MS"/>
                <a:ea typeface="Trebuchet MS"/>
                <a:cs typeface="Trebuchet MS"/>
                <a:sym typeface="Trebuchet MS"/>
              </a:rPr>
              <a:t>differs </a:t>
            </a:r>
            <a:r>
              <a:rPr lang="en" sz="2100">
                <a:latin typeface="Trebuchet MS"/>
                <a:ea typeface="Trebuchet MS"/>
                <a:cs typeface="Trebuchet MS"/>
                <a:sym typeface="Trebuchet MS"/>
              </a:rPr>
              <a:t>for each page</a:t>
            </a:r>
          </a:p>
          <a:p>
            <a:pPr indent="-361950" lvl="0" marL="457200" marR="0" rtl="0">
              <a:lnSpc>
                <a:spcPct val="100000"/>
              </a:lnSpc>
              <a:spcBef>
                <a:spcPts val="1000"/>
              </a:spcBef>
              <a:spcAft>
                <a:spcPts val="1000"/>
              </a:spcAft>
              <a:buSzPct val="100000"/>
              <a:buFont typeface="Trebuchet MS"/>
            </a:pPr>
            <a:r>
              <a:rPr lang="en" sz="2100">
                <a:latin typeface="Trebuchet MS"/>
                <a:ea typeface="Trebuchet MS"/>
                <a:cs typeface="Trebuchet MS"/>
                <a:sym typeface="Trebuchet MS"/>
              </a:rPr>
              <a:t>Definition </a:t>
            </a:r>
            <a:r>
              <a:rPr lang="en" sz="2100">
                <a:solidFill>
                  <a:schemeClr val="accent1"/>
                </a:solidFill>
                <a:latin typeface="Trebuchet MS"/>
                <a:ea typeface="Trebuchet MS"/>
                <a:cs typeface="Trebuchet MS"/>
                <a:sym typeface="Trebuchet MS"/>
              </a:rPr>
              <a:t>still being developed</a:t>
            </a:r>
            <a:r>
              <a:rPr lang="en" sz="2100">
                <a:latin typeface="Trebuchet MS"/>
                <a:ea typeface="Trebuchet MS"/>
                <a:cs typeface="Trebuchet MS"/>
                <a:sym typeface="Trebuchet MS"/>
              </a:rPr>
              <a:t>, but this could be a </a:t>
            </a:r>
            <a:r>
              <a:rPr lang="en" sz="2100">
                <a:solidFill>
                  <a:schemeClr val="accent1"/>
                </a:solidFill>
                <a:latin typeface="Trebuchet MS"/>
                <a:ea typeface="Trebuchet MS"/>
                <a:cs typeface="Trebuchet MS"/>
                <a:sym typeface="Trebuchet MS"/>
              </a:rPr>
              <a:t>heuristic</a:t>
            </a:r>
            <a:r>
              <a:rPr lang="en" sz="2100">
                <a:latin typeface="Trebuchet MS"/>
                <a:ea typeface="Trebuchet MS"/>
                <a:cs typeface="Trebuchet MS"/>
                <a:sym typeface="Trebuchet MS"/>
              </a:rPr>
              <a:t>, guided by </a:t>
            </a:r>
            <a:r>
              <a:rPr lang="en" sz="2100">
                <a:solidFill>
                  <a:schemeClr val="accent1"/>
                </a:solidFill>
                <a:latin typeface="Trebuchet MS"/>
                <a:ea typeface="Trebuchet MS"/>
                <a:cs typeface="Trebuchet MS"/>
                <a:sym typeface="Trebuchet MS"/>
              </a:rPr>
              <a:t>hints from developers</a:t>
            </a:r>
          </a:p>
        </p:txBody>
      </p:sp>
      <p:pic>
        <p:nvPicPr>
          <p:cNvPr id="595" name="Shape 595"/>
          <p:cNvPicPr preferRelativeResize="0"/>
          <p:nvPr/>
        </p:nvPicPr>
        <p:blipFill>
          <a:blip r:embed="rId3">
            <a:alphaModFix/>
          </a:blip>
          <a:stretch>
            <a:fillRect/>
          </a:stretch>
        </p:blipFill>
        <p:spPr>
          <a:xfrm>
            <a:off x="224200" y="3550674"/>
            <a:ext cx="8695550" cy="1508675"/>
          </a:xfrm>
          <a:prstGeom prst="rect">
            <a:avLst/>
          </a:prstGeom>
          <a:noFill/>
          <a:ln>
            <a:noFill/>
          </a:ln>
        </p:spPr>
      </p:pic>
      <p:sp>
        <p:nvSpPr>
          <p:cNvPr id="596" name="Shape 596"/>
          <p:cNvSpPr/>
          <p:nvPr/>
        </p:nvSpPr>
        <p:spPr>
          <a:xfrm>
            <a:off x="4514200" y="3527412"/>
            <a:ext cx="2148000" cy="1555200"/>
          </a:xfrm>
          <a:prstGeom prst="rect">
            <a:avLst/>
          </a:prstGeom>
          <a:noFill/>
          <a:ln cap="flat" cmpd="sng" w="76200">
            <a:solidFill>
              <a:srgbClr val="F0253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00" name="Shape 600"/>
        <p:cNvGrpSpPr/>
        <p:nvPr/>
      </p:nvGrpSpPr>
      <p:grpSpPr>
        <a:xfrm>
          <a:off x="0" y="0"/>
          <a:ext cx="0" cy="0"/>
          <a:chOff x="0" y="0"/>
          <a:chExt cx="0" cy="0"/>
        </a:xfrm>
      </p:grpSpPr>
      <p:sp>
        <p:nvSpPr>
          <p:cNvPr id="601" name="Shape 601"/>
          <p:cNvSpPr txBox="1"/>
          <p:nvPr>
            <p:ph type="title"/>
          </p:nvPr>
        </p:nvSpPr>
        <p:spPr>
          <a:xfrm>
            <a:off x="336921" y="133945"/>
            <a:ext cx="8470200" cy="455700"/>
          </a:xfrm>
          <a:prstGeom prst="rect">
            <a:avLst/>
          </a:prstGeom>
          <a:noFill/>
          <a:ln>
            <a:noFill/>
          </a:ln>
        </p:spPr>
        <p:txBody>
          <a:bodyPr anchorCtr="0" anchor="ctr" bIns="32750" lIns="32750" rIns="32750" tIns="32750">
            <a:noAutofit/>
          </a:bodyPr>
          <a:lstStyle/>
          <a:p>
            <a:pPr lvl="0" rtl="0">
              <a:spcBef>
                <a:spcPts val="0"/>
              </a:spcBef>
              <a:buClr>
                <a:schemeClr val="lt1"/>
              </a:buClr>
              <a:buSzPct val="25000"/>
              <a:buFont typeface="Libre Baskerville"/>
              <a:buNone/>
            </a:pPr>
            <a:r>
              <a:rPr i="0" lang="en">
                <a:solidFill>
                  <a:schemeClr val="lt1"/>
                </a:solidFill>
                <a:latin typeface="Josefin Slab"/>
                <a:ea typeface="Josefin Slab"/>
                <a:cs typeface="Josefin Slab"/>
                <a:sym typeface="Josefin Slab"/>
              </a:rPr>
              <a:t>Visual Experience: Visually Complete</a:t>
            </a:r>
          </a:p>
        </p:txBody>
      </p:sp>
      <p:sp>
        <p:nvSpPr>
          <p:cNvPr id="602" name="Shape 602"/>
          <p:cNvSpPr txBox="1"/>
          <p:nvPr>
            <p:ph idx="1" type="body"/>
          </p:nvPr>
        </p:nvSpPr>
        <p:spPr>
          <a:xfrm>
            <a:off x="669726" y="564950"/>
            <a:ext cx="7804500" cy="4360500"/>
          </a:xfrm>
          <a:prstGeom prst="rect">
            <a:avLst/>
          </a:prstGeom>
          <a:noFill/>
          <a:ln>
            <a:noFill/>
          </a:ln>
        </p:spPr>
        <p:txBody>
          <a:bodyPr anchorCtr="0" anchor="t" bIns="32750" lIns="32750" rIns="32750" tIns="32750">
            <a:noAutofit/>
          </a:bodyPr>
          <a:lstStyle/>
          <a:p>
            <a:pPr indent="-361950" lvl="0" marL="457200" marR="0" rtl="0">
              <a:lnSpc>
                <a:spcPct val="100000"/>
              </a:lnSpc>
              <a:spcBef>
                <a:spcPts val="1000"/>
              </a:spcBef>
              <a:spcAft>
                <a:spcPts val="1000"/>
              </a:spcAft>
              <a:buSzPct val="100000"/>
              <a:buFont typeface="Trebuchet MS"/>
            </a:pPr>
            <a:r>
              <a:rPr lang="en" sz="2100">
                <a:latin typeface="Trebuchet MS"/>
                <a:ea typeface="Trebuchet MS"/>
                <a:cs typeface="Trebuchet MS"/>
                <a:sym typeface="Trebuchet MS"/>
              </a:rPr>
              <a:t>All content has been </a:t>
            </a:r>
            <a:r>
              <a:rPr lang="en" sz="2100">
                <a:solidFill>
                  <a:schemeClr val="accent1"/>
                </a:solidFill>
                <a:latin typeface="Trebuchet MS"/>
                <a:ea typeface="Trebuchet MS"/>
                <a:cs typeface="Trebuchet MS"/>
                <a:sym typeface="Trebuchet MS"/>
              </a:rPr>
              <a:t>displayed </a:t>
            </a:r>
            <a:r>
              <a:rPr lang="en" sz="2100">
                <a:latin typeface="Trebuchet MS"/>
                <a:ea typeface="Trebuchet MS"/>
                <a:cs typeface="Trebuchet MS"/>
                <a:sym typeface="Trebuchet MS"/>
              </a:rPr>
              <a:t>on the screen</a:t>
            </a:r>
          </a:p>
          <a:p>
            <a:pPr indent="-361950" lvl="0" marL="457200" marR="0" rtl="0">
              <a:lnSpc>
                <a:spcPct val="100000"/>
              </a:lnSpc>
              <a:spcBef>
                <a:spcPts val="1000"/>
              </a:spcBef>
              <a:spcAft>
                <a:spcPts val="1000"/>
              </a:spcAft>
              <a:buSzPct val="100000"/>
              <a:buFont typeface="Trebuchet MS"/>
            </a:pPr>
            <a:r>
              <a:rPr lang="en" sz="2100">
                <a:latin typeface="Trebuchet MS"/>
                <a:ea typeface="Trebuchet MS"/>
                <a:cs typeface="Trebuchet MS"/>
                <a:sym typeface="Trebuchet MS"/>
              </a:rPr>
              <a:t>Might be hard to measure with </a:t>
            </a:r>
            <a:r>
              <a:rPr lang="en" sz="2100">
                <a:solidFill>
                  <a:schemeClr val="accent1"/>
                </a:solidFill>
                <a:latin typeface="Trebuchet MS"/>
                <a:ea typeface="Trebuchet MS"/>
                <a:cs typeface="Trebuchet MS"/>
                <a:sym typeface="Trebuchet MS"/>
              </a:rPr>
              <a:t>animations</a:t>
            </a:r>
            <a:r>
              <a:rPr lang="en" sz="2100">
                <a:latin typeface="Trebuchet MS"/>
                <a:ea typeface="Trebuchet MS"/>
                <a:cs typeface="Trebuchet MS"/>
                <a:sym typeface="Trebuchet MS"/>
              </a:rPr>
              <a:t>, ads, etc</a:t>
            </a:r>
          </a:p>
          <a:p>
            <a:pPr indent="-361950" lvl="0" marL="457200" marR="0" rtl="0">
              <a:lnSpc>
                <a:spcPct val="100000"/>
              </a:lnSpc>
              <a:spcBef>
                <a:spcPts val="1000"/>
              </a:spcBef>
              <a:spcAft>
                <a:spcPts val="1000"/>
              </a:spcAft>
              <a:buSzPct val="100000"/>
              <a:buFont typeface="Trebuchet MS"/>
            </a:pPr>
            <a:r>
              <a:rPr lang="en" sz="2100">
                <a:latin typeface="Trebuchet MS"/>
                <a:ea typeface="Trebuchet MS"/>
                <a:cs typeface="Trebuchet MS"/>
                <a:sym typeface="Trebuchet MS"/>
              </a:rPr>
              <a:t>Not the same as </a:t>
            </a:r>
            <a:r>
              <a:rPr lang="en" sz="2100">
                <a:solidFill>
                  <a:schemeClr val="accent1"/>
                </a:solidFill>
                <a:latin typeface="Consolas"/>
                <a:ea typeface="Consolas"/>
                <a:cs typeface="Consolas"/>
                <a:sym typeface="Consolas"/>
              </a:rPr>
              <a:t>onload</a:t>
            </a:r>
            <a:r>
              <a:rPr lang="en" sz="2100">
                <a:latin typeface="Trebuchet MS"/>
                <a:ea typeface="Trebuchet MS"/>
                <a:cs typeface="Trebuchet MS"/>
                <a:sym typeface="Trebuchet MS"/>
              </a:rPr>
              <a:t>!  Content can load after </a:t>
            </a:r>
            <a:r>
              <a:rPr lang="en" sz="2100">
                <a:latin typeface="Consolas"/>
                <a:ea typeface="Consolas"/>
                <a:cs typeface="Consolas"/>
                <a:sym typeface="Consolas"/>
              </a:rPr>
              <a:t>onload</a:t>
            </a:r>
            <a:r>
              <a:rPr lang="en" sz="2100">
                <a:latin typeface="Trebuchet MS"/>
                <a:ea typeface="Trebuchet MS"/>
                <a:cs typeface="Trebuchet MS"/>
                <a:sym typeface="Trebuchet MS"/>
              </a:rPr>
              <a:t>.</a:t>
            </a:r>
          </a:p>
        </p:txBody>
      </p:sp>
      <p:pic>
        <p:nvPicPr>
          <p:cNvPr id="603" name="Shape 603"/>
          <p:cNvPicPr preferRelativeResize="0"/>
          <p:nvPr/>
        </p:nvPicPr>
        <p:blipFill>
          <a:blip r:embed="rId3">
            <a:alphaModFix/>
          </a:blip>
          <a:stretch>
            <a:fillRect/>
          </a:stretch>
        </p:blipFill>
        <p:spPr>
          <a:xfrm>
            <a:off x="224200" y="3550674"/>
            <a:ext cx="8695550" cy="1508675"/>
          </a:xfrm>
          <a:prstGeom prst="rect">
            <a:avLst/>
          </a:prstGeom>
          <a:noFill/>
          <a:ln>
            <a:noFill/>
          </a:ln>
        </p:spPr>
      </p:pic>
      <p:sp>
        <p:nvSpPr>
          <p:cNvPr id="604" name="Shape 604"/>
          <p:cNvSpPr/>
          <p:nvPr/>
        </p:nvSpPr>
        <p:spPr>
          <a:xfrm>
            <a:off x="6659125" y="3527400"/>
            <a:ext cx="2296500" cy="1555200"/>
          </a:xfrm>
          <a:prstGeom prst="rect">
            <a:avLst/>
          </a:prstGeom>
          <a:noFill/>
          <a:ln cap="flat" cmpd="sng" w="76200">
            <a:solidFill>
              <a:srgbClr val="F0253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08" name="Shape 608"/>
        <p:cNvGrpSpPr/>
        <p:nvPr/>
      </p:nvGrpSpPr>
      <p:grpSpPr>
        <a:xfrm>
          <a:off x="0" y="0"/>
          <a:ext cx="0" cy="0"/>
          <a:chOff x="0" y="0"/>
          <a:chExt cx="0" cy="0"/>
        </a:xfrm>
      </p:grpSpPr>
      <p:sp>
        <p:nvSpPr>
          <p:cNvPr id="609" name="Shape 609"/>
          <p:cNvSpPr txBox="1"/>
          <p:nvPr>
            <p:ph type="title"/>
          </p:nvPr>
        </p:nvSpPr>
        <p:spPr>
          <a:xfrm>
            <a:off x="336921" y="133945"/>
            <a:ext cx="8470200" cy="455700"/>
          </a:xfrm>
          <a:prstGeom prst="rect">
            <a:avLst/>
          </a:prstGeom>
          <a:noFill/>
          <a:ln>
            <a:noFill/>
          </a:ln>
        </p:spPr>
        <p:txBody>
          <a:bodyPr anchorCtr="0" anchor="ctr" bIns="32750" lIns="32750" rIns="32750" tIns="32750">
            <a:noAutofit/>
          </a:bodyPr>
          <a:lstStyle/>
          <a:p>
            <a:pPr lvl="0" rtl="0">
              <a:spcBef>
                <a:spcPts val="0"/>
              </a:spcBef>
              <a:buClr>
                <a:schemeClr val="lt1"/>
              </a:buClr>
              <a:buSzPct val="25000"/>
              <a:buFont typeface="Libre Baskerville"/>
              <a:buNone/>
            </a:pPr>
            <a:r>
              <a:rPr i="0" lang="en">
                <a:solidFill>
                  <a:schemeClr val="lt1"/>
                </a:solidFill>
                <a:latin typeface="Josefin Slab"/>
                <a:ea typeface="Josefin Slab"/>
                <a:cs typeface="Josefin Slab"/>
                <a:sym typeface="Josefin Slab"/>
              </a:rPr>
              <a:t>Visual Experience</a:t>
            </a:r>
          </a:p>
        </p:txBody>
      </p:sp>
      <p:sp>
        <p:nvSpPr>
          <p:cNvPr id="610" name="Shape 610"/>
          <p:cNvSpPr txBox="1"/>
          <p:nvPr>
            <p:ph idx="1" type="body"/>
          </p:nvPr>
        </p:nvSpPr>
        <p:spPr>
          <a:xfrm>
            <a:off x="669726" y="564950"/>
            <a:ext cx="7804500" cy="4360500"/>
          </a:xfrm>
          <a:prstGeom prst="rect">
            <a:avLst/>
          </a:prstGeom>
          <a:noFill/>
          <a:ln>
            <a:noFill/>
          </a:ln>
        </p:spPr>
        <p:txBody>
          <a:bodyPr anchorCtr="0" anchor="t" bIns="32750" lIns="32750" rIns="32750" tIns="32750">
            <a:noAutofit/>
          </a:bodyPr>
          <a:lstStyle/>
          <a:p>
            <a:pPr indent="-361950" lvl="0" marL="457200" marR="0" rtl="0">
              <a:lnSpc>
                <a:spcPct val="100000"/>
              </a:lnSpc>
              <a:spcBef>
                <a:spcPts val="1000"/>
              </a:spcBef>
              <a:spcAft>
                <a:spcPts val="0"/>
              </a:spcAft>
              <a:buSzPct val="100000"/>
              <a:buFont typeface="Trebuchet MS"/>
            </a:pPr>
            <a:r>
              <a:rPr lang="en" sz="2100">
                <a:latin typeface="Trebuchet MS"/>
                <a:ea typeface="Trebuchet MS"/>
                <a:cs typeface="Trebuchet MS"/>
                <a:sym typeface="Trebuchet MS"/>
              </a:rPr>
              <a:t>Besides First Paint, </a:t>
            </a:r>
            <a:r>
              <a:rPr lang="en" sz="2100">
                <a:solidFill>
                  <a:schemeClr val="accent1"/>
                </a:solidFill>
                <a:latin typeface="Trebuchet MS"/>
                <a:ea typeface="Trebuchet MS"/>
                <a:cs typeface="Trebuchet MS"/>
                <a:sym typeface="Trebuchet MS"/>
              </a:rPr>
              <a:t>none of these are available</a:t>
            </a:r>
            <a:r>
              <a:rPr lang="en" sz="2100">
                <a:latin typeface="Trebuchet MS"/>
                <a:ea typeface="Trebuchet MS"/>
                <a:cs typeface="Trebuchet MS"/>
                <a:sym typeface="Trebuchet MS"/>
              </a:rPr>
              <a:t> in browsers today:</a:t>
            </a:r>
          </a:p>
          <a:p>
            <a:pPr indent="-361950" lvl="1" marL="914400" marR="0" rtl="0">
              <a:lnSpc>
                <a:spcPct val="100000"/>
              </a:lnSpc>
              <a:spcBef>
                <a:spcPts val="1000"/>
              </a:spcBef>
              <a:spcAft>
                <a:spcPts val="0"/>
              </a:spcAft>
              <a:buSzPct val="100000"/>
              <a:buFont typeface="Trebuchet MS"/>
            </a:pPr>
            <a:r>
              <a:rPr lang="en" sz="2100">
                <a:latin typeface="Trebuchet MS"/>
                <a:ea typeface="Trebuchet MS"/>
                <a:cs typeface="Trebuchet MS"/>
                <a:sym typeface="Trebuchet MS"/>
              </a:rPr>
              <a:t>First Contentful Paint</a:t>
            </a:r>
          </a:p>
          <a:p>
            <a:pPr indent="-361950" lvl="1" marL="914400" marR="0" rtl="0">
              <a:lnSpc>
                <a:spcPct val="100000"/>
              </a:lnSpc>
              <a:spcBef>
                <a:spcPts val="1000"/>
              </a:spcBef>
              <a:spcAft>
                <a:spcPts val="0"/>
              </a:spcAft>
              <a:buSzPct val="100000"/>
              <a:buFont typeface="Trebuchet MS"/>
            </a:pPr>
            <a:r>
              <a:rPr lang="en" sz="2100">
                <a:latin typeface="Trebuchet MS"/>
                <a:ea typeface="Trebuchet MS"/>
                <a:cs typeface="Trebuchet MS"/>
                <a:sym typeface="Trebuchet MS"/>
              </a:rPr>
              <a:t>First Meaningful Paint</a:t>
            </a:r>
          </a:p>
          <a:p>
            <a:pPr indent="-361950" lvl="1" marL="914400" marR="0" rtl="0">
              <a:lnSpc>
                <a:spcPct val="100000"/>
              </a:lnSpc>
              <a:spcBef>
                <a:spcPts val="1000"/>
              </a:spcBef>
              <a:spcAft>
                <a:spcPts val="0"/>
              </a:spcAft>
              <a:buSzPct val="100000"/>
              <a:buFont typeface="Trebuchet MS"/>
            </a:pPr>
            <a:r>
              <a:rPr lang="en" sz="2100">
                <a:latin typeface="Trebuchet MS"/>
                <a:ea typeface="Trebuchet MS"/>
                <a:cs typeface="Trebuchet MS"/>
                <a:sym typeface="Trebuchet MS"/>
              </a:rPr>
              <a:t>Visually Complete</a:t>
            </a:r>
          </a:p>
          <a:p>
            <a:pPr indent="-361950" lvl="0" marL="457200" marR="0" rtl="0">
              <a:lnSpc>
                <a:spcPct val="100000"/>
              </a:lnSpc>
              <a:spcBef>
                <a:spcPts val="1000"/>
              </a:spcBef>
              <a:spcAft>
                <a:spcPts val="0"/>
              </a:spcAft>
              <a:buSzPct val="100000"/>
              <a:buFont typeface="Trebuchet MS"/>
            </a:pPr>
            <a:r>
              <a:rPr lang="en" sz="2100">
                <a:latin typeface="Trebuchet MS"/>
                <a:ea typeface="Trebuchet MS"/>
                <a:cs typeface="Trebuchet MS"/>
                <a:sym typeface="Trebuchet MS"/>
              </a:rPr>
              <a:t>Currently being developed into </a:t>
            </a:r>
            <a:r>
              <a:rPr lang="en" sz="2100">
                <a:solidFill>
                  <a:schemeClr val="accent1"/>
                </a:solidFill>
                <a:latin typeface="Trebuchet MS"/>
                <a:ea typeface="Trebuchet MS"/>
                <a:cs typeface="Trebuchet MS"/>
                <a:sym typeface="Trebuchet MS"/>
              </a:rPr>
              <a:t>industry-standard</a:t>
            </a:r>
            <a:r>
              <a:rPr lang="en" sz="2100">
                <a:latin typeface="Trebuchet MS"/>
                <a:ea typeface="Trebuchet MS"/>
                <a:cs typeface="Trebuchet MS"/>
                <a:sym typeface="Trebuchet MS"/>
              </a:rPr>
              <a:t> definitions</a:t>
            </a:r>
          </a:p>
          <a:p>
            <a:pPr indent="-361950" lvl="0" marL="457200" marR="0" rtl="0">
              <a:lnSpc>
                <a:spcPct val="100000"/>
              </a:lnSpc>
              <a:spcBef>
                <a:spcPts val="1000"/>
              </a:spcBef>
              <a:spcAft>
                <a:spcPts val="0"/>
              </a:spcAft>
              <a:buSzPct val="100000"/>
              <a:buFont typeface="Trebuchet MS"/>
            </a:pPr>
            <a:r>
              <a:rPr lang="en" sz="2100">
                <a:latin typeface="Trebuchet MS"/>
                <a:ea typeface="Trebuchet MS"/>
                <a:cs typeface="Trebuchet MS"/>
                <a:sym typeface="Trebuchet MS"/>
              </a:rPr>
              <a:t>Also options:</a:t>
            </a:r>
          </a:p>
          <a:p>
            <a:pPr indent="-361950" lvl="1" marL="914400" marR="0" rtl="0">
              <a:lnSpc>
                <a:spcPct val="100000"/>
              </a:lnSpc>
              <a:spcBef>
                <a:spcPts val="1000"/>
              </a:spcBef>
              <a:spcAft>
                <a:spcPts val="0"/>
              </a:spcAft>
              <a:buSzPct val="100000"/>
              <a:buFont typeface="Trebuchet MS"/>
            </a:pPr>
            <a:r>
              <a:rPr lang="en" sz="2100">
                <a:latin typeface="Trebuchet MS"/>
                <a:ea typeface="Trebuchet MS"/>
                <a:cs typeface="Trebuchet MS"/>
                <a:sym typeface="Trebuchet MS"/>
              </a:rPr>
              <a:t>First </a:t>
            </a:r>
            <a:r>
              <a:rPr lang="en" sz="2100">
                <a:solidFill>
                  <a:schemeClr val="accent1"/>
                </a:solidFill>
                <a:latin typeface="Trebuchet MS"/>
                <a:ea typeface="Trebuchet MS"/>
                <a:cs typeface="Trebuchet MS"/>
                <a:sym typeface="Trebuchet MS"/>
              </a:rPr>
              <a:t>Non-White</a:t>
            </a:r>
            <a:r>
              <a:rPr lang="en" sz="2100">
                <a:latin typeface="Trebuchet MS"/>
                <a:ea typeface="Trebuchet MS"/>
                <a:cs typeface="Trebuchet MS"/>
                <a:sym typeface="Trebuchet MS"/>
              </a:rPr>
              <a:t> (non-background) Paint</a:t>
            </a:r>
          </a:p>
          <a:p>
            <a:pPr indent="-361950" lvl="1" marL="914400" marR="0" rtl="0">
              <a:lnSpc>
                <a:spcPct val="100000"/>
              </a:lnSpc>
              <a:spcBef>
                <a:spcPts val="1000"/>
              </a:spcBef>
              <a:spcAft>
                <a:spcPts val="0"/>
              </a:spcAft>
              <a:buSzPct val="100000"/>
              <a:buFont typeface="Trebuchet MS"/>
            </a:pPr>
            <a:r>
              <a:rPr lang="en" sz="2100">
                <a:latin typeface="Trebuchet MS"/>
                <a:ea typeface="Trebuchet MS"/>
                <a:cs typeface="Trebuchet MS"/>
                <a:sym typeface="Trebuchet MS"/>
              </a:rPr>
              <a:t>First </a:t>
            </a:r>
            <a:r>
              <a:rPr lang="en" sz="2100">
                <a:solidFill>
                  <a:schemeClr val="accent1"/>
                </a:solidFill>
                <a:latin typeface="Trebuchet MS"/>
                <a:ea typeface="Trebuchet MS"/>
                <a:cs typeface="Trebuchet MS"/>
                <a:sym typeface="Trebuchet MS"/>
              </a:rPr>
              <a:t>Non-Blank</a:t>
            </a:r>
            <a:r>
              <a:rPr lang="en" sz="2100">
                <a:latin typeface="Trebuchet MS"/>
                <a:ea typeface="Trebuchet MS"/>
                <a:cs typeface="Trebuchet MS"/>
                <a:sym typeface="Trebuchet MS"/>
              </a:rPr>
              <a:t> Paint</a:t>
            </a:r>
          </a:p>
          <a:p>
            <a:pPr indent="0" lvl="0" marL="0" marR="0" rtl="0">
              <a:lnSpc>
                <a:spcPct val="100000"/>
              </a:lnSpc>
              <a:spcBef>
                <a:spcPts val="1000"/>
              </a:spcBef>
              <a:spcAft>
                <a:spcPts val="0"/>
              </a:spcAft>
              <a:buNone/>
            </a:pPr>
            <a:r>
              <a:t/>
            </a:r>
            <a:endParaRPr sz="2100">
              <a:latin typeface="Trebuchet MS"/>
              <a:ea typeface="Trebuchet MS"/>
              <a:cs typeface="Trebuchet MS"/>
              <a:sym typeface="Trebuchet MS"/>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14" name="Shape 614"/>
        <p:cNvGrpSpPr/>
        <p:nvPr/>
      </p:nvGrpSpPr>
      <p:grpSpPr>
        <a:xfrm>
          <a:off x="0" y="0"/>
          <a:ext cx="0" cy="0"/>
          <a:chOff x="0" y="0"/>
          <a:chExt cx="0" cy="0"/>
        </a:xfrm>
      </p:grpSpPr>
      <p:sp>
        <p:nvSpPr>
          <p:cNvPr id="615" name="Shape 615"/>
          <p:cNvSpPr txBox="1"/>
          <p:nvPr>
            <p:ph type="title"/>
          </p:nvPr>
        </p:nvSpPr>
        <p:spPr>
          <a:xfrm>
            <a:off x="336921" y="133945"/>
            <a:ext cx="8470200" cy="455700"/>
          </a:xfrm>
          <a:prstGeom prst="rect">
            <a:avLst/>
          </a:prstGeom>
          <a:noFill/>
          <a:ln>
            <a:noFill/>
          </a:ln>
        </p:spPr>
        <p:txBody>
          <a:bodyPr anchorCtr="0" anchor="ctr" bIns="32750" lIns="32750" rIns="32750" tIns="32750">
            <a:noAutofit/>
          </a:bodyPr>
          <a:lstStyle/>
          <a:p>
            <a:pPr lvl="0" rtl="0">
              <a:spcBef>
                <a:spcPts val="0"/>
              </a:spcBef>
              <a:buClr>
                <a:schemeClr val="lt1"/>
              </a:buClr>
              <a:buSzPct val="25000"/>
              <a:buFont typeface="Libre Baskerville"/>
              <a:buNone/>
            </a:pPr>
            <a:r>
              <a:rPr i="0" lang="en">
                <a:solidFill>
                  <a:schemeClr val="lt1"/>
                </a:solidFill>
                <a:latin typeface="Josefin Slab"/>
                <a:ea typeface="Josefin Slab"/>
                <a:cs typeface="Josefin Slab"/>
                <a:sym typeface="Josefin Slab"/>
              </a:rPr>
              <a:t>Progressive Web Metrics</a:t>
            </a:r>
          </a:p>
        </p:txBody>
      </p:sp>
      <p:sp>
        <p:nvSpPr>
          <p:cNvPr id="616" name="Shape 616"/>
          <p:cNvSpPr txBox="1"/>
          <p:nvPr>
            <p:ph idx="1" type="body"/>
          </p:nvPr>
        </p:nvSpPr>
        <p:spPr>
          <a:xfrm>
            <a:off x="669726" y="564950"/>
            <a:ext cx="7804500" cy="4360500"/>
          </a:xfrm>
          <a:prstGeom prst="rect">
            <a:avLst/>
          </a:prstGeom>
          <a:noFill/>
          <a:ln>
            <a:noFill/>
          </a:ln>
        </p:spPr>
        <p:txBody>
          <a:bodyPr anchorCtr="0" anchor="t" bIns="32750" lIns="32750" rIns="32750" tIns="32750">
            <a:noAutofit/>
          </a:bodyPr>
          <a:lstStyle/>
          <a:p>
            <a:pPr indent="0" lvl="0" marL="0" marR="0" rtl="0">
              <a:lnSpc>
                <a:spcPct val="100000"/>
              </a:lnSpc>
              <a:spcBef>
                <a:spcPts val="1000"/>
              </a:spcBef>
              <a:spcAft>
                <a:spcPts val="0"/>
              </a:spcAft>
              <a:buNone/>
            </a:pPr>
            <a:r>
              <a:rPr lang="en" sz="2100">
                <a:latin typeface="Trebuchet MS"/>
                <a:ea typeface="Trebuchet MS"/>
                <a:cs typeface="Trebuchet MS"/>
                <a:sym typeface="Trebuchet MS"/>
              </a:rPr>
              <a:t>Via Paul Irish: </a:t>
            </a:r>
            <a:r>
              <a:rPr lang="en" sz="2100" u="sng">
                <a:solidFill>
                  <a:srgbClr val="FFFFFF"/>
                </a:solidFill>
                <a:latin typeface="Trebuchet MS"/>
                <a:ea typeface="Trebuchet MS"/>
                <a:cs typeface="Trebuchet MS"/>
                <a:sym typeface="Trebuchet MS"/>
                <a:hlinkClick r:id="rId3"/>
              </a:rPr>
              <a:t>github.com/paulirish/pwmetrics</a:t>
            </a:r>
          </a:p>
        </p:txBody>
      </p:sp>
      <p:pic>
        <p:nvPicPr>
          <p:cNvPr id="617" name="Shape 617"/>
          <p:cNvPicPr preferRelativeResize="0"/>
          <p:nvPr/>
        </p:nvPicPr>
        <p:blipFill>
          <a:blip r:embed="rId4">
            <a:alphaModFix/>
          </a:blip>
          <a:stretch>
            <a:fillRect/>
          </a:stretch>
        </p:blipFill>
        <p:spPr>
          <a:xfrm>
            <a:off x="402712" y="1271574"/>
            <a:ext cx="8338524" cy="3682174"/>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21" name="Shape 621"/>
        <p:cNvGrpSpPr/>
        <p:nvPr/>
      </p:nvGrpSpPr>
      <p:grpSpPr>
        <a:xfrm>
          <a:off x="0" y="0"/>
          <a:ext cx="0" cy="0"/>
          <a:chOff x="0" y="0"/>
          <a:chExt cx="0" cy="0"/>
        </a:xfrm>
      </p:grpSpPr>
      <p:sp>
        <p:nvSpPr>
          <p:cNvPr id="622" name="Shape 622"/>
          <p:cNvSpPr txBox="1"/>
          <p:nvPr>
            <p:ph type="title"/>
          </p:nvPr>
        </p:nvSpPr>
        <p:spPr>
          <a:xfrm>
            <a:off x="336921" y="133945"/>
            <a:ext cx="8470200" cy="455700"/>
          </a:xfrm>
          <a:prstGeom prst="rect">
            <a:avLst/>
          </a:prstGeom>
          <a:noFill/>
          <a:ln>
            <a:noFill/>
          </a:ln>
        </p:spPr>
        <p:txBody>
          <a:bodyPr anchorCtr="0" anchor="ctr" bIns="32750" lIns="32750" rIns="32750" tIns="32750">
            <a:noAutofit/>
          </a:bodyPr>
          <a:lstStyle/>
          <a:p>
            <a:pPr lvl="0" rtl="0">
              <a:spcBef>
                <a:spcPts val="0"/>
              </a:spcBef>
              <a:buClr>
                <a:schemeClr val="lt1"/>
              </a:buClr>
              <a:buSzPct val="25000"/>
              <a:buFont typeface="Libre Baskerville"/>
              <a:buNone/>
            </a:pPr>
            <a:r>
              <a:rPr i="0" lang="en">
                <a:solidFill>
                  <a:schemeClr val="lt1"/>
                </a:solidFill>
                <a:latin typeface="Josefin Slab"/>
                <a:ea typeface="Josefin Slab"/>
                <a:cs typeface="Josefin Slab"/>
                <a:sym typeface="Josefin Slab"/>
              </a:rPr>
              <a:t>Visual Progress</a:t>
            </a:r>
          </a:p>
        </p:txBody>
      </p:sp>
      <p:sp>
        <p:nvSpPr>
          <p:cNvPr id="623" name="Shape 623"/>
          <p:cNvSpPr txBox="1"/>
          <p:nvPr>
            <p:ph idx="1" type="body"/>
          </p:nvPr>
        </p:nvSpPr>
        <p:spPr>
          <a:xfrm>
            <a:off x="669726" y="564950"/>
            <a:ext cx="7804500" cy="4360500"/>
          </a:xfrm>
          <a:prstGeom prst="rect">
            <a:avLst/>
          </a:prstGeom>
          <a:noFill/>
          <a:ln>
            <a:noFill/>
          </a:ln>
        </p:spPr>
        <p:txBody>
          <a:bodyPr anchorCtr="0" anchor="t" bIns="32750" lIns="32750" rIns="32750" tIns="32750">
            <a:noAutofit/>
          </a:bodyPr>
          <a:lstStyle/>
          <a:p>
            <a:pPr indent="0" lvl="0" marL="0" marR="0" rtl="0">
              <a:lnSpc>
                <a:spcPct val="100000"/>
              </a:lnSpc>
              <a:spcBef>
                <a:spcPts val="1000"/>
              </a:spcBef>
              <a:spcAft>
                <a:spcPts val="0"/>
              </a:spcAft>
              <a:buNone/>
            </a:pPr>
            <a:r>
              <a:rPr lang="en" sz="2100">
                <a:solidFill>
                  <a:schemeClr val="accent1"/>
                </a:solidFill>
                <a:latin typeface="Trebuchet MS"/>
                <a:ea typeface="Trebuchet MS"/>
                <a:cs typeface="Trebuchet MS"/>
                <a:sym typeface="Trebuchet MS"/>
              </a:rPr>
              <a:t>Percentage</a:t>
            </a:r>
            <a:r>
              <a:rPr lang="en" sz="2100">
                <a:latin typeface="Trebuchet MS"/>
                <a:ea typeface="Trebuchet MS"/>
                <a:cs typeface="Trebuchet MS"/>
                <a:sym typeface="Trebuchet MS"/>
              </a:rPr>
              <a:t> of screen drawn over time (relative to last frame)</a:t>
            </a:r>
          </a:p>
        </p:txBody>
      </p:sp>
      <p:pic>
        <p:nvPicPr>
          <p:cNvPr id="624" name="Shape 624"/>
          <p:cNvPicPr preferRelativeResize="0"/>
          <p:nvPr/>
        </p:nvPicPr>
        <p:blipFill>
          <a:blip r:embed="rId3">
            <a:alphaModFix/>
          </a:blip>
          <a:stretch>
            <a:fillRect/>
          </a:stretch>
        </p:blipFill>
        <p:spPr>
          <a:xfrm>
            <a:off x="1891360" y="1264675"/>
            <a:ext cx="5361225" cy="3564149"/>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28" name="Shape 628"/>
        <p:cNvGrpSpPr/>
        <p:nvPr/>
      </p:nvGrpSpPr>
      <p:grpSpPr>
        <a:xfrm>
          <a:off x="0" y="0"/>
          <a:ext cx="0" cy="0"/>
          <a:chOff x="0" y="0"/>
          <a:chExt cx="0" cy="0"/>
        </a:xfrm>
      </p:grpSpPr>
      <p:sp>
        <p:nvSpPr>
          <p:cNvPr id="629" name="Shape 629"/>
          <p:cNvSpPr txBox="1"/>
          <p:nvPr>
            <p:ph type="title"/>
          </p:nvPr>
        </p:nvSpPr>
        <p:spPr>
          <a:xfrm>
            <a:off x="336921" y="133945"/>
            <a:ext cx="8470200" cy="455700"/>
          </a:xfrm>
          <a:prstGeom prst="rect">
            <a:avLst/>
          </a:prstGeom>
          <a:noFill/>
          <a:ln>
            <a:noFill/>
          </a:ln>
        </p:spPr>
        <p:txBody>
          <a:bodyPr anchorCtr="0" anchor="ctr" bIns="32750" lIns="32750" rIns="32750" tIns="32750">
            <a:noAutofit/>
          </a:bodyPr>
          <a:lstStyle/>
          <a:p>
            <a:pPr lvl="0" rtl="0">
              <a:spcBef>
                <a:spcPts val="0"/>
              </a:spcBef>
              <a:buClr>
                <a:schemeClr val="lt1"/>
              </a:buClr>
              <a:buSzPct val="25000"/>
              <a:buFont typeface="Libre Baskerville"/>
              <a:buNone/>
            </a:pPr>
            <a:r>
              <a:rPr i="0" lang="en">
                <a:solidFill>
                  <a:schemeClr val="lt1"/>
                </a:solidFill>
                <a:latin typeface="Josefin Slab"/>
                <a:ea typeface="Josefin Slab"/>
                <a:cs typeface="Josefin Slab"/>
                <a:sym typeface="Josefin Slab"/>
              </a:rPr>
              <a:t>Speed Index</a:t>
            </a:r>
          </a:p>
        </p:txBody>
      </p:sp>
      <p:sp>
        <p:nvSpPr>
          <p:cNvPr id="630" name="Shape 630"/>
          <p:cNvSpPr txBox="1"/>
          <p:nvPr>
            <p:ph idx="1" type="body"/>
          </p:nvPr>
        </p:nvSpPr>
        <p:spPr>
          <a:xfrm>
            <a:off x="669726" y="564950"/>
            <a:ext cx="7804500" cy="4360500"/>
          </a:xfrm>
          <a:prstGeom prst="rect">
            <a:avLst/>
          </a:prstGeom>
          <a:noFill/>
          <a:ln>
            <a:noFill/>
          </a:ln>
        </p:spPr>
        <p:txBody>
          <a:bodyPr anchorCtr="0" anchor="t" bIns="32750" lIns="32750" rIns="32750" tIns="32750">
            <a:noAutofit/>
          </a:bodyPr>
          <a:lstStyle/>
          <a:p>
            <a:pPr indent="-361950" lvl="0" marL="457200" marR="0" rtl="0">
              <a:lnSpc>
                <a:spcPct val="100000"/>
              </a:lnSpc>
              <a:spcBef>
                <a:spcPts val="1000"/>
              </a:spcBef>
              <a:spcAft>
                <a:spcPts val="0"/>
              </a:spcAft>
              <a:buSzPct val="100000"/>
              <a:buFont typeface="Trebuchet MS"/>
            </a:pPr>
            <a:r>
              <a:rPr lang="en" sz="2100">
                <a:solidFill>
                  <a:schemeClr val="accent1"/>
                </a:solidFill>
                <a:latin typeface="Trebuchet MS"/>
                <a:ea typeface="Trebuchet MS"/>
                <a:cs typeface="Trebuchet MS"/>
                <a:sym typeface="Trebuchet MS"/>
              </a:rPr>
              <a:t>Average time</a:t>
            </a:r>
            <a:r>
              <a:rPr lang="en" sz="2100">
                <a:latin typeface="Trebuchet MS"/>
                <a:ea typeface="Trebuchet MS"/>
                <a:cs typeface="Trebuchet MS"/>
                <a:sym typeface="Trebuchet MS"/>
              </a:rPr>
              <a:t> at which visible parts of the page are displayed</a:t>
            </a:r>
          </a:p>
          <a:p>
            <a:pPr indent="-361950" lvl="0" marL="457200" marR="0" rtl="0">
              <a:lnSpc>
                <a:spcPct val="100000"/>
              </a:lnSpc>
              <a:spcBef>
                <a:spcPts val="1000"/>
              </a:spcBef>
              <a:spcAft>
                <a:spcPts val="0"/>
              </a:spcAft>
              <a:buSzPct val="100000"/>
              <a:buFont typeface="Trebuchet MS"/>
            </a:pPr>
            <a:r>
              <a:rPr lang="en" sz="2100">
                <a:latin typeface="Trebuchet MS"/>
                <a:ea typeface="Trebuchet MS"/>
                <a:cs typeface="Trebuchet MS"/>
                <a:sym typeface="Trebuchet MS"/>
              </a:rPr>
              <a:t>Expressed in </a:t>
            </a:r>
            <a:r>
              <a:rPr lang="en" sz="2100">
                <a:solidFill>
                  <a:schemeClr val="accent1"/>
                </a:solidFill>
                <a:latin typeface="Trebuchet MS"/>
                <a:ea typeface="Trebuchet MS"/>
                <a:cs typeface="Trebuchet MS"/>
                <a:sym typeface="Trebuchet MS"/>
              </a:rPr>
              <a:t>milliseconds</a:t>
            </a:r>
          </a:p>
          <a:p>
            <a:pPr indent="-361950" lvl="0" marL="457200" marR="0" rtl="0">
              <a:lnSpc>
                <a:spcPct val="100000"/>
              </a:lnSpc>
              <a:spcBef>
                <a:spcPts val="1000"/>
              </a:spcBef>
              <a:spcAft>
                <a:spcPts val="0"/>
              </a:spcAft>
              <a:buSzPct val="100000"/>
              <a:buFont typeface="Trebuchet MS"/>
            </a:pPr>
            <a:r>
              <a:rPr lang="en" sz="2100">
                <a:latin typeface="Trebuchet MS"/>
                <a:ea typeface="Trebuchet MS"/>
                <a:cs typeface="Trebuchet MS"/>
                <a:sym typeface="Trebuchet MS"/>
              </a:rPr>
              <a:t>Area </a:t>
            </a:r>
            <a:r>
              <a:rPr lang="en" sz="2100">
                <a:solidFill>
                  <a:schemeClr val="accent1"/>
                </a:solidFill>
                <a:latin typeface="Trebuchet MS"/>
                <a:ea typeface="Trebuchet MS"/>
                <a:cs typeface="Trebuchet MS"/>
                <a:sym typeface="Trebuchet MS"/>
              </a:rPr>
              <a:t>above the curve</a:t>
            </a:r>
          </a:p>
          <a:p>
            <a:pPr indent="-361950" lvl="0" marL="457200" marR="0" rtl="0">
              <a:lnSpc>
                <a:spcPct val="100000"/>
              </a:lnSpc>
              <a:spcBef>
                <a:spcPts val="1000"/>
              </a:spcBef>
              <a:spcAft>
                <a:spcPts val="0"/>
              </a:spcAft>
              <a:buClr>
                <a:schemeClr val="lt1"/>
              </a:buClr>
              <a:buSzPct val="100000"/>
              <a:buFont typeface="Trebuchet MS"/>
            </a:pPr>
            <a:r>
              <a:rPr lang="en" sz="2100">
                <a:solidFill>
                  <a:schemeClr val="accent1"/>
                </a:solidFill>
                <a:latin typeface="Trebuchet MS"/>
                <a:ea typeface="Trebuchet MS"/>
                <a:cs typeface="Trebuchet MS"/>
                <a:sym typeface="Trebuchet MS"/>
              </a:rPr>
              <a:t>Lower</a:t>
            </a:r>
            <a:r>
              <a:rPr lang="en" sz="2100">
                <a:solidFill>
                  <a:schemeClr val="lt1"/>
                </a:solidFill>
                <a:latin typeface="Trebuchet MS"/>
                <a:ea typeface="Trebuchet MS"/>
                <a:cs typeface="Trebuchet MS"/>
                <a:sym typeface="Trebuchet MS"/>
              </a:rPr>
              <a:t> the </a:t>
            </a:r>
            <a:r>
              <a:rPr lang="en" sz="2100">
                <a:solidFill>
                  <a:schemeClr val="accent1"/>
                </a:solidFill>
                <a:latin typeface="Trebuchet MS"/>
                <a:ea typeface="Trebuchet MS"/>
                <a:cs typeface="Trebuchet MS"/>
                <a:sym typeface="Trebuchet MS"/>
              </a:rPr>
              <a:t>better</a:t>
            </a:r>
          </a:p>
        </p:txBody>
      </p:sp>
      <p:pic>
        <p:nvPicPr>
          <p:cNvPr id="631" name="Shape 631"/>
          <p:cNvPicPr preferRelativeResize="0"/>
          <p:nvPr/>
        </p:nvPicPr>
        <p:blipFill>
          <a:blip r:embed="rId3">
            <a:alphaModFix/>
          </a:blip>
          <a:stretch>
            <a:fillRect/>
          </a:stretch>
        </p:blipFill>
        <p:spPr>
          <a:xfrm>
            <a:off x="4626526" y="2244974"/>
            <a:ext cx="3847700" cy="2560774"/>
          </a:xfrm>
          <a:prstGeom prst="rect">
            <a:avLst/>
          </a:prstGeom>
          <a:noFill/>
          <a:ln>
            <a:noFill/>
          </a:ln>
        </p:spPr>
      </p:pic>
      <p:pic>
        <p:nvPicPr>
          <p:cNvPr id="632" name="Shape 632"/>
          <p:cNvPicPr preferRelativeResize="0"/>
          <p:nvPr/>
        </p:nvPicPr>
        <p:blipFill>
          <a:blip r:embed="rId4">
            <a:alphaModFix/>
          </a:blip>
          <a:stretch>
            <a:fillRect/>
          </a:stretch>
        </p:blipFill>
        <p:spPr>
          <a:xfrm>
            <a:off x="477275" y="2972912"/>
            <a:ext cx="3486150" cy="1104900"/>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36" name="Shape 636"/>
        <p:cNvGrpSpPr/>
        <p:nvPr/>
      </p:nvGrpSpPr>
      <p:grpSpPr>
        <a:xfrm>
          <a:off x="0" y="0"/>
          <a:ext cx="0" cy="0"/>
          <a:chOff x="0" y="0"/>
          <a:chExt cx="0" cy="0"/>
        </a:xfrm>
      </p:grpSpPr>
      <p:sp>
        <p:nvSpPr>
          <p:cNvPr id="637" name="Shape 637"/>
          <p:cNvSpPr txBox="1"/>
          <p:nvPr>
            <p:ph type="title"/>
          </p:nvPr>
        </p:nvSpPr>
        <p:spPr>
          <a:xfrm>
            <a:off x="336921" y="133945"/>
            <a:ext cx="8470200" cy="455700"/>
          </a:xfrm>
          <a:prstGeom prst="rect">
            <a:avLst/>
          </a:prstGeom>
          <a:noFill/>
          <a:ln>
            <a:noFill/>
          </a:ln>
        </p:spPr>
        <p:txBody>
          <a:bodyPr anchorCtr="0" anchor="ctr" bIns="32750" lIns="32750" rIns="32750" tIns="32750">
            <a:noAutofit/>
          </a:bodyPr>
          <a:lstStyle/>
          <a:p>
            <a:pPr lvl="0" rtl="0">
              <a:spcBef>
                <a:spcPts val="0"/>
              </a:spcBef>
              <a:buClr>
                <a:schemeClr val="lt1"/>
              </a:buClr>
              <a:buSzPct val="25000"/>
              <a:buFont typeface="Libre Baskerville"/>
              <a:buNone/>
            </a:pPr>
            <a:r>
              <a:rPr i="0" lang="en">
                <a:solidFill>
                  <a:schemeClr val="lt1"/>
                </a:solidFill>
                <a:latin typeface="Josefin Slab"/>
                <a:ea typeface="Josefin Slab"/>
                <a:cs typeface="Josefin Slab"/>
                <a:sym typeface="Josefin Slab"/>
              </a:rPr>
              <a:t>Speed Index</a:t>
            </a:r>
          </a:p>
        </p:txBody>
      </p:sp>
      <p:sp>
        <p:nvSpPr>
          <p:cNvPr id="638" name="Shape 638"/>
          <p:cNvSpPr txBox="1"/>
          <p:nvPr>
            <p:ph idx="1" type="body"/>
          </p:nvPr>
        </p:nvSpPr>
        <p:spPr>
          <a:xfrm>
            <a:off x="669726" y="564950"/>
            <a:ext cx="7804500" cy="4360500"/>
          </a:xfrm>
          <a:prstGeom prst="rect">
            <a:avLst/>
          </a:prstGeom>
          <a:noFill/>
          <a:ln>
            <a:noFill/>
          </a:ln>
        </p:spPr>
        <p:txBody>
          <a:bodyPr anchorCtr="0" anchor="t" bIns="32750" lIns="32750" rIns="32750" tIns="32750">
            <a:noAutofit/>
          </a:bodyPr>
          <a:lstStyle/>
          <a:p>
            <a:pPr indent="0" lvl="0" marL="0" marR="0" rtl="0">
              <a:lnSpc>
                <a:spcPct val="100000"/>
              </a:lnSpc>
              <a:spcBef>
                <a:spcPts val="1000"/>
              </a:spcBef>
              <a:spcAft>
                <a:spcPts val="0"/>
              </a:spcAft>
              <a:buNone/>
            </a:pPr>
            <a:r>
              <a:rPr lang="en" sz="2100">
                <a:latin typeface="Trebuchet MS"/>
                <a:ea typeface="Trebuchet MS"/>
                <a:cs typeface="Trebuchet MS"/>
                <a:sym typeface="Trebuchet MS"/>
              </a:rPr>
              <a:t>Downsides:</a:t>
            </a:r>
          </a:p>
          <a:p>
            <a:pPr indent="-361950" lvl="0" marL="457200" marR="0" rtl="0">
              <a:lnSpc>
                <a:spcPct val="100000"/>
              </a:lnSpc>
              <a:spcBef>
                <a:spcPts val="1000"/>
              </a:spcBef>
              <a:spcAft>
                <a:spcPts val="0"/>
              </a:spcAft>
              <a:buSzPct val="100000"/>
              <a:buFont typeface="Trebuchet MS"/>
            </a:pPr>
            <a:r>
              <a:rPr lang="en" sz="2100">
                <a:solidFill>
                  <a:schemeClr val="accent1"/>
                </a:solidFill>
                <a:latin typeface="Trebuchet MS"/>
                <a:ea typeface="Trebuchet MS"/>
                <a:cs typeface="Trebuchet MS"/>
                <a:sym typeface="Trebuchet MS"/>
              </a:rPr>
              <a:t>Not </a:t>
            </a:r>
            <a:r>
              <a:rPr lang="en" sz="2100">
                <a:latin typeface="Trebuchet MS"/>
                <a:ea typeface="Trebuchet MS"/>
                <a:cs typeface="Trebuchet MS"/>
                <a:sym typeface="Trebuchet MS"/>
              </a:rPr>
              <a:t>very well </a:t>
            </a:r>
            <a:r>
              <a:rPr lang="en" sz="2100">
                <a:solidFill>
                  <a:schemeClr val="accent1"/>
                </a:solidFill>
                <a:latin typeface="Trebuchet MS"/>
                <a:ea typeface="Trebuchet MS"/>
                <a:cs typeface="Trebuchet MS"/>
                <a:sym typeface="Trebuchet MS"/>
              </a:rPr>
              <a:t>understood</a:t>
            </a:r>
          </a:p>
          <a:p>
            <a:pPr indent="-361950" lvl="0" marL="457200" marR="0" rtl="0">
              <a:lnSpc>
                <a:spcPct val="100000"/>
              </a:lnSpc>
              <a:spcBef>
                <a:spcPts val="1000"/>
              </a:spcBef>
              <a:spcAft>
                <a:spcPts val="0"/>
              </a:spcAft>
              <a:buSzPct val="100000"/>
              <a:buFont typeface="Trebuchet MS"/>
            </a:pPr>
            <a:r>
              <a:rPr lang="en" sz="2100">
                <a:solidFill>
                  <a:schemeClr val="lt1"/>
                </a:solidFill>
                <a:latin typeface="Trebuchet MS"/>
                <a:ea typeface="Trebuchet MS"/>
                <a:cs typeface="Trebuchet MS"/>
                <a:sym typeface="Trebuchet MS"/>
              </a:rPr>
              <a:t>Can be </a:t>
            </a:r>
            <a:r>
              <a:rPr lang="en" sz="2100">
                <a:solidFill>
                  <a:schemeClr val="accent1"/>
                </a:solidFill>
                <a:latin typeface="Trebuchet MS"/>
                <a:ea typeface="Trebuchet MS"/>
                <a:cs typeface="Trebuchet MS"/>
                <a:sym typeface="Trebuchet MS"/>
              </a:rPr>
              <a:t>hard to describe</a:t>
            </a:r>
            <a:r>
              <a:rPr lang="en" sz="2100">
                <a:solidFill>
                  <a:schemeClr val="lt1"/>
                </a:solidFill>
                <a:latin typeface="Trebuchet MS"/>
                <a:ea typeface="Trebuchet MS"/>
                <a:cs typeface="Trebuchet MS"/>
                <a:sym typeface="Trebuchet MS"/>
              </a:rPr>
              <a:t> (even to techies! let alone marketing)</a:t>
            </a:r>
          </a:p>
          <a:p>
            <a:pPr indent="-361950" lvl="0" marL="457200" marR="0" rtl="0">
              <a:lnSpc>
                <a:spcPct val="100000"/>
              </a:lnSpc>
              <a:spcBef>
                <a:spcPts val="1000"/>
              </a:spcBef>
              <a:spcAft>
                <a:spcPts val="0"/>
              </a:spcAft>
              <a:buSzPct val="100000"/>
              <a:buFont typeface="Trebuchet MS"/>
            </a:pPr>
            <a:r>
              <a:rPr lang="en" sz="2100">
                <a:latin typeface="Trebuchet MS"/>
                <a:ea typeface="Trebuchet MS"/>
                <a:cs typeface="Trebuchet MS"/>
                <a:sym typeface="Trebuchet MS"/>
              </a:rPr>
              <a:t>Can only be captured </a:t>
            </a:r>
            <a:r>
              <a:rPr lang="en" sz="2100">
                <a:solidFill>
                  <a:schemeClr val="accent1"/>
                </a:solidFill>
                <a:latin typeface="Trebuchet MS"/>
                <a:ea typeface="Trebuchet MS"/>
                <a:cs typeface="Trebuchet MS"/>
                <a:sym typeface="Trebuchet MS"/>
              </a:rPr>
              <a:t>accurately </a:t>
            </a:r>
            <a:r>
              <a:rPr lang="en" sz="2100">
                <a:latin typeface="Trebuchet MS"/>
                <a:ea typeface="Trebuchet MS"/>
                <a:cs typeface="Trebuchet MS"/>
                <a:sym typeface="Trebuchet MS"/>
              </a:rPr>
              <a:t>in a </a:t>
            </a:r>
            <a:r>
              <a:rPr lang="en" sz="2100">
                <a:solidFill>
                  <a:schemeClr val="accent1"/>
                </a:solidFill>
                <a:latin typeface="Trebuchet MS"/>
                <a:ea typeface="Trebuchet MS"/>
                <a:cs typeface="Trebuchet MS"/>
                <a:sym typeface="Trebuchet MS"/>
              </a:rPr>
              <a:t>lab </a:t>
            </a:r>
            <a:r>
              <a:rPr lang="en" sz="2100">
                <a:latin typeface="Trebuchet MS"/>
                <a:ea typeface="Trebuchet MS"/>
                <a:cs typeface="Trebuchet MS"/>
                <a:sym typeface="Trebuchet MS"/>
              </a:rPr>
              <a:t>(synthetic testing)</a:t>
            </a:r>
          </a:p>
          <a:p>
            <a:pPr indent="0" lvl="0" marL="0" marR="0" rtl="0">
              <a:lnSpc>
                <a:spcPct val="100000"/>
              </a:lnSpc>
              <a:spcBef>
                <a:spcPts val="1000"/>
              </a:spcBef>
              <a:spcAft>
                <a:spcPts val="0"/>
              </a:spcAft>
              <a:buNone/>
            </a:pPr>
            <a:r>
              <a:t/>
            </a:r>
            <a:endParaRPr sz="2100" u="sng">
              <a:latin typeface="Trebuchet MS"/>
              <a:ea typeface="Trebuchet MS"/>
              <a:cs typeface="Trebuchet MS"/>
              <a:sym typeface="Trebuchet MS"/>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42" name="Shape 642"/>
        <p:cNvGrpSpPr/>
        <p:nvPr/>
      </p:nvGrpSpPr>
      <p:grpSpPr>
        <a:xfrm>
          <a:off x="0" y="0"/>
          <a:ext cx="0" cy="0"/>
          <a:chOff x="0" y="0"/>
          <a:chExt cx="0" cy="0"/>
        </a:xfrm>
      </p:grpSpPr>
      <p:sp>
        <p:nvSpPr>
          <p:cNvPr id="643" name="Shape 643"/>
          <p:cNvSpPr txBox="1"/>
          <p:nvPr>
            <p:ph type="title"/>
          </p:nvPr>
        </p:nvSpPr>
        <p:spPr>
          <a:xfrm>
            <a:off x="336921" y="133945"/>
            <a:ext cx="8470200" cy="455700"/>
          </a:xfrm>
          <a:prstGeom prst="rect">
            <a:avLst/>
          </a:prstGeom>
          <a:noFill/>
          <a:ln>
            <a:noFill/>
          </a:ln>
        </p:spPr>
        <p:txBody>
          <a:bodyPr anchorCtr="0" anchor="ctr" bIns="32750" lIns="32750" rIns="32750" tIns="32750">
            <a:noAutofit/>
          </a:bodyPr>
          <a:lstStyle/>
          <a:p>
            <a:pPr lvl="0" rtl="0">
              <a:spcBef>
                <a:spcPts val="0"/>
              </a:spcBef>
              <a:buClr>
                <a:schemeClr val="lt1"/>
              </a:buClr>
              <a:buSzPct val="25000"/>
              <a:buFont typeface="Libre Baskerville"/>
              <a:buNone/>
            </a:pPr>
            <a:r>
              <a:rPr i="0" lang="en">
                <a:solidFill>
                  <a:schemeClr val="lt1"/>
                </a:solidFill>
                <a:latin typeface="Josefin Slab"/>
                <a:ea typeface="Josefin Slab"/>
                <a:cs typeface="Josefin Slab"/>
                <a:sym typeface="Josefin Slab"/>
              </a:rPr>
              <a:t>RUM Speed Index</a:t>
            </a:r>
          </a:p>
        </p:txBody>
      </p:sp>
      <p:sp>
        <p:nvSpPr>
          <p:cNvPr id="644" name="Shape 644"/>
          <p:cNvSpPr txBox="1"/>
          <p:nvPr>
            <p:ph idx="1" type="body"/>
          </p:nvPr>
        </p:nvSpPr>
        <p:spPr>
          <a:xfrm>
            <a:off x="669726" y="564950"/>
            <a:ext cx="7804500" cy="4360500"/>
          </a:xfrm>
          <a:prstGeom prst="rect">
            <a:avLst/>
          </a:prstGeom>
          <a:noFill/>
          <a:ln>
            <a:noFill/>
          </a:ln>
        </p:spPr>
        <p:txBody>
          <a:bodyPr anchorCtr="0" anchor="t" bIns="32750" lIns="32750" rIns="32750" tIns="32750">
            <a:noAutofit/>
          </a:bodyPr>
          <a:lstStyle/>
          <a:p>
            <a:pPr indent="0" lvl="0" marL="0" marR="0" rtl="0">
              <a:lnSpc>
                <a:spcPct val="100000"/>
              </a:lnSpc>
              <a:spcBef>
                <a:spcPts val="1000"/>
              </a:spcBef>
              <a:spcAft>
                <a:spcPts val="0"/>
              </a:spcAft>
              <a:buNone/>
            </a:pPr>
            <a:r>
              <a:rPr lang="en" sz="2100">
                <a:latin typeface="Trebuchet MS"/>
                <a:ea typeface="Trebuchet MS"/>
                <a:cs typeface="Trebuchet MS"/>
                <a:sym typeface="Trebuchet MS"/>
              </a:rPr>
              <a:t>Calculate Speed Index measurements </a:t>
            </a:r>
            <a:r>
              <a:rPr lang="en" sz="2100">
                <a:solidFill>
                  <a:schemeClr val="accent1"/>
                </a:solidFill>
                <a:latin typeface="Trebuchet MS"/>
                <a:ea typeface="Trebuchet MS"/>
                <a:cs typeface="Trebuchet MS"/>
                <a:sym typeface="Trebuchet MS"/>
              </a:rPr>
              <a:t>from the field</a:t>
            </a:r>
            <a:r>
              <a:rPr lang="en" sz="2100">
                <a:latin typeface="Trebuchet MS"/>
                <a:ea typeface="Trebuchet MS"/>
                <a:cs typeface="Trebuchet MS"/>
                <a:sym typeface="Trebuchet MS"/>
              </a:rPr>
              <a:t> using Resource Timings</a:t>
            </a:r>
          </a:p>
          <a:p>
            <a:pPr indent="-361950" lvl="0" marL="457200" marR="0" rtl="0">
              <a:lnSpc>
                <a:spcPct val="100000"/>
              </a:lnSpc>
              <a:spcBef>
                <a:spcPts val="1000"/>
              </a:spcBef>
              <a:spcAft>
                <a:spcPts val="0"/>
              </a:spcAft>
              <a:buSzPct val="100000"/>
              <a:buFont typeface="Trebuchet MS"/>
            </a:pPr>
            <a:r>
              <a:rPr lang="en" sz="2100">
                <a:latin typeface="Trebuchet MS"/>
                <a:ea typeface="Trebuchet MS"/>
                <a:cs typeface="Trebuchet MS"/>
                <a:sym typeface="Trebuchet MS"/>
              </a:rPr>
              <a:t>Depends on </a:t>
            </a:r>
            <a:r>
              <a:rPr lang="en" sz="2100">
                <a:solidFill>
                  <a:schemeClr val="accent1"/>
                </a:solidFill>
                <a:latin typeface="Trebuchet MS"/>
                <a:ea typeface="Trebuchet MS"/>
                <a:cs typeface="Trebuchet MS"/>
                <a:sym typeface="Trebuchet MS"/>
              </a:rPr>
              <a:t>ResourceTiming </a:t>
            </a:r>
            <a:r>
              <a:rPr lang="en" sz="2100">
                <a:latin typeface="Trebuchet MS"/>
                <a:ea typeface="Trebuchet MS"/>
                <a:cs typeface="Trebuchet MS"/>
                <a:sym typeface="Trebuchet MS"/>
              </a:rPr>
              <a:t>support</a:t>
            </a:r>
          </a:p>
          <a:p>
            <a:pPr indent="-361950" lvl="0" marL="457200" marR="0" rtl="0">
              <a:lnSpc>
                <a:spcPct val="100000"/>
              </a:lnSpc>
              <a:spcBef>
                <a:spcPts val="1000"/>
              </a:spcBef>
              <a:spcAft>
                <a:spcPts val="0"/>
              </a:spcAft>
              <a:buSzPct val="100000"/>
              <a:buFont typeface="Trebuchet MS"/>
            </a:pPr>
            <a:r>
              <a:rPr lang="en" sz="2100">
                <a:latin typeface="Trebuchet MS"/>
                <a:ea typeface="Trebuchet MS"/>
                <a:cs typeface="Trebuchet MS"/>
                <a:sym typeface="Trebuchet MS"/>
              </a:rPr>
              <a:t>Still </a:t>
            </a:r>
            <a:r>
              <a:rPr lang="en" sz="2100">
                <a:solidFill>
                  <a:schemeClr val="accent1"/>
                </a:solidFill>
                <a:latin typeface="Trebuchet MS"/>
                <a:ea typeface="Trebuchet MS"/>
                <a:cs typeface="Trebuchet MS"/>
                <a:sym typeface="Trebuchet MS"/>
              </a:rPr>
              <a:t>being developed</a:t>
            </a:r>
          </a:p>
          <a:p>
            <a:pPr indent="-361950" lvl="1" marL="914400" marR="0" rtl="0">
              <a:lnSpc>
                <a:spcPct val="100000"/>
              </a:lnSpc>
              <a:spcBef>
                <a:spcPts val="1000"/>
              </a:spcBef>
              <a:spcAft>
                <a:spcPts val="0"/>
              </a:spcAft>
              <a:buSzPct val="100000"/>
              <a:buFont typeface="Trebuchet MS"/>
            </a:pPr>
            <a:r>
              <a:rPr lang="en" sz="2100">
                <a:latin typeface="Trebuchet MS"/>
                <a:ea typeface="Trebuchet MS"/>
                <a:cs typeface="Trebuchet MS"/>
                <a:sym typeface="Trebuchet MS"/>
              </a:rPr>
              <a:t>Needs better support for IFRAMEs, SVGs, etc</a:t>
            </a:r>
          </a:p>
          <a:p>
            <a:pPr indent="0" lvl="0" marL="0" marR="0" rtl="0">
              <a:lnSpc>
                <a:spcPct val="100000"/>
              </a:lnSpc>
              <a:spcBef>
                <a:spcPts val="1000"/>
              </a:spcBef>
              <a:spcAft>
                <a:spcPts val="0"/>
              </a:spcAft>
              <a:buNone/>
            </a:pPr>
            <a:r>
              <a:t/>
            </a:r>
            <a:endParaRPr sz="2100">
              <a:latin typeface="Trebuchet MS"/>
              <a:ea typeface="Trebuchet MS"/>
              <a:cs typeface="Trebuchet MS"/>
              <a:sym typeface="Trebuchet MS"/>
            </a:endParaRPr>
          </a:p>
          <a:p>
            <a:pPr indent="0" lvl="0" marL="0" marR="0" rtl="0">
              <a:lnSpc>
                <a:spcPct val="100000"/>
              </a:lnSpc>
              <a:spcBef>
                <a:spcPts val="1000"/>
              </a:spcBef>
              <a:spcAft>
                <a:spcPts val="0"/>
              </a:spcAft>
              <a:buNone/>
            </a:pPr>
            <a:r>
              <a:rPr lang="en" sz="2100" u="sng">
                <a:latin typeface="Trebuchet MS"/>
                <a:ea typeface="Trebuchet MS"/>
                <a:cs typeface="Trebuchet MS"/>
                <a:sym typeface="Trebuchet MS"/>
              </a:rPr>
              <a:t>github.com/WPO-Foundation/RUM-SpeedIndex</a:t>
            </a: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2" name="Shape 172"/>
        <p:cNvGrpSpPr/>
        <p:nvPr/>
      </p:nvGrpSpPr>
      <p:grpSpPr>
        <a:xfrm>
          <a:off x="0" y="0"/>
          <a:ext cx="0" cy="0"/>
          <a:chOff x="0" y="0"/>
          <a:chExt cx="0" cy="0"/>
        </a:xfrm>
      </p:grpSpPr>
      <p:pic>
        <p:nvPicPr>
          <p:cNvPr id="173" name="Shape 173"/>
          <p:cNvPicPr preferRelativeResize="0"/>
          <p:nvPr/>
        </p:nvPicPr>
        <p:blipFill>
          <a:blip r:embed="rId3">
            <a:alphaModFix/>
          </a:blip>
          <a:stretch>
            <a:fillRect/>
          </a:stretch>
        </p:blipFill>
        <p:spPr>
          <a:xfrm>
            <a:off x="369352" y="0"/>
            <a:ext cx="3380445" cy="5143500"/>
          </a:xfrm>
          <a:prstGeom prst="rect">
            <a:avLst/>
          </a:prstGeom>
          <a:noFill/>
          <a:ln>
            <a:noFill/>
          </a:ln>
        </p:spPr>
      </p:pic>
      <p:pic>
        <p:nvPicPr>
          <p:cNvPr id="174" name="Shape 174"/>
          <p:cNvPicPr preferRelativeResize="0"/>
          <p:nvPr/>
        </p:nvPicPr>
        <p:blipFill rotWithShape="1">
          <a:blip r:embed="rId4">
            <a:alphaModFix/>
          </a:blip>
          <a:srcRect b="0" l="24157" r="25408" t="0"/>
          <a:stretch/>
        </p:blipFill>
        <p:spPr>
          <a:xfrm>
            <a:off x="5275625" y="0"/>
            <a:ext cx="3458625" cy="5143500"/>
          </a:xfrm>
          <a:prstGeom prst="rect">
            <a:avLst/>
          </a:prstGeom>
          <a:noFill/>
          <a:ln>
            <a:noFill/>
          </a:ln>
        </p:spPr>
      </p:pic>
      <p:sp>
        <p:nvSpPr>
          <p:cNvPr id="175" name="Shape 175"/>
          <p:cNvSpPr txBox="1"/>
          <p:nvPr/>
        </p:nvSpPr>
        <p:spPr>
          <a:xfrm>
            <a:off x="314025" y="0"/>
            <a:ext cx="3491100" cy="916500"/>
          </a:xfrm>
          <a:prstGeom prst="rect">
            <a:avLst/>
          </a:prstGeom>
          <a:noFill/>
          <a:ln>
            <a:noFill/>
          </a:ln>
        </p:spPr>
        <p:txBody>
          <a:bodyPr anchorCtr="0" anchor="t" bIns="91425" lIns="91425" rIns="91425" tIns="91425">
            <a:noAutofit/>
          </a:bodyPr>
          <a:lstStyle/>
          <a:p>
            <a:pPr lvl="0" rtl="0">
              <a:spcBef>
                <a:spcPts val="0"/>
              </a:spcBef>
              <a:buNone/>
            </a:pPr>
            <a:r>
              <a:rPr lang="en" sz="4800">
                <a:solidFill>
                  <a:srgbClr val="F02532"/>
                </a:solidFill>
                <a:latin typeface="Sacramento"/>
                <a:ea typeface="Sacramento"/>
                <a:cs typeface="Sacramento"/>
                <a:sym typeface="Sacramento"/>
              </a:rPr>
              <a:t>Delight</a:t>
            </a:r>
          </a:p>
        </p:txBody>
      </p:sp>
      <p:sp>
        <p:nvSpPr>
          <p:cNvPr id="176" name="Shape 176"/>
          <p:cNvSpPr txBox="1"/>
          <p:nvPr/>
        </p:nvSpPr>
        <p:spPr>
          <a:xfrm>
            <a:off x="3813562" y="2237550"/>
            <a:ext cx="1398300" cy="668400"/>
          </a:xfrm>
          <a:prstGeom prst="rect">
            <a:avLst/>
          </a:prstGeom>
          <a:noFill/>
          <a:ln>
            <a:noFill/>
          </a:ln>
        </p:spPr>
        <p:txBody>
          <a:bodyPr anchorCtr="0" anchor="t" bIns="91425" lIns="91425" rIns="91425" tIns="91425">
            <a:noAutofit/>
          </a:bodyPr>
          <a:lstStyle/>
          <a:p>
            <a:pPr lvl="0" rtl="0" algn="ctr">
              <a:spcBef>
                <a:spcPts val="0"/>
              </a:spcBef>
              <a:buNone/>
            </a:pPr>
            <a:r>
              <a:rPr lang="en" sz="3000">
                <a:solidFill>
                  <a:srgbClr val="FFFFFF"/>
                </a:solidFill>
                <a:latin typeface="Impact"/>
                <a:ea typeface="Impact"/>
                <a:cs typeface="Impact"/>
                <a:sym typeface="Impact"/>
              </a:rPr>
              <a:t>Or</a:t>
            </a:r>
          </a:p>
        </p:txBody>
      </p:sp>
      <p:sp>
        <p:nvSpPr>
          <p:cNvPr id="177" name="Shape 177"/>
          <p:cNvSpPr txBox="1"/>
          <p:nvPr/>
        </p:nvSpPr>
        <p:spPr>
          <a:xfrm>
            <a:off x="5259387" y="4174475"/>
            <a:ext cx="3491100" cy="916500"/>
          </a:xfrm>
          <a:prstGeom prst="rect">
            <a:avLst/>
          </a:prstGeom>
          <a:noFill/>
          <a:ln>
            <a:noFill/>
          </a:ln>
        </p:spPr>
        <p:txBody>
          <a:bodyPr anchorCtr="0" anchor="t" bIns="91425" lIns="91425" rIns="91425" tIns="91425">
            <a:noAutofit/>
          </a:bodyPr>
          <a:lstStyle/>
          <a:p>
            <a:pPr lvl="0" rtl="0" algn="r">
              <a:spcBef>
                <a:spcPts val="0"/>
              </a:spcBef>
              <a:buNone/>
            </a:pPr>
            <a:r>
              <a:rPr lang="en" sz="4800">
                <a:solidFill>
                  <a:srgbClr val="F6B26B"/>
                </a:solidFill>
                <a:latin typeface="Josefin Slab"/>
                <a:ea typeface="Josefin Slab"/>
                <a:cs typeface="Josefin Slab"/>
                <a:sym typeface="Josefin Slab"/>
              </a:rPr>
              <a:t>Frustrate</a:t>
            </a: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48" name="Shape 648"/>
        <p:cNvGrpSpPr/>
        <p:nvPr/>
      </p:nvGrpSpPr>
      <p:grpSpPr>
        <a:xfrm>
          <a:off x="0" y="0"/>
          <a:ext cx="0" cy="0"/>
          <a:chOff x="0" y="0"/>
          <a:chExt cx="0" cy="0"/>
        </a:xfrm>
      </p:grpSpPr>
      <p:sp>
        <p:nvSpPr>
          <p:cNvPr id="649" name="Shape 649"/>
          <p:cNvSpPr txBox="1"/>
          <p:nvPr>
            <p:ph idx="1" type="body"/>
          </p:nvPr>
        </p:nvSpPr>
        <p:spPr>
          <a:xfrm>
            <a:off x="669726" y="564950"/>
            <a:ext cx="7804500" cy="4360500"/>
          </a:xfrm>
          <a:prstGeom prst="rect">
            <a:avLst/>
          </a:prstGeom>
          <a:noFill/>
          <a:ln>
            <a:noFill/>
          </a:ln>
        </p:spPr>
        <p:txBody>
          <a:bodyPr anchorCtr="0" anchor="ctr" bIns="32750" lIns="32750" rIns="32750" tIns="32750">
            <a:noAutofit/>
          </a:bodyPr>
          <a:lstStyle/>
          <a:p>
            <a:pPr indent="0" lvl="0" marL="0" marR="0" rtl="0" algn="ctr">
              <a:lnSpc>
                <a:spcPct val="100000"/>
              </a:lnSpc>
              <a:spcBef>
                <a:spcPts val="300"/>
              </a:spcBef>
              <a:spcAft>
                <a:spcPts val="0"/>
              </a:spcAft>
              <a:buNone/>
            </a:pPr>
            <a:r>
              <a:rPr lang="en" sz="6000">
                <a:latin typeface="Quicksand"/>
                <a:ea typeface="Quicksand"/>
                <a:cs typeface="Quicksand"/>
                <a:sym typeface="Quicksand"/>
              </a:rPr>
              <a:t>[ 30 minute break ]</a:t>
            </a:r>
          </a:p>
          <a:p>
            <a:pPr indent="0" lvl="0" marL="0" rtl="0" algn="ctr">
              <a:spcBef>
                <a:spcPts val="0"/>
              </a:spcBef>
              <a:buNone/>
            </a:pPr>
            <a:r>
              <a:t/>
            </a:r>
            <a:endParaRPr sz="1200" u="sng">
              <a:solidFill>
                <a:schemeClr val="lt1"/>
              </a:solidFill>
              <a:latin typeface="Trebuchet MS"/>
              <a:ea typeface="Trebuchet MS"/>
              <a:cs typeface="Trebuchet MS"/>
              <a:sym typeface="Trebuchet MS"/>
            </a:endParaRPr>
          </a:p>
          <a:p>
            <a:pPr indent="-69850" lvl="0" marL="0" rtl="0" algn="ctr">
              <a:spcBef>
                <a:spcPts val="0"/>
              </a:spcBef>
              <a:buClr>
                <a:schemeClr val="dk1"/>
              </a:buClr>
              <a:buSzPct val="68750"/>
              <a:buFont typeface="Arial"/>
              <a:buNone/>
            </a:pPr>
            <a:r>
              <a:rPr lang="en" sz="1600" u="sng">
                <a:solidFill>
                  <a:schemeClr val="lt1"/>
                </a:solidFill>
                <a:latin typeface="Trebuchet MS"/>
                <a:ea typeface="Trebuchet MS"/>
                <a:cs typeface="Trebuchet MS"/>
                <a:sym typeface="Trebuchet MS"/>
              </a:rPr>
              <a:t>http://slideshare.net/nicjansma/measuring-real-user-performance-in-the-browser</a:t>
            </a: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53" name="Shape 653"/>
        <p:cNvGrpSpPr/>
        <p:nvPr/>
      </p:nvGrpSpPr>
      <p:grpSpPr>
        <a:xfrm>
          <a:off x="0" y="0"/>
          <a:ext cx="0" cy="0"/>
          <a:chOff x="0" y="0"/>
          <a:chExt cx="0" cy="0"/>
        </a:xfrm>
      </p:grpSpPr>
      <p:sp>
        <p:nvSpPr>
          <p:cNvPr id="654" name="Shape 654"/>
          <p:cNvSpPr txBox="1"/>
          <p:nvPr>
            <p:ph type="title"/>
          </p:nvPr>
        </p:nvSpPr>
        <p:spPr>
          <a:xfrm>
            <a:off x="892975" y="863948"/>
            <a:ext cx="7358100" cy="777899"/>
          </a:xfrm>
          <a:prstGeom prst="rect">
            <a:avLst/>
          </a:prstGeom>
        </p:spPr>
        <p:txBody>
          <a:bodyPr anchorCtr="0" anchor="b" bIns="58925" lIns="58925" rIns="58925" tIns="58925">
            <a:noAutofit/>
          </a:bodyPr>
          <a:lstStyle/>
          <a:p>
            <a:pPr lvl="0" rtl="0">
              <a:spcBef>
                <a:spcPts val="0"/>
              </a:spcBef>
              <a:buNone/>
            </a:pPr>
            <a:r>
              <a:t/>
            </a:r>
            <a:endParaRPr sz="3000">
              <a:latin typeface="Josefin Slab"/>
              <a:ea typeface="Josefin Slab"/>
              <a:cs typeface="Josefin Slab"/>
              <a:sym typeface="Josefin Slab"/>
            </a:endParaRPr>
          </a:p>
        </p:txBody>
      </p:sp>
      <p:sp>
        <p:nvSpPr>
          <p:cNvPr id="655" name="Shape 655"/>
          <p:cNvSpPr txBox="1"/>
          <p:nvPr>
            <p:ph idx="1" type="body"/>
          </p:nvPr>
        </p:nvSpPr>
        <p:spPr>
          <a:xfrm>
            <a:off x="892975" y="1768488"/>
            <a:ext cx="7358100" cy="1606500"/>
          </a:xfrm>
          <a:prstGeom prst="rect">
            <a:avLst/>
          </a:prstGeom>
        </p:spPr>
        <p:txBody>
          <a:bodyPr anchorCtr="0" anchor="t" bIns="58925" lIns="58925" rIns="58925" tIns="58925">
            <a:noAutofit/>
          </a:bodyPr>
          <a:lstStyle/>
          <a:p>
            <a:pPr lvl="0" rtl="0">
              <a:spcBef>
                <a:spcPts val="0"/>
              </a:spcBef>
              <a:buNone/>
            </a:pPr>
            <a:r>
              <a:rPr lang="en" sz="8000">
                <a:solidFill>
                  <a:srgbClr val="3387CC"/>
                </a:solidFill>
                <a:latin typeface="Sacramento"/>
                <a:ea typeface="Sacramento"/>
                <a:cs typeface="Sacramento"/>
                <a:sym typeface="Sacramento"/>
              </a:rPr>
              <a:t>S</a:t>
            </a:r>
            <a:r>
              <a:rPr lang="en" sz="8000">
                <a:latin typeface="Sacramento"/>
                <a:ea typeface="Sacramento"/>
                <a:cs typeface="Sacramento"/>
                <a:sym typeface="Sacramento"/>
              </a:rPr>
              <a:t>ingle </a:t>
            </a:r>
            <a:r>
              <a:rPr lang="en" sz="8000">
                <a:solidFill>
                  <a:srgbClr val="F02532"/>
                </a:solidFill>
                <a:latin typeface="Sacramento"/>
                <a:ea typeface="Sacramento"/>
                <a:cs typeface="Sacramento"/>
                <a:sym typeface="Sacramento"/>
              </a:rPr>
              <a:t>P</a:t>
            </a:r>
            <a:r>
              <a:rPr lang="en" sz="8000">
                <a:latin typeface="Sacramento"/>
                <a:ea typeface="Sacramento"/>
                <a:cs typeface="Sacramento"/>
                <a:sym typeface="Sacramento"/>
              </a:rPr>
              <a:t>age </a:t>
            </a:r>
            <a:r>
              <a:rPr lang="en" sz="8000">
                <a:solidFill>
                  <a:srgbClr val="3387CC"/>
                </a:solidFill>
                <a:latin typeface="Sacramento"/>
                <a:ea typeface="Sacramento"/>
                <a:cs typeface="Sacramento"/>
                <a:sym typeface="Sacramento"/>
              </a:rPr>
              <a:t>A</a:t>
            </a:r>
            <a:r>
              <a:rPr lang="en" sz="8000">
                <a:latin typeface="Sacramento"/>
                <a:ea typeface="Sacramento"/>
                <a:cs typeface="Sacramento"/>
                <a:sym typeface="Sacramento"/>
              </a:rPr>
              <a:t>pps</a:t>
            </a: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59" name="Shape 659"/>
        <p:cNvGrpSpPr/>
        <p:nvPr/>
      </p:nvGrpSpPr>
      <p:grpSpPr>
        <a:xfrm>
          <a:off x="0" y="0"/>
          <a:ext cx="0" cy="0"/>
          <a:chOff x="0" y="0"/>
          <a:chExt cx="0" cy="0"/>
        </a:xfrm>
      </p:grpSpPr>
      <p:sp>
        <p:nvSpPr>
          <p:cNvPr id="660" name="Shape 660"/>
          <p:cNvSpPr txBox="1"/>
          <p:nvPr>
            <p:ph type="title"/>
          </p:nvPr>
        </p:nvSpPr>
        <p:spPr>
          <a:xfrm>
            <a:off x="336921" y="133945"/>
            <a:ext cx="8470200" cy="455700"/>
          </a:xfrm>
          <a:prstGeom prst="rect">
            <a:avLst/>
          </a:prstGeom>
          <a:noFill/>
          <a:ln>
            <a:noFill/>
          </a:ln>
        </p:spPr>
        <p:txBody>
          <a:bodyPr anchorCtr="0" anchor="ctr" bIns="32750" lIns="32750" rIns="32750" tIns="32750">
            <a:noAutofit/>
          </a:bodyPr>
          <a:lstStyle/>
          <a:p>
            <a:pPr indent="0" lvl="0" marL="0" marR="0" rtl="0" algn="l">
              <a:lnSpc>
                <a:spcPct val="100000"/>
              </a:lnSpc>
              <a:spcBef>
                <a:spcPts val="0"/>
              </a:spcBef>
              <a:spcAft>
                <a:spcPts val="0"/>
              </a:spcAft>
              <a:buClr>
                <a:srgbClr val="FFFFFF"/>
              </a:buClr>
              <a:buSzPct val="25000"/>
              <a:buFont typeface="Libre Baskerville"/>
              <a:buNone/>
            </a:pPr>
            <a:r>
              <a:rPr i="0" lang="en">
                <a:solidFill>
                  <a:schemeClr val="lt1"/>
                </a:solidFill>
                <a:latin typeface="Josefin Slab"/>
                <a:ea typeface="Josefin Slab"/>
                <a:cs typeface="Josefin Slab"/>
                <a:sym typeface="Josefin Slab"/>
              </a:rPr>
              <a:t>Single Page Apps (</a:t>
            </a:r>
            <a:r>
              <a:rPr i="0" lang="en">
                <a:solidFill>
                  <a:srgbClr val="3387CC"/>
                </a:solidFill>
                <a:latin typeface="Josefin Slab"/>
                <a:ea typeface="Josefin Slab"/>
                <a:cs typeface="Josefin Slab"/>
                <a:sym typeface="Josefin Slab"/>
              </a:rPr>
              <a:t>SPA</a:t>
            </a:r>
            <a:r>
              <a:rPr i="0" lang="en">
                <a:solidFill>
                  <a:schemeClr val="lt1"/>
                </a:solidFill>
                <a:latin typeface="Josefin Slab"/>
                <a:ea typeface="Josefin Slab"/>
                <a:cs typeface="Josefin Slab"/>
                <a:sym typeface="Josefin Slab"/>
              </a:rPr>
              <a:t>s)</a:t>
            </a:r>
          </a:p>
        </p:txBody>
      </p:sp>
      <p:sp>
        <p:nvSpPr>
          <p:cNvPr id="661" name="Shape 661"/>
          <p:cNvSpPr txBox="1"/>
          <p:nvPr>
            <p:ph idx="1" type="body"/>
          </p:nvPr>
        </p:nvSpPr>
        <p:spPr>
          <a:xfrm>
            <a:off x="669726" y="564950"/>
            <a:ext cx="7804500" cy="4360500"/>
          </a:xfrm>
          <a:prstGeom prst="rect">
            <a:avLst/>
          </a:prstGeom>
          <a:noFill/>
          <a:ln>
            <a:noFill/>
          </a:ln>
        </p:spPr>
        <p:txBody>
          <a:bodyPr anchorCtr="0" anchor="t" bIns="32750" lIns="32750" rIns="32750" tIns="32750">
            <a:noAutofit/>
          </a:bodyPr>
          <a:lstStyle/>
          <a:p>
            <a:pPr indent="-361950" lvl="0" marL="457200" marR="0" rtl="0" algn="l">
              <a:lnSpc>
                <a:spcPct val="100000"/>
              </a:lnSpc>
              <a:spcBef>
                <a:spcPts val="1000"/>
              </a:spcBef>
              <a:spcAft>
                <a:spcPts val="1000"/>
              </a:spcAft>
              <a:buSzPct val="100000"/>
              <a:buFont typeface="Trebuchet MS"/>
            </a:pPr>
            <a:r>
              <a:rPr lang="en" sz="2100">
                <a:latin typeface="Trebuchet MS"/>
                <a:ea typeface="Trebuchet MS"/>
                <a:cs typeface="Trebuchet MS"/>
                <a:sym typeface="Trebuchet MS"/>
              </a:rPr>
              <a:t>Run on a single page, dynamically bringing in content as necessary</a:t>
            </a:r>
          </a:p>
          <a:p>
            <a:pPr indent="-361950" lvl="0" marL="457200" marR="0" rtl="0" algn="l">
              <a:lnSpc>
                <a:spcPct val="100000"/>
              </a:lnSpc>
              <a:spcBef>
                <a:spcPts val="1000"/>
              </a:spcBef>
              <a:spcAft>
                <a:spcPts val="1000"/>
              </a:spcAft>
              <a:buSzPct val="100000"/>
              <a:buFont typeface="Trebuchet MS"/>
            </a:pPr>
            <a:r>
              <a:rPr lang="en" sz="2100">
                <a:latin typeface="Trebuchet MS"/>
                <a:ea typeface="Trebuchet MS"/>
                <a:cs typeface="Trebuchet MS"/>
                <a:sym typeface="Trebuchet MS"/>
              </a:rPr>
              <a:t>Frameworks such as </a:t>
            </a:r>
            <a:r>
              <a:rPr lang="en" sz="2100">
                <a:solidFill>
                  <a:srgbClr val="3387CC"/>
                </a:solidFill>
                <a:latin typeface="Trebuchet MS"/>
                <a:ea typeface="Trebuchet MS"/>
                <a:cs typeface="Trebuchet MS"/>
                <a:sym typeface="Trebuchet MS"/>
              </a:rPr>
              <a:t>AngularJS</a:t>
            </a:r>
            <a:r>
              <a:rPr lang="en" sz="2100">
                <a:latin typeface="Trebuchet MS"/>
                <a:ea typeface="Trebuchet MS"/>
                <a:cs typeface="Trebuchet MS"/>
                <a:sym typeface="Trebuchet MS"/>
              </a:rPr>
              <a:t>, </a:t>
            </a:r>
            <a:r>
              <a:rPr lang="en" sz="2100">
                <a:solidFill>
                  <a:srgbClr val="3387CC"/>
                </a:solidFill>
                <a:latin typeface="Trebuchet MS"/>
                <a:ea typeface="Trebuchet MS"/>
                <a:cs typeface="Trebuchet MS"/>
                <a:sym typeface="Trebuchet MS"/>
              </a:rPr>
              <a:t>Ember.js</a:t>
            </a:r>
            <a:r>
              <a:rPr lang="en" sz="2100">
                <a:latin typeface="Trebuchet MS"/>
                <a:ea typeface="Trebuchet MS"/>
                <a:cs typeface="Trebuchet MS"/>
                <a:sym typeface="Trebuchet MS"/>
              </a:rPr>
              <a:t>, </a:t>
            </a:r>
            <a:r>
              <a:rPr lang="en" sz="2100">
                <a:solidFill>
                  <a:srgbClr val="3387CC"/>
                </a:solidFill>
                <a:latin typeface="Trebuchet MS"/>
                <a:ea typeface="Trebuchet MS"/>
                <a:cs typeface="Trebuchet MS"/>
                <a:sym typeface="Trebuchet MS"/>
              </a:rPr>
              <a:t>Backbone.js</a:t>
            </a:r>
            <a:r>
              <a:rPr lang="en" sz="2100">
                <a:latin typeface="Trebuchet MS"/>
                <a:ea typeface="Trebuchet MS"/>
                <a:cs typeface="Trebuchet MS"/>
                <a:sym typeface="Trebuchet MS"/>
              </a:rPr>
              <a:t>, </a:t>
            </a:r>
            <a:r>
              <a:rPr lang="en" sz="2100">
                <a:solidFill>
                  <a:srgbClr val="3387CC"/>
                </a:solidFill>
                <a:latin typeface="Trebuchet MS"/>
                <a:ea typeface="Trebuchet MS"/>
                <a:cs typeface="Trebuchet MS"/>
                <a:sym typeface="Trebuchet MS"/>
              </a:rPr>
              <a:t>React</a:t>
            </a:r>
            <a:r>
              <a:rPr lang="en" sz="2100">
                <a:latin typeface="Trebuchet MS"/>
                <a:ea typeface="Trebuchet MS"/>
                <a:cs typeface="Trebuchet MS"/>
                <a:sym typeface="Trebuchet MS"/>
              </a:rPr>
              <a:t>, etc.</a:t>
            </a:r>
          </a:p>
          <a:p>
            <a:pPr indent="0" lvl="0" marL="0" marR="0" rtl="0" algn="l">
              <a:lnSpc>
                <a:spcPct val="100000"/>
              </a:lnSpc>
              <a:spcBef>
                <a:spcPts val="1000"/>
              </a:spcBef>
              <a:spcAft>
                <a:spcPts val="0"/>
              </a:spcAft>
              <a:buNone/>
            </a:pPr>
            <a:r>
              <a:t/>
            </a:r>
            <a:endParaRPr sz="2100">
              <a:latin typeface="Trebuchet MS"/>
              <a:ea typeface="Trebuchet MS"/>
              <a:cs typeface="Trebuchet MS"/>
              <a:sym typeface="Trebuchet MS"/>
            </a:endParaRPr>
          </a:p>
          <a:p>
            <a:pPr indent="0" lvl="0" marL="0" marR="0" rtl="0" algn="l">
              <a:lnSpc>
                <a:spcPct val="100000"/>
              </a:lnSpc>
              <a:spcBef>
                <a:spcPts val="0"/>
              </a:spcBef>
              <a:spcAft>
                <a:spcPts val="0"/>
              </a:spcAft>
              <a:buNone/>
            </a:pPr>
            <a:r>
              <a:rPr lang="en" sz="2100">
                <a:latin typeface="Trebuchet MS"/>
                <a:ea typeface="Trebuchet MS"/>
                <a:cs typeface="Trebuchet MS"/>
                <a:sym typeface="Trebuchet MS"/>
              </a:rPr>
              <a:t>Definitions</a:t>
            </a:r>
          </a:p>
          <a:p>
            <a:pPr indent="-361950" lvl="0" marL="457200" marR="0" rtl="0" algn="l">
              <a:lnSpc>
                <a:spcPct val="100000"/>
              </a:lnSpc>
              <a:spcBef>
                <a:spcPts val="1000"/>
              </a:spcBef>
              <a:spcAft>
                <a:spcPts val="1000"/>
              </a:spcAft>
              <a:buSzPct val="100000"/>
              <a:buFont typeface="Trebuchet MS"/>
            </a:pPr>
            <a:r>
              <a:rPr lang="en" sz="2100">
                <a:solidFill>
                  <a:srgbClr val="3387CC"/>
                </a:solidFill>
                <a:latin typeface="Trebuchet MS"/>
                <a:ea typeface="Trebuchet MS"/>
                <a:cs typeface="Trebuchet MS"/>
                <a:sym typeface="Trebuchet MS"/>
              </a:rPr>
              <a:t>Hard Navigation</a:t>
            </a:r>
            <a:r>
              <a:rPr lang="en" sz="2100">
                <a:latin typeface="Trebuchet MS"/>
                <a:ea typeface="Trebuchet MS"/>
                <a:cs typeface="Trebuchet MS"/>
                <a:sym typeface="Trebuchet MS"/>
              </a:rPr>
              <a:t>: The first page load, which will include all static HTML, JavaScript, CSS, the SPA framework itself (e.g. </a:t>
            </a:r>
            <a:r>
              <a:rPr lang="en" sz="2100">
                <a:latin typeface="Consolas"/>
                <a:ea typeface="Consolas"/>
                <a:cs typeface="Consolas"/>
                <a:sym typeface="Consolas"/>
              </a:rPr>
              <a:t>angular.js</a:t>
            </a:r>
            <a:r>
              <a:rPr lang="en" sz="2100">
                <a:latin typeface="Trebuchet MS"/>
                <a:ea typeface="Trebuchet MS"/>
                <a:cs typeface="Trebuchet MS"/>
                <a:sym typeface="Trebuchet MS"/>
              </a:rPr>
              <a:t>), plus showing the initial route</a:t>
            </a:r>
          </a:p>
          <a:p>
            <a:pPr indent="-361950" lvl="0" marL="457200" marR="0" rtl="0" algn="l">
              <a:lnSpc>
                <a:spcPct val="100000"/>
              </a:lnSpc>
              <a:spcBef>
                <a:spcPts val="1000"/>
              </a:spcBef>
              <a:spcAft>
                <a:spcPts val="1000"/>
              </a:spcAft>
              <a:buSzPct val="100000"/>
              <a:buFont typeface="Trebuchet MS"/>
            </a:pPr>
            <a:r>
              <a:rPr lang="en" sz="2100">
                <a:solidFill>
                  <a:srgbClr val="3387CC"/>
                </a:solidFill>
                <a:latin typeface="Trebuchet MS"/>
                <a:ea typeface="Trebuchet MS"/>
                <a:cs typeface="Trebuchet MS"/>
                <a:sym typeface="Trebuchet MS"/>
              </a:rPr>
              <a:t>Soft Navigation</a:t>
            </a:r>
            <a:r>
              <a:rPr lang="en" sz="2100">
                <a:latin typeface="Trebuchet MS"/>
                <a:ea typeface="Trebuchet MS"/>
                <a:cs typeface="Trebuchet MS"/>
                <a:sym typeface="Trebuchet MS"/>
              </a:rPr>
              <a:t>: Any subsequent route (address bar) change</a:t>
            </a:r>
          </a:p>
          <a:p>
            <a:pPr indent="-361950" lvl="0" marL="457200" marR="0" rtl="0" algn="l">
              <a:lnSpc>
                <a:spcPct val="100000"/>
              </a:lnSpc>
              <a:spcBef>
                <a:spcPts val="1000"/>
              </a:spcBef>
              <a:spcAft>
                <a:spcPts val="1000"/>
              </a:spcAft>
              <a:buSzPct val="100000"/>
              <a:buFont typeface="Trebuchet MS"/>
            </a:pPr>
            <a:r>
              <a:rPr lang="en" sz="2100">
                <a:latin typeface="Trebuchet MS"/>
                <a:ea typeface="Trebuchet MS"/>
                <a:cs typeface="Trebuchet MS"/>
                <a:sym typeface="Trebuchet MS"/>
              </a:rPr>
              <a:t>Any URL might be loaded via </a:t>
            </a:r>
            <a:r>
              <a:rPr lang="en" sz="2100">
                <a:solidFill>
                  <a:schemeClr val="accent1"/>
                </a:solidFill>
                <a:latin typeface="Trebuchet MS"/>
                <a:ea typeface="Trebuchet MS"/>
                <a:cs typeface="Trebuchet MS"/>
                <a:sym typeface="Trebuchet MS"/>
              </a:rPr>
              <a:t>either</a:t>
            </a:r>
            <a:r>
              <a:rPr lang="en" sz="2100">
                <a:latin typeface="Trebuchet MS"/>
                <a:ea typeface="Trebuchet MS"/>
                <a:cs typeface="Trebuchet MS"/>
                <a:sym typeface="Trebuchet MS"/>
              </a:rPr>
              <a:t> hard or soft navigation</a:t>
            </a: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65" name="Shape 665"/>
        <p:cNvGrpSpPr/>
        <p:nvPr/>
      </p:nvGrpSpPr>
      <p:grpSpPr>
        <a:xfrm>
          <a:off x="0" y="0"/>
          <a:ext cx="0" cy="0"/>
          <a:chOff x="0" y="0"/>
          <a:chExt cx="0" cy="0"/>
        </a:xfrm>
      </p:grpSpPr>
      <p:sp>
        <p:nvSpPr>
          <p:cNvPr id="666" name="Shape 666"/>
          <p:cNvSpPr txBox="1"/>
          <p:nvPr>
            <p:ph type="title"/>
          </p:nvPr>
        </p:nvSpPr>
        <p:spPr>
          <a:xfrm>
            <a:off x="892975" y="863948"/>
            <a:ext cx="7358100" cy="777899"/>
          </a:xfrm>
          <a:prstGeom prst="rect">
            <a:avLst/>
          </a:prstGeom>
        </p:spPr>
        <p:txBody>
          <a:bodyPr anchorCtr="0" anchor="b" bIns="58925" lIns="58925" rIns="58925" tIns="58925">
            <a:noAutofit/>
          </a:bodyPr>
          <a:lstStyle/>
          <a:p>
            <a:pPr lvl="0" rtl="0">
              <a:spcBef>
                <a:spcPts val="0"/>
              </a:spcBef>
              <a:buNone/>
            </a:pPr>
            <a:r>
              <a:rPr lang="en" sz="3000">
                <a:latin typeface="Josefin Slab"/>
                <a:ea typeface="Josefin Slab"/>
                <a:cs typeface="Josefin Slab"/>
                <a:sym typeface="Josefin Slab"/>
              </a:rPr>
              <a:t>SPAs...</a:t>
            </a:r>
          </a:p>
        </p:txBody>
      </p:sp>
      <p:sp>
        <p:nvSpPr>
          <p:cNvPr id="667" name="Shape 667"/>
          <p:cNvSpPr txBox="1"/>
          <p:nvPr>
            <p:ph idx="1" type="body"/>
          </p:nvPr>
        </p:nvSpPr>
        <p:spPr>
          <a:xfrm>
            <a:off x="892975" y="1768488"/>
            <a:ext cx="7358100" cy="1606500"/>
          </a:xfrm>
          <a:prstGeom prst="rect">
            <a:avLst/>
          </a:prstGeom>
        </p:spPr>
        <p:txBody>
          <a:bodyPr anchorCtr="0" anchor="t" bIns="58925" lIns="58925" rIns="58925" tIns="58925">
            <a:noAutofit/>
          </a:bodyPr>
          <a:lstStyle/>
          <a:p>
            <a:pPr lvl="0" rtl="0">
              <a:spcBef>
                <a:spcPts val="0"/>
              </a:spcBef>
              <a:buNone/>
            </a:pPr>
            <a:r>
              <a:rPr lang="en" sz="8000">
                <a:solidFill>
                  <a:srgbClr val="F02532"/>
                </a:solidFill>
                <a:latin typeface="Sacramento"/>
                <a:ea typeface="Sacramento"/>
                <a:cs typeface="Sacramento"/>
                <a:sym typeface="Sacramento"/>
              </a:rPr>
              <a:t>3</a:t>
            </a:r>
            <a:r>
              <a:rPr lang="en" sz="8000">
                <a:solidFill>
                  <a:srgbClr val="FFFFFF"/>
                </a:solidFill>
                <a:latin typeface="Sacramento"/>
                <a:ea typeface="Sacramento"/>
                <a:cs typeface="Sacramento"/>
                <a:sym typeface="Sacramento"/>
              </a:rPr>
              <a:t> Challenges</a:t>
            </a: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71" name="Shape 671"/>
        <p:cNvGrpSpPr/>
        <p:nvPr/>
      </p:nvGrpSpPr>
      <p:grpSpPr>
        <a:xfrm>
          <a:off x="0" y="0"/>
          <a:ext cx="0" cy="0"/>
          <a:chOff x="0" y="0"/>
          <a:chExt cx="0" cy="0"/>
        </a:xfrm>
      </p:grpSpPr>
      <p:sp>
        <p:nvSpPr>
          <p:cNvPr id="672" name="Shape 672"/>
          <p:cNvSpPr txBox="1"/>
          <p:nvPr>
            <p:ph type="title"/>
          </p:nvPr>
        </p:nvSpPr>
        <p:spPr>
          <a:xfrm>
            <a:off x="336921" y="133945"/>
            <a:ext cx="8470200" cy="455700"/>
          </a:xfrm>
          <a:prstGeom prst="rect">
            <a:avLst/>
          </a:prstGeom>
          <a:noFill/>
          <a:ln>
            <a:noFill/>
          </a:ln>
        </p:spPr>
        <p:txBody>
          <a:bodyPr anchorCtr="0" anchor="ctr" bIns="32750" lIns="32750" rIns="32750" tIns="32750">
            <a:noAutofit/>
          </a:bodyPr>
          <a:lstStyle/>
          <a:p>
            <a:pPr indent="0" lvl="0" marL="0" marR="0" rtl="0" algn="l">
              <a:lnSpc>
                <a:spcPct val="100000"/>
              </a:lnSpc>
              <a:spcBef>
                <a:spcPts val="0"/>
              </a:spcBef>
              <a:spcAft>
                <a:spcPts val="0"/>
              </a:spcAft>
              <a:buClr>
                <a:srgbClr val="FFFFFF"/>
              </a:buClr>
              <a:buSzPct val="25000"/>
              <a:buFont typeface="Libre Baskerville"/>
              <a:buNone/>
            </a:pPr>
            <a:r>
              <a:rPr i="0" lang="en" sz="3000">
                <a:solidFill>
                  <a:schemeClr val="lt1"/>
                </a:solidFill>
                <a:latin typeface="Josefin Slab"/>
                <a:ea typeface="Josefin Slab"/>
                <a:cs typeface="Josefin Slab"/>
                <a:sym typeface="Josefin Slab"/>
              </a:rPr>
              <a:t>Challenge 1: The onload Event No Longer Matters</a:t>
            </a:r>
          </a:p>
        </p:txBody>
      </p:sp>
      <p:sp>
        <p:nvSpPr>
          <p:cNvPr id="673" name="Shape 673"/>
          <p:cNvSpPr txBox="1"/>
          <p:nvPr>
            <p:ph idx="1" type="body"/>
          </p:nvPr>
        </p:nvSpPr>
        <p:spPr>
          <a:xfrm>
            <a:off x="669725" y="775175"/>
            <a:ext cx="7804500" cy="4150200"/>
          </a:xfrm>
          <a:prstGeom prst="rect">
            <a:avLst/>
          </a:prstGeom>
          <a:noFill/>
          <a:ln>
            <a:noFill/>
          </a:ln>
        </p:spPr>
        <p:txBody>
          <a:bodyPr anchorCtr="0" anchor="t" bIns="32750" lIns="32750" rIns="32750" tIns="32750">
            <a:noAutofit/>
          </a:bodyPr>
          <a:lstStyle/>
          <a:p>
            <a:pPr indent="0" lvl="0" marL="0" marR="0" rtl="0" algn="l">
              <a:lnSpc>
                <a:spcPct val="100000"/>
              </a:lnSpc>
              <a:spcBef>
                <a:spcPts val="1000"/>
              </a:spcBef>
              <a:spcAft>
                <a:spcPts val="1000"/>
              </a:spcAft>
              <a:buNone/>
            </a:pPr>
            <a:r>
              <a:rPr lang="en" sz="2100">
                <a:latin typeface="Trebuchet MS"/>
                <a:ea typeface="Trebuchet MS"/>
                <a:cs typeface="Trebuchet MS"/>
                <a:sym typeface="Trebuchet MS"/>
              </a:rPr>
              <a:t>Traditional Websites:</a:t>
            </a:r>
          </a:p>
          <a:p>
            <a:pPr indent="-361950" lvl="0" marL="457200" marR="0" rtl="0" algn="l">
              <a:lnSpc>
                <a:spcPct val="100000"/>
              </a:lnSpc>
              <a:spcBef>
                <a:spcPts val="1000"/>
              </a:spcBef>
              <a:spcAft>
                <a:spcPts val="1000"/>
              </a:spcAft>
              <a:buSzPct val="100000"/>
              <a:buFont typeface="Trebuchet MS"/>
            </a:pPr>
            <a:r>
              <a:rPr lang="en" sz="2100">
                <a:latin typeface="Trebuchet MS"/>
                <a:ea typeface="Trebuchet MS"/>
                <a:cs typeface="Trebuchet MS"/>
                <a:sym typeface="Trebuchet MS"/>
              </a:rPr>
              <a:t>On navigation, the browser begins downloading all of the JavaScript, CSS, images and other </a:t>
            </a:r>
            <a:r>
              <a:rPr lang="en" sz="2100">
                <a:solidFill>
                  <a:srgbClr val="3387CC"/>
                </a:solidFill>
                <a:latin typeface="Trebuchet MS"/>
                <a:ea typeface="Trebuchet MS"/>
                <a:cs typeface="Trebuchet MS"/>
                <a:sym typeface="Trebuchet MS"/>
              </a:rPr>
              <a:t>static resources</a:t>
            </a:r>
          </a:p>
          <a:p>
            <a:pPr indent="-361950" lvl="0" marL="457200" marR="0" rtl="0" algn="l">
              <a:lnSpc>
                <a:spcPct val="100000"/>
              </a:lnSpc>
              <a:spcBef>
                <a:spcPts val="1000"/>
              </a:spcBef>
              <a:spcAft>
                <a:spcPts val="1000"/>
              </a:spcAft>
              <a:buSzPct val="100000"/>
              <a:buFont typeface="Trebuchet MS"/>
            </a:pPr>
            <a:r>
              <a:rPr lang="en" sz="2100">
                <a:latin typeface="Trebuchet MS"/>
                <a:ea typeface="Trebuchet MS"/>
                <a:cs typeface="Trebuchet MS"/>
                <a:sym typeface="Trebuchet MS"/>
              </a:rPr>
              <a:t>Once </a:t>
            </a:r>
            <a:r>
              <a:rPr lang="en" sz="2100">
                <a:solidFill>
                  <a:srgbClr val="3387CC"/>
                </a:solidFill>
                <a:latin typeface="Trebuchet MS"/>
                <a:ea typeface="Trebuchet MS"/>
                <a:cs typeface="Trebuchet MS"/>
                <a:sym typeface="Trebuchet MS"/>
              </a:rPr>
              <a:t>all static resources are fetched</a:t>
            </a:r>
            <a:r>
              <a:rPr lang="en" sz="2100">
                <a:latin typeface="Trebuchet MS"/>
                <a:ea typeface="Trebuchet MS"/>
                <a:cs typeface="Trebuchet MS"/>
                <a:sym typeface="Trebuchet MS"/>
              </a:rPr>
              <a:t>, the body's </a:t>
            </a:r>
            <a:r>
              <a:rPr lang="en" sz="2100">
                <a:solidFill>
                  <a:srgbClr val="3387CC"/>
                </a:solidFill>
                <a:latin typeface="Consolas"/>
                <a:ea typeface="Consolas"/>
                <a:cs typeface="Consolas"/>
                <a:sym typeface="Consolas"/>
              </a:rPr>
              <a:t>onload</a:t>
            </a:r>
            <a:r>
              <a:rPr lang="en" sz="2100">
                <a:solidFill>
                  <a:schemeClr val="accent1"/>
                </a:solidFill>
                <a:latin typeface="Consolas"/>
                <a:ea typeface="Consolas"/>
                <a:cs typeface="Consolas"/>
                <a:sym typeface="Consolas"/>
              </a:rPr>
              <a:t> </a:t>
            </a:r>
            <a:r>
              <a:rPr lang="en" sz="2100">
                <a:latin typeface="Trebuchet MS"/>
                <a:ea typeface="Trebuchet MS"/>
                <a:cs typeface="Trebuchet MS"/>
                <a:sym typeface="Trebuchet MS"/>
              </a:rPr>
              <a:t>event will fire</a:t>
            </a:r>
          </a:p>
          <a:p>
            <a:pPr indent="-361950" lvl="0" marL="457200" marR="0" rtl="0" algn="l">
              <a:lnSpc>
                <a:spcPct val="100000"/>
              </a:lnSpc>
              <a:spcBef>
                <a:spcPts val="1000"/>
              </a:spcBef>
              <a:spcAft>
                <a:spcPts val="1000"/>
              </a:spcAft>
              <a:buSzPct val="100000"/>
              <a:buFont typeface="Trebuchet MS"/>
            </a:pPr>
            <a:r>
              <a:rPr lang="en" sz="2100">
                <a:latin typeface="Trebuchet MS"/>
                <a:ea typeface="Trebuchet MS"/>
                <a:cs typeface="Trebuchet MS"/>
                <a:sym typeface="Trebuchet MS"/>
              </a:rPr>
              <a:t>This is traditionally what websites consider as </a:t>
            </a:r>
            <a:r>
              <a:rPr lang="en" sz="2100">
                <a:solidFill>
                  <a:srgbClr val="3387CC"/>
                </a:solidFill>
                <a:latin typeface="Trebuchet MS"/>
                <a:ea typeface="Trebuchet MS"/>
                <a:cs typeface="Trebuchet MS"/>
                <a:sym typeface="Trebuchet MS"/>
              </a:rPr>
              <a:t>page load complete</a:t>
            </a: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77" name="Shape 677"/>
        <p:cNvGrpSpPr/>
        <p:nvPr/>
      </p:nvGrpSpPr>
      <p:grpSpPr>
        <a:xfrm>
          <a:off x="0" y="0"/>
          <a:ext cx="0" cy="0"/>
          <a:chOff x="0" y="0"/>
          <a:chExt cx="0" cy="0"/>
        </a:xfrm>
      </p:grpSpPr>
      <p:sp>
        <p:nvSpPr>
          <p:cNvPr id="678" name="Shape 678"/>
          <p:cNvSpPr txBox="1"/>
          <p:nvPr>
            <p:ph type="title"/>
          </p:nvPr>
        </p:nvSpPr>
        <p:spPr>
          <a:xfrm>
            <a:off x="336921" y="133945"/>
            <a:ext cx="8470200" cy="455700"/>
          </a:xfrm>
          <a:prstGeom prst="rect">
            <a:avLst/>
          </a:prstGeom>
          <a:noFill/>
          <a:ln>
            <a:noFill/>
          </a:ln>
        </p:spPr>
        <p:txBody>
          <a:bodyPr anchorCtr="0" anchor="ctr" bIns="32750" lIns="32750" rIns="32750" tIns="32750">
            <a:noAutofit/>
          </a:bodyPr>
          <a:lstStyle/>
          <a:p>
            <a:pPr indent="0" lvl="0" marL="0" marR="0" rtl="0" algn="l">
              <a:lnSpc>
                <a:spcPct val="100000"/>
              </a:lnSpc>
              <a:spcBef>
                <a:spcPts val="0"/>
              </a:spcBef>
              <a:spcAft>
                <a:spcPts val="0"/>
              </a:spcAft>
              <a:buClr>
                <a:srgbClr val="FFFFFF"/>
              </a:buClr>
              <a:buSzPct val="25000"/>
              <a:buFont typeface="Libre Baskerville"/>
              <a:buNone/>
            </a:pPr>
            <a:r>
              <a:rPr i="0" lang="en" sz="3000">
                <a:solidFill>
                  <a:schemeClr val="lt1"/>
                </a:solidFill>
                <a:latin typeface="Josefin Slab"/>
                <a:ea typeface="Josefin Slab"/>
                <a:cs typeface="Josefin Slab"/>
                <a:sym typeface="Josefin Slab"/>
              </a:rPr>
              <a:t>Challenge 1: The onload Event No Longer Matters</a:t>
            </a:r>
          </a:p>
        </p:txBody>
      </p:sp>
      <p:pic>
        <p:nvPicPr>
          <p:cNvPr id="679" name="Shape 679"/>
          <p:cNvPicPr preferRelativeResize="0"/>
          <p:nvPr/>
        </p:nvPicPr>
        <p:blipFill>
          <a:blip r:embed="rId3">
            <a:alphaModFix/>
          </a:blip>
          <a:stretch>
            <a:fillRect/>
          </a:stretch>
        </p:blipFill>
        <p:spPr>
          <a:xfrm>
            <a:off x="2269102" y="862825"/>
            <a:ext cx="4605800" cy="4034674"/>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83" name="Shape 683"/>
        <p:cNvGrpSpPr/>
        <p:nvPr/>
      </p:nvGrpSpPr>
      <p:grpSpPr>
        <a:xfrm>
          <a:off x="0" y="0"/>
          <a:ext cx="0" cy="0"/>
          <a:chOff x="0" y="0"/>
          <a:chExt cx="0" cy="0"/>
        </a:xfrm>
      </p:grpSpPr>
      <p:sp>
        <p:nvSpPr>
          <p:cNvPr id="684" name="Shape 684"/>
          <p:cNvSpPr txBox="1"/>
          <p:nvPr>
            <p:ph type="title"/>
          </p:nvPr>
        </p:nvSpPr>
        <p:spPr>
          <a:xfrm>
            <a:off x="336921" y="133945"/>
            <a:ext cx="8470200" cy="455700"/>
          </a:xfrm>
          <a:prstGeom prst="rect">
            <a:avLst/>
          </a:prstGeom>
          <a:noFill/>
          <a:ln>
            <a:noFill/>
          </a:ln>
        </p:spPr>
        <p:txBody>
          <a:bodyPr anchorCtr="0" anchor="ctr" bIns="32750" lIns="32750" rIns="32750" tIns="32750">
            <a:noAutofit/>
          </a:bodyPr>
          <a:lstStyle/>
          <a:p>
            <a:pPr indent="0" lvl="0" marL="0" marR="0" rtl="0" algn="l">
              <a:lnSpc>
                <a:spcPct val="100000"/>
              </a:lnSpc>
              <a:spcBef>
                <a:spcPts val="0"/>
              </a:spcBef>
              <a:spcAft>
                <a:spcPts val="0"/>
              </a:spcAft>
              <a:buClr>
                <a:srgbClr val="FFFFFF"/>
              </a:buClr>
              <a:buSzPct val="25000"/>
              <a:buFont typeface="Libre Baskerville"/>
              <a:buNone/>
            </a:pPr>
            <a:r>
              <a:rPr i="0" lang="en" sz="3000">
                <a:solidFill>
                  <a:schemeClr val="lt1"/>
                </a:solidFill>
                <a:latin typeface="Josefin Slab"/>
                <a:ea typeface="Josefin Slab"/>
                <a:cs typeface="Josefin Slab"/>
                <a:sym typeface="Josefin Slab"/>
              </a:rPr>
              <a:t>Challenge 1: The onload Event No Longer Matters</a:t>
            </a:r>
          </a:p>
        </p:txBody>
      </p:sp>
      <p:sp>
        <p:nvSpPr>
          <p:cNvPr id="685" name="Shape 685"/>
          <p:cNvSpPr txBox="1"/>
          <p:nvPr>
            <p:ph idx="1" type="body"/>
          </p:nvPr>
        </p:nvSpPr>
        <p:spPr>
          <a:xfrm>
            <a:off x="669726" y="564950"/>
            <a:ext cx="7804500" cy="4360500"/>
          </a:xfrm>
          <a:prstGeom prst="rect">
            <a:avLst/>
          </a:prstGeom>
          <a:noFill/>
          <a:ln>
            <a:noFill/>
          </a:ln>
        </p:spPr>
        <p:txBody>
          <a:bodyPr anchorCtr="0" anchor="t" bIns="32750" lIns="32750" rIns="32750" tIns="32750">
            <a:noAutofit/>
          </a:bodyPr>
          <a:lstStyle/>
          <a:p>
            <a:pPr indent="0" lvl="0" marL="0" marR="0" rtl="0" algn="l">
              <a:lnSpc>
                <a:spcPct val="100000"/>
              </a:lnSpc>
              <a:spcBef>
                <a:spcPts val="1000"/>
              </a:spcBef>
              <a:spcAft>
                <a:spcPts val="1000"/>
              </a:spcAft>
              <a:buNone/>
            </a:pPr>
            <a:r>
              <a:rPr lang="en" sz="2100">
                <a:latin typeface="Trebuchet MS"/>
                <a:ea typeface="Trebuchet MS"/>
                <a:cs typeface="Trebuchet MS"/>
                <a:sym typeface="Trebuchet MS"/>
              </a:rPr>
              <a:t>Single Page Apps:</a:t>
            </a:r>
          </a:p>
          <a:p>
            <a:pPr indent="-361950" lvl="0" marL="457200" marR="0" rtl="0" algn="l">
              <a:lnSpc>
                <a:spcPct val="100000"/>
              </a:lnSpc>
              <a:spcBef>
                <a:spcPts val="1000"/>
              </a:spcBef>
              <a:spcAft>
                <a:spcPts val="1000"/>
              </a:spcAft>
              <a:buSzPct val="100000"/>
              <a:buFont typeface="Trebuchet MS"/>
            </a:pPr>
            <a:r>
              <a:rPr lang="en" sz="2100">
                <a:latin typeface="Trebuchet MS"/>
                <a:ea typeface="Trebuchet MS"/>
                <a:cs typeface="Trebuchet MS"/>
                <a:sym typeface="Trebuchet MS"/>
              </a:rPr>
              <a:t>Load all </a:t>
            </a:r>
            <a:r>
              <a:rPr lang="en" sz="2100">
                <a:solidFill>
                  <a:srgbClr val="3387CC"/>
                </a:solidFill>
                <a:latin typeface="Trebuchet MS"/>
                <a:ea typeface="Trebuchet MS"/>
                <a:cs typeface="Trebuchet MS"/>
                <a:sym typeface="Trebuchet MS"/>
              </a:rPr>
              <a:t>static content</a:t>
            </a:r>
            <a:r>
              <a:rPr lang="en" sz="2100">
                <a:latin typeface="Trebuchet MS"/>
                <a:ea typeface="Trebuchet MS"/>
                <a:cs typeface="Trebuchet MS"/>
                <a:sym typeface="Trebuchet MS"/>
              </a:rPr>
              <a:t> like a traditional website</a:t>
            </a:r>
          </a:p>
          <a:p>
            <a:pPr indent="-361950" lvl="0" marL="457200" marR="0" rtl="0" algn="l">
              <a:lnSpc>
                <a:spcPct val="100000"/>
              </a:lnSpc>
              <a:spcBef>
                <a:spcPts val="1000"/>
              </a:spcBef>
              <a:spcAft>
                <a:spcPts val="1000"/>
              </a:spcAft>
              <a:buSzPct val="100000"/>
              <a:buFont typeface="Trebuchet MS"/>
            </a:pPr>
            <a:r>
              <a:rPr lang="en" sz="2100">
                <a:latin typeface="Trebuchet MS"/>
                <a:ea typeface="Trebuchet MS"/>
                <a:cs typeface="Trebuchet MS"/>
                <a:sym typeface="Trebuchet MS"/>
              </a:rPr>
              <a:t>The </a:t>
            </a:r>
            <a:r>
              <a:rPr lang="en" sz="2100">
                <a:solidFill>
                  <a:srgbClr val="3387CC"/>
                </a:solidFill>
                <a:latin typeface="Trebuchet MS"/>
                <a:ea typeface="Trebuchet MS"/>
                <a:cs typeface="Trebuchet MS"/>
                <a:sym typeface="Trebuchet MS"/>
              </a:rPr>
              <a:t>frameworks' code</a:t>
            </a:r>
            <a:r>
              <a:rPr lang="en" sz="2100">
                <a:latin typeface="Trebuchet MS"/>
                <a:ea typeface="Trebuchet MS"/>
                <a:cs typeface="Trebuchet MS"/>
                <a:sym typeface="Trebuchet MS"/>
              </a:rPr>
              <a:t> will also be fetched (e.g. </a:t>
            </a:r>
            <a:r>
              <a:rPr lang="en" sz="2100">
                <a:latin typeface="Consolas"/>
                <a:ea typeface="Consolas"/>
                <a:cs typeface="Consolas"/>
                <a:sym typeface="Consolas"/>
              </a:rPr>
              <a:t>angular.js</a:t>
            </a:r>
            <a:r>
              <a:rPr lang="en" sz="2100">
                <a:latin typeface="Trebuchet MS"/>
                <a:ea typeface="Trebuchet MS"/>
                <a:cs typeface="Trebuchet MS"/>
                <a:sym typeface="Trebuchet MS"/>
              </a:rPr>
              <a:t>)</a:t>
            </a:r>
          </a:p>
          <a:p>
            <a:pPr indent="-361950" lvl="0" marL="457200" marR="0" rtl="0" algn="l">
              <a:lnSpc>
                <a:spcPct val="100000"/>
              </a:lnSpc>
              <a:spcBef>
                <a:spcPts val="1000"/>
              </a:spcBef>
              <a:spcAft>
                <a:spcPts val="1000"/>
              </a:spcAft>
              <a:buSzPct val="100000"/>
              <a:buFont typeface="Trebuchet MS"/>
            </a:pPr>
            <a:r>
              <a:rPr lang="en" sz="2100">
                <a:latin typeface="Trebuchet MS"/>
                <a:ea typeface="Trebuchet MS"/>
                <a:cs typeface="Trebuchet MS"/>
                <a:sym typeface="Trebuchet MS"/>
              </a:rPr>
              <a:t>(the </a:t>
            </a:r>
            <a:r>
              <a:rPr lang="en" sz="2100">
                <a:solidFill>
                  <a:srgbClr val="3387CC"/>
                </a:solidFill>
                <a:latin typeface="Consolas"/>
                <a:ea typeface="Consolas"/>
                <a:cs typeface="Consolas"/>
                <a:sym typeface="Consolas"/>
              </a:rPr>
              <a:t>onload</a:t>
            </a:r>
            <a:r>
              <a:rPr lang="en" sz="2100">
                <a:solidFill>
                  <a:schemeClr val="accent1"/>
                </a:solidFill>
                <a:latin typeface="Trebuchet MS"/>
                <a:ea typeface="Trebuchet MS"/>
                <a:cs typeface="Trebuchet MS"/>
                <a:sym typeface="Trebuchet MS"/>
              </a:rPr>
              <a:t> </a:t>
            </a:r>
            <a:r>
              <a:rPr lang="en" sz="2100">
                <a:latin typeface="Trebuchet MS"/>
                <a:ea typeface="Trebuchet MS"/>
                <a:cs typeface="Trebuchet MS"/>
                <a:sym typeface="Trebuchet MS"/>
              </a:rPr>
              <a:t>event fires here)</a:t>
            </a:r>
          </a:p>
          <a:p>
            <a:pPr indent="-361950" lvl="0" marL="457200" marR="0" rtl="0" algn="l">
              <a:lnSpc>
                <a:spcPct val="100000"/>
              </a:lnSpc>
              <a:spcBef>
                <a:spcPts val="1000"/>
              </a:spcBef>
              <a:spcAft>
                <a:spcPts val="1000"/>
              </a:spcAft>
              <a:buSzPct val="100000"/>
              <a:buFont typeface="Trebuchet MS"/>
            </a:pPr>
            <a:r>
              <a:rPr lang="en" sz="2100">
                <a:latin typeface="Trebuchet MS"/>
                <a:ea typeface="Trebuchet MS"/>
                <a:cs typeface="Trebuchet MS"/>
                <a:sym typeface="Trebuchet MS"/>
              </a:rPr>
              <a:t>Once the SPA framework is loaded, it starts </a:t>
            </a:r>
            <a:r>
              <a:rPr lang="en" sz="2100">
                <a:solidFill>
                  <a:srgbClr val="3387CC"/>
                </a:solidFill>
                <a:latin typeface="Trebuchet MS"/>
                <a:ea typeface="Trebuchet MS"/>
                <a:cs typeface="Trebuchet MS"/>
                <a:sym typeface="Trebuchet MS"/>
              </a:rPr>
              <a:t>looking at routes, fetching views and data</a:t>
            </a:r>
          </a:p>
          <a:p>
            <a:pPr indent="-361950" lvl="0" marL="457200" marR="0" rtl="0" algn="l">
              <a:lnSpc>
                <a:spcPct val="100000"/>
              </a:lnSpc>
              <a:spcBef>
                <a:spcPts val="1000"/>
              </a:spcBef>
              <a:spcAft>
                <a:spcPts val="1000"/>
              </a:spcAft>
              <a:buSzPct val="100000"/>
              <a:buFont typeface="Trebuchet MS"/>
            </a:pPr>
            <a:r>
              <a:rPr lang="en" sz="2100">
                <a:latin typeface="Trebuchet MS"/>
                <a:ea typeface="Trebuchet MS"/>
                <a:cs typeface="Trebuchet MS"/>
                <a:sym typeface="Trebuchet MS"/>
              </a:rPr>
              <a:t>All of this content is fetched </a:t>
            </a:r>
            <a:r>
              <a:rPr lang="en" sz="2100">
                <a:solidFill>
                  <a:srgbClr val="3387CC"/>
                </a:solidFill>
                <a:latin typeface="Trebuchet MS"/>
                <a:ea typeface="Trebuchet MS"/>
                <a:cs typeface="Trebuchet MS"/>
                <a:sym typeface="Trebuchet MS"/>
              </a:rPr>
              <a:t>after the </a:t>
            </a:r>
            <a:r>
              <a:rPr lang="en" sz="2100">
                <a:solidFill>
                  <a:srgbClr val="3387CC"/>
                </a:solidFill>
                <a:latin typeface="Consolas"/>
                <a:ea typeface="Consolas"/>
                <a:cs typeface="Consolas"/>
                <a:sym typeface="Consolas"/>
              </a:rPr>
              <a:t>onload</a:t>
            </a:r>
            <a:r>
              <a:rPr lang="en" sz="2100">
                <a:latin typeface="Consolas"/>
                <a:ea typeface="Consolas"/>
                <a:cs typeface="Consolas"/>
                <a:sym typeface="Consolas"/>
              </a:rPr>
              <a:t> </a:t>
            </a:r>
            <a:r>
              <a:rPr lang="en" sz="2100">
                <a:latin typeface="Trebuchet MS"/>
                <a:ea typeface="Trebuchet MS"/>
                <a:cs typeface="Trebuchet MS"/>
                <a:sym typeface="Trebuchet MS"/>
              </a:rPr>
              <a:t>event</a:t>
            </a: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89" name="Shape 689"/>
        <p:cNvGrpSpPr/>
        <p:nvPr/>
      </p:nvGrpSpPr>
      <p:grpSpPr>
        <a:xfrm>
          <a:off x="0" y="0"/>
          <a:ext cx="0" cy="0"/>
          <a:chOff x="0" y="0"/>
          <a:chExt cx="0" cy="0"/>
        </a:xfrm>
      </p:grpSpPr>
      <p:sp>
        <p:nvSpPr>
          <p:cNvPr id="690" name="Shape 690"/>
          <p:cNvSpPr txBox="1"/>
          <p:nvPr>
            <p:ph type="title"/>
          </p:nvPr>
        </p:nvSpPr>
        <p:spPr>
          <a:xfrm>
            <a:off x="336921" y="133945"/>
            <a:ext cx="8470200" cy="455700"/>
          </a:xfrm>
          <a:prstGeom prst="rect">
            <a:avLst/>
          </a:prstGeom>
          <a:noFill/>
          <a:ln>
            <a:noFill/>
          </a:ln>
        </p:spPr>
        <p:txBody>
          <a:bodyPr anchorCtr="0" anchor="ctr" bIns="32750" lIns="32750" rIns="32750" tIns="32750">
            <a:noAutofit/>
          </a:bodyPr>
          <a:lstStyle/>
          <a:p>
            <a:pPr indent="0" lvl="0" marL="0" marR="0" rtl="0" algn="l">
              <a:lnSpc>
                <a:spcPct val="100000"/>
              </a:lnSpc>
              <a:spcBef>
                <a:spcPts val="0"/>
              </a:spcBef>
              <a:spcAft>
                <a:spcPts val="0"/>
              </a:spcAft>
              <a:buClr>
                <a:srgbClr val="FFFFFF"/>
              </a:buClr>
              <a:buSzPct val="25000"/>
              <a:buFont typeface="Libre Baskerville"/>
              <a:buNone/>
            </a:pPr>
            <a:r>
              <a:rPr i="0" lang="en" sz="3000">
                <a:solidFill>
                  <a:schemeClr val="lt1"/>
                </a:solidFill>
                <a:latin typeface="Josefin Slab"/>
                <a:ea typeface="Josefin Slab"/>
                <a:cs typeface="Josefin Slab"/>
                <a:sym typeface="Josefin Slab"/>
              </a:rPr>
              <a:t>Challenge 1: The onload Event No Longer Matters</a:t>
            </a:r>
          </a:p>
        </p:txBody>
      </p:sp>
      <p:pic>
        <p:nvPicPr>
          <p:cNvPr id="691" name="Shape 691"/>
          <p:cNvPicPr preferRelativeResize="0"/>
          <p:nvPr/>
        </p:nvPicPr>
        <p:blipFill>
          <a:blip r:embed="rId3">
            <a:alphaModFix/>
          </a:blip>
          <a:stretch>
            <a:fillRect/>
          </a:stretch>
        </p:blipFill>
        <p:spPr>
          <a:xfrm>
            <a:off x="2159400" y="792149"/>
            <a:ext cx="4825250" cy="4265524"/>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95" name="Shape 695"/>
        <p:cNvGrpSpPr/>
        <p:nvPr/>
      </p:nvGrpSpPr>
      <p:grpSpPr>
        <a:xfrm>
          <a:off x="0" y="0"/>
          <a:ext cx="0" cy="0"/>
          <a:chOff x="0" y="0"/>
          <a:chExt cx="0" cy="0"/>
        </a:xfrm>
      </p:grpSpPr>
      <p:sp>
        <p:nvSpPr>
          <p:cNvPr id="696" name="Shape 696"/>
          <p:cNvSpPr txBox="1"/>
          <p:nvPr>
            <p:ph type="title"/>
          </p:nvPr>
        </p:nvSpPr>
        <p:spPr>
          <a:xfrm>
            <a:off x="336921" y="133945"/>
            <a:ext cx="8470200" cy="455700"/>
          </a:xfrm>
          <a:prstGeom prst="rect">
            <a:avLst/>
          </a:prstGeom>
          <a:noFill/>
          <a:ln>
            <a:noFill/>
          </a:ln>
        </p:spPr>
        <p:txBody>
          <a:bodyPr anchorCtr="0" anchor="ctr" bIns="32750" lIns="32750" rIns="32750" tIns="32750">
            <a:noAutofit/>
          </a:bodyPr>
          <a:lstStyle/>
          <a:p>
            <a:pPr indent="0" lvl="0" marL="0" marR="0" rtl="0" algn="l">
              <a:lnSpc>
                <a:spcPct val="100000"/>
              </a:lnSpc>
              <a:spcBef>
                <a:spcPts val="0"/>
              </a:spcBef>
              <a:spcAft>
                <a:spcPts val="0"/>
              </a:spcAft>
              <a:buClr>
                <a:srgbClr val="FFFFFF"/>
              </a:buClr>
              <a:buSzPct val="25000"/>
              <a:buFont typeface="Libre Baskerville"/>
              <a:buNone/>
            </a:pPr>
            <a:r>
              <a:rPr i="0" lang="en" sz="3000">
                <a:solidFill>
                  <a:schemeClr val="lt1"/>
                </a:solidFill>
                <a:latin typeface="Josefin Slab"/>
                <a:ea typeface="Josefin Slab"/>
                <a:cs typeface="Josefin Slab"/>
                <a:sym typeface="Josefin Slab"/>
              </a:rPr>
              <a:t>Challenge 1: The onload Event No Longer Matters</a:t>
            </a:r>
          </a:p>
        </p:txBody>
      </p:sp>
      <p:pic>
        <p:nvPicPr>
          <p:cNvPr id="697" name="Shape 697"/>
          <p:cNvPicPr preferRelativeResize="0"/>
          <p:nvPr/>
        </p:nvPicPr>
        <p:blipFill>
          <a:blip r:embed="rId3">
            <a:alphaModFix/>
          </a:blip>
          <a:stretch>
            <a:fillRect/>
          </a:stretch>
        </p:blipFill>
        <p:spPr>
          <a:xfrm>
            <a:off x="336925" y="734924"/>
            <a:ext cx="2680874" cy="2369900"/>
          </a:xfrm>
          <a:prstGeom prst="rect">
            <a:avLst/>
          </a:prstGeom>
          <a:noFill/>
          <a:ln>
            <a:noFill/>
          </a:ln>
        </p:spPr>
      </p:pic>
      <p:pic>
        <p:nvPicPr>
          <p:cNvPr id="698" name="Shape 698"/>
          <p:cNvPicPr preferRelativeResize="0"/>
          <p:nvPr/>
        </p:nvPicPr>
        <p:blipFill>
          <a:blip r:embed="rId4">
            <a:alphaModFix/>
          </a:blip>
          <a:stretch>
            <a:fillRect/>
          </a:stretch>
        </p:blipFill>
        <p:spPr>
          <a:xfrm>
            <a:off x="194549" y="3538475"/>
            <a:ext cx="8754948" cy="1437374"/>
          </a:xfrm>
          <a:prstGeom prst="rect">
            <a:avLst/>
          </a:prstGeom>
          <a:noFill/>
          <a:ln>
            <a:noFill/>
          </a:ln>
        </p:spPr>
      </p:pic>
      <p:sp>
        <p:nvSpPr>
          <p:cNvPr id="699" name="Shape 699"/>
          <p:cNvSpPr txBox="1"/>
          <p:nvPr/>
        </p:nvSpPr>
        <p:spPr>
          <a:xfrm>
            <a:off x="3284050" y="709450"/>
            <a:ext cx="5658300" cy="2751900"/>
          </a:xfrm>
          <a:prstGeom prst="rect">
            <a:avLst/>
          </a:prstGeom>
          <a:noFill/>
          <a:ln>
            <a:noFill/>
          </a:ln>
        </p:spPr>
        <p:txBody>
          <a:bodyPr anchorCtr="0" anchor="t" bIns="91425" lIns="91425" rIns="91425" tIns="91425">
            <a:noAutofit/>
          </a:bodyPr>
          <a:lstStyle/>
          <a:p>
            <a:pPr indent="-355600" lvl="0" marL="457200">
              <a:spcBef>
                <a:spcPts val="0"/>
              </a:spcBef>
              <a:spcAft>
                <a:spcPts val="1000"/>
              </a:spcAft>
              <a:buClr>
                <a:schemeClr val="lt1"/>
              </a:buClr>
              <a:buSzPct val="100000"/>
              <a:buFont typeface="Trebuchet MS"/>
              <a:buChar char="●"/>
            </a:pPr>
            <a:r>
              <a:rPr lang="en" sz="2000">
                <a:solidFill>
                  <a:schemeClr val="lt1"/>
                </a:solidFill>
                <a:latin typeface="Trebuchet MS"/>
                <a:ea typeface="Trebuchet MS"/>
                <a:cs typeface="Trebuchet MS"/>
                <a:sym typeface="Trebuchet MS"/>
              </a:rPr>
              <a:t>Browser fires </a:t>
            </a:r>
            <a:r>
              <a:rPr lang="en" sz="2000">
                <a:solidFill>
                  <a:srgbClr val="3387CC"/>
                </a:solidFill>
                <a:latin typeface="Consolas"/>
                <a:ea typeface="Consolas"/>
                <a:cs typeface="Consolas"/>
                <a:sym typeface="Consolas"/>
              </a:rPr>
              <a:t>onload</a:t>
            </a:r>
            <a:r>
              <a:rPr lang="en" sz="2000">
                <a:solidFill>
                  <a:schemeClr val="accent1"/>
                </a:solidFill>
                <a:latin typeface="Consolas"/>
                <a:ea typeface="Consolas"/>
                <a:cs typeface="Consolas"/>
                <a:sym typeface="Consolas"/>
              </a:rPr>
              <a:t> </a:t>
            </a:r>
            <a:r>
              <a:rPr lang="en" sz="2000">
                <a:solidFill>
                  <a:schemeClr val="lt1"/>
                </a:solidFill>
                <a:latin typeface="Trebuchet MS"/>
                <a:ea typeface="Trebuchet MS"/>
                <a:cs typeface="Trebuchet MS"/>
                <a:sym typeface="Trebuchet MS"/>
              </a:rPr>
              <a:t>at </a:t>
            </a:r>
            <a:r>
              <a:rPr lang="en" sz="2000">
                <a:solidFill>
                  <a:srgbClr val="3387CC"/>
                </a:solidFill>
                <a:latin typeface="Trebuchet MS"/>
                <a:ea typeface="Trebuchet MS"/>
                <a:cs typeface="Trebuchet MS"/>
                <a:sym typeface="Trebuchet MS"/>
              </a:rPr>
              <a:t>1.225</a:t>
            </a:r>
            <a:r>
              <a:rPr lang="en" sz="2000">
                <a:solidFill>
                  <a:schemeClr val="lt1"/>
                </a:solidFill>
                <a:latin typeface="Trebuchet MS"/>
                <a:ea typeface="Trebuchet MS"/>
                <a:cs typeface="Trebuchet MS"/>
                <a:sym typeface="Trebuchet MS"/>
              </a:rPr>
              <a:t> seconds</a:t>
            </a:r>
          </a:p>
          <a:p>
            <a:pPr indent="-355600" lvl="0" marL="457200">
              <a:spcBef>
                <a:spcPts val="0"/>
              </a:spcBef>
              <a:spcAft>
                <a:spcPts val="1000"/>
              </a:spcAft>
              <a:buClr>
                <a:schemeClr val="lt1"/>
              </a:buClr>
              <a:buSzPct val="100000"/>
              <a:buFont typeface="Trebuchet MS"/>
              <a:buChar char="●"/>
            </a:pPr>
            <a:r>
              <a:rPr lang="en" sz="2000">
                <a:solidFill>
                  <a:schemeClr val="lt1"/>
                </a:solidFill>
                <a:latin typeface="Trebuchet MS"/>
                <a:ea typeface="Trebuchet MS"/>
                <a:cs typeface="Trebuchet MS"/>
                <a:sym typeface="Trebuchet MS"/>
              </a:rPr>
              <a:t>All </a:t>
            </a:r>
            <a:r>
              <a:rPr lang="en" sz="2000">
                <a:solidFill>
                  <a:srgbClr val="3387CC"/>
                </a:solidFill>
                <a:latin typeface="Trebuchet MS"/>
                <a:ea typeface="Trebuchet MS"/>
                <a:cs typeface="Trebuchet MS"/>
                <a:sym typeface="Trebuchet MS"/>
              </a:rPr>
              <a:t>visual resources</a:t>
            </a:r>
            <a:r>
              <a:rPr lang="en" sz="2000">
                <a:solidFill>
                  <a:schemeClr val="lt1"/>
                </a:solidFill>
                <a:latin typeface="Trebuchet MS"/>
                <a:ea typeface="Trebuchet MS"/>
                <a:cs typeface="Trebuchet MS"/>
                <a:sym typeface="Trebuchet MS"/>
              </a:rPr>
              <a:t> (</a:t>
            </a:r>
            <a:r>
              <a:rPr lang="en" sz="2000">
                <a:solidFill>
                  <a:schemeClr val="lt1"/>
                </a:solidFill>
                <a:latin typeface="Consolas"/>
                <a:ea typeface="Consolas"/>
                <a:cs typeface="Consolas"/>
                <a:sym typeface="Consolas"/>
              </a:rPr>
              <a:t>.jpgs</a:t>
            </a:r>
            <a:r>
              <a:rPr lang="en" sz="2000">
                <a:solidFill>
                  <a:schemeClr val="lt1"/>
                </a:solidFill>
                <a:latin typeface="Trebuchet MS"/>
                <a:ea typeface="Trebuchet MS"/>
                <a:cs typeface="Trebuchet MS"/>
                <a:sym typeface="Trebuchet MS"/>
              </a:rPr>
              <a:t>) aren't complete until after </a:t>
            </a:r>
            <a:r>
              <a:rPr lang="en" sz="2000">
                <a:solidFill>
                  <a:srgbClr val="3387CC"/>
                </a:solidFill>
                <a:latin typeface="Trebuchet MS"/>
                <a:ea typeface="Trebuchet MS"/>
                <a:cs typeface="Trebuchet MS"/>
                <a:sym typeface="Trebuchet MS"/>
              </a:rPr>
              <a:t>1.7</a:t>
            </a:r>
            <a:r>
              <a:rPr lang="en" sz="2000">
                <a:solidFill>
                  <a:schemeClr val="lt1"/>
                </a:solidFill>
                <a:latin typeface="Trebuchet MS"/>
                <a:ea typeface="Trebuchet MS"/>
                <a:cs typeface="Trebuchet MS"/>
                <a:sym typeface="Trebuchet MS"/>
              </a:rPr>
              <a:t> seconds</a:t>
            </a:r>
          </a:p>
          <a:p>
            <a:pPr indent="-355600" lvl="0" marL="457200">
              <a:spcBef>
                <a:spcPts val="0"/>
              </a:spcBef>
              <a:spcAft>
                <a:spcPts val="1000"/>
              </a:spcAft>
              <a:buClr>
                <a:schemeClr val="lt1"/>
              </a:buClr>
              <a:buSzPct val="100000"/>
              <a:buFont typeface="Trebuchet MS"/>
              <a:buChar char="●"/>
            </a:pPr>
            <a:r>
              <a:rPr lang="en" sz="2000">
                <a:solidFill>
                  <a:schemeClr val="lt1"/>
                </a:solidFill>
                <a:latin typeface="Trebuchet MS"/>
                <a:ea typeface="Trebuchet MS"/>
                <a:cs typeface="Trebuchet MS"/>
                <a:sym typeface="Trebuchet MS"/>
              </a:rPr>
              <a:t>Filmstrip confirms nothing is shown until around 1.7 seconds</a:t>
            </a:r>
          </a:p>
          <a:p>
            <a:pPr indent="-355600" lvl="0" marL="457200" rtl="0">
              <a:spcBef>
                <a:spcPts val="0"/>
              </a:spcBef>
              <a:spcAft>
                <a:spcPts val="1000"/>
              </a:spcAft>
              <a:buClr>
                <a:schemeClr val="lt1"/>
              </a:buClr>
              <a:buSzPct val="100000"/>
              <a:buFont typeface="Trebuchet MS"/>
              <a:buChar char="●"/>
            </a:pPr>
            <a:r>
              <a:rPr lang="en" sz="2000">
                <a:solidFill>
                  <a:schemeClr val="lt1"/>
                </a:solidFill>
                <a:latin typeface="Consolas"/>
                <a:ea typeface="Consolas"/>
                <a:cs typeface="Consolas"/>
                <a:sym typeface="Consolas"/>
              </a:rPr>
              <a:t>onload </a:t>
            </a:r>
            <a:r>
              <a:rPr lang="en" sz="2000">
                <a:solidFill>
                  <a:schemeClr val="lt1"/>
                </a:solidFill>
                <a:latin typeface="Trebuchet MS"/>
                <a:ea typeface="Trebuchet MS"/>
                <a:cs typeface="Trebuchet MS"/>
                <a:sym typeface="Trebuchet MS"/>
              </a:rPr>
              <a:t>fired </a:t>
            </a:r>
            <a:r>
              <a:rPr lang="en" sz="2000">
                <a:solidFill>
                  <a:srgbClr val="3387CC"/>
                </a:solidFill>
                <a:latin typeface="Trebuchet MS"/>
                <a:ea typeface="Trebuchet MS"/>
                <a:cs typeface="Trebuchet MS"/>
                <a:sym typeface="Trebuchet MS"/>
              </a:rPr>
              <a:t>0.5 seconds too early</a:t>
            </a:r>
            <a:r>
              <a:rPr lang="en" sz="2000">
                <a:solidFill>
                  <a:schemeClr val="lt1"/>
                </a:solidFill>
                <a:latin typeface="Trebuchet MS"/>
                <a:ea typeface="Trebuchet MS"/>
                <a:cs typeface="Trebuchet MS"/>
                <a:sym typeface="Trebuchet MS"/>
              </a:rPr>
              <a:t>!</a:t>
            </a: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03" name="Shape 703"/>
        <p:cNvGrpSpPr/>
        <p:nvPr/>
      </p:nvGrpSpPr>
      <p:grpSpPr>
        <a:xfrm>
          <a:off x="0" y="0"/>
          <a:ext cx="0" cy="0"/>
          <a:chOff x="0" y="0"/>
          <a:chExt cx="0" cy="0"/>
        </a:xfrm>
      </p:grpSpPr>
      <p:sp>
        <p:nvSpPr>
          <p:cNvPr id="704" name="Shape 704"/>
          <p:cNvSpPr txBox="1"/>
          <p:nvPr>
            <p:ph type="title"/>
          </p:nvPr>
        </p:nvSpPr>
        <p:spPr>
          <a:xfrm>
            <a:off x="336921" y="133945"/>
            <a:ext cx="8470200" cy="455700"/>
          </a:xfrm>
          <a:prstGeom prst="rect">
            <a:avLst/>
          </a:prstGeom>
          <a:noFill/>
          <a:ln>
            <a:noFill/>
          </a:ln>
        </p:spPr>
        <p:txBody>
          <a:bodyPr anchorCtr="0" anchor="ctr" bIns="32750" lIns="32750" rIns="32750" tIns="32750">
            <a:noAutofit/>
          </a:bodyPr>
          <a:lstStyle/>
          <a:p>
            <a:pPr indent="0" lvl="0" marL="0" marR="0" rtl="0" algn="l">
              <a:lnSpc>
                <a:spcPct val="100000"/>
              </a:lnSpc>
              <a:spcBef>
                <a:spcPts val="0"/>
              </a:spcBef>
              <a:spcAft>
                <a:spcPts val="0"/>
              </a:spcAft>
              <a:buClr>
                <a:srgbClr val="FFFFFF"/>
              </a:buClr>
              <a:buSzPct val="25000"/>
              <a:buFont typeface="Libre Baskerville"/>
              <a:buNone/>
            </a:pPr>
            <a:r>
              <a:rPr i="0" lang="en" sz="3000">
                <a:solidFill>
                  <a:schemeClr val="lt1"/>
                </a:solidFill>
                <a:latin typeface="Josefin Slab"/>
                <a:ea typeface="Josefin Slab"/>
                <a:cs typeface="Josefin Slab"/>
                <a:sym typeface="Josefin Slab"/>
              </a:rPr>
              <a:t>Challenge 2: Soft Navs are not Real Navigations</a:t>
            </a:r>
          </a:p>
        </p:txBody>
      </p:sp>
      <p:sp>
        <p:nvSpPr>
          <p:cNvPr id="705" name="Shape 705"/>
          <p:cNvSpPr txBox="1"/>
          <p:nvPr>
            <p:ph idx="1" type="body"/>
          </p:nvPr>
        </p:nvSpPr>
        <p:spPr>
          <a:xfrm>
            <a:off x="669726" y="564950"/>
            <a:ext cx="7804500" cy="4360500"/>
          </a:xfrm>
          <a:prstGeom prst="rect">
            <a:avLst/>
          </a:prstGeom>
          <a:noFill/>
          <a:ln>
            <a:noFill/>
          </a:ln>
        </p:spPr>
        <p:txBody>
          <a:bodyPr anchorCtr="0" anchor="t" bIns="32750" lIns="32750" rIns="32750" tIns="32750">
            <a:noAutofit/>
          </a:bodyPr>
          <a:lstStyle/>
          <a:p>
            <a:pPr indent="-361950" lvl="0" marL="457200" marR="0" rtl="0" algn="l">
              <a:lnSpc>
                <a:spcPct val="100000"/>
              </a:lnSpc>
              <a:spcBef>
                <a:spcPts val="1000"/>
              </a:spcBef>
              <a:spcAft>
                <a:spcPts val="1000"/>
              </a:spcAft>
              <a:buSzPct val="100000"/>
              <a:buFont typeface="Trebuchet MS"/>
            </a:pPr>
            <a:r>
              <a:rPr lang="en" sz="2100">
                <a:latin typeface="Trebuchet MS"/>
                <a:ea typeface="Trebuchet MS"/>
                <a:cs typeface="Trebuchet MS"/>
                <a:sym typeface="Trebuchet MS"/>
              </a:rPr>
              <a:t>This is great for </a:t>
            </a:r>
            <a:r>
              <a:rPr lang="en" sz="2100">
                <a:solidFill>
                  <a:srgbClr val="3387CC"/>
                </a:solidFill>
                <a:latin typeface="Trebuchet MS"/>
                <a:ea typeface="Trebuchet MS"/>
                <a:cs typeface="Trebuchet MS"/>
                <a:sym typeface="Trebuchet MS"/>
              </a:rPr>
              <a:t>performance</a:t>
            </a:r>
          </a:p>
          <a:p>
            <a:pPr indent="-361950" lvl="0" marL="457200" marR="0" rtl="0" algn="l">
              <a:lnSpc>
                <a:spcPct val="100000"/>
              </a:lnSpc>
              <a:spcBef>
                <a:spcPts val="1000"/>
              </a:spcBef>
              <a:spcAft>
                <a:spcPts val="1000"/>
              </a:spcAft>
              <a:buSzPct val="100000"/>
              <a:buFont typeface="Trebuchet MS"/>
            </a:pPr>
            <a:r>
              <a:rPr lang="en" sz="2100">
                <a:latin typeface="Trebuchet MS"/>
                <a:ea typeface="Trebuchet MS"/>
                <a:cs typeface="Trebuchet MS"/>
                <a:sym typeface="Trebuchet MS"/>
              </a:rPr>
              <a:t>The browser is </a:t>
            </a:r>
            <a:r>
              <a:rPr lang="en" sz="2100">
                <a:solidFill>
                  <a:srgbClr val="3387CC"/>
                </a:solidFill>
                <a:latin typeface="Trebuchet MS"/>
                <a:ea typeface="Trebuchet MS"/>
                <a:cs typeface="Trebuchet MS"/>
                <a:sym typeface="Trebuchet MS"/>
              </a:rPr>
              <a:t>no longer re-rendering</a:t>
            </a:r>
            <a:r>
              <a:rPr lang="en" sz="2100">
                <a:latin typeface="Trebuchet MS"/>
                <a:ea typeface="Trebuchet MS"/>
                <a:cs typeface="Trebuchet MS"/>
                <a:sym typeface="Trebuchet MS"/>
              </a:rPr>
              <a:t> the same header, footer or common components</a:t>
            </a:r>
          </a:p>
          <a:p>
            <a:pPr indent="-361950" lvl="0" marL="457200" marR="0" rtl="0" algn="l">
              <a:lnSpc>
                <a:spcPct val="100000"/>
              </a:lnSpc>
              <a:spcBef>
                <a:spcPts val="1000"/>
              </a:spcBef>
              <a:spcAft>
                <a:spcPts val="1000"/>
              </a:spcAft>
              <a:buSzPct val="100000"/>
              <a:buFont typeface="Trebuchet MS"/>
            </a:pPr>
            <a:r>
              <a:rPr lang="en" sz="2100">
                <a:latin typeface="Trebuchet MS"/>
                <a:ea typeface="Trebuchet MS"/>
                <a:cs typeface="Trebuchet MS"/>
                <a:sym typeface="Trebuchet MS"/>
              </a:rPr>
              <a:t>The browser is </a:t>
            </a:r>
            <a:r>
              <a:rPr lang="en" sz="2100">
                <a:solidFill>
                  <a:srgbClr val="3387CC"/>
                </a:solidFill>
                <a:latin typeface="Trebuchet MS"/>
                <a:ea typeface="Trebuchet MS"/>
                <a:cs typeface="Trebuchet MS"/>
                <a:sym typeface="Trebuchet MS"/>
              </a:rPr>
              <a:t>no longer re-parsing</a:t>
            </a:r>
            <a:r>
              <a:rPr lang="en" sz="2100">
                <a:latin typeface="Trebuchet MS"/>
                <a:ea typeface="Trebuchet MS"/>
                <a:cs typeface="Trebuchet MS"/>
                <a:sym typeface="Trebuchet MS"/>
              </a:rPr>
              <a:t> the same HTML, JavaScript and CSS</a:t>
            </a:r>
          </a:p>
          <a:p>
            <a:pPr indent="0" lvl="0" marL="0" marR="0" rtl="0" algn="l">
              <a:lnSpc>
                <a:spcPct val="100000"/>
              </a:lnSpc>
              <a:spcBef>
                <a:spcPts val="1000"/>
              </a:spcBef>
              <a:spcAft>
                <a:spcPts val="1000"/>
              </a:spcAft>
              <a:buNone/>
            </a:pPr>
            <a:r>
              <a:rPr lang="en" sz="2100">
                <a:solidFill>
                  <a:srgbClr val="FF7F8B"/>
                </a:solidFill>
                <a:latin typeface="Trebuchet MS"/>
                <a:ea typeface="Trebuchet MS"/>
                <a:cs typeface="Trebuchet MS"/>
                <a:sym typeface="Trebuchet MS"/>
              </a:rPr>
              <a:t>Bad </a:t>
            </a:r>
            <a:r>
              <a:rPr lang="en" sz="2100">
                <a:latin typeface="Trebuchet MS"/>
                <a:ea typeface="Trebuchet MS"/>
                <a:cs typeface="Trebuchet MS"/>
                <a:sym typeface="Trebuchet MS"/>
              </a:rPr>
              <a:t>for measuring:</a:t>
            </a:r>
          </a:p>
          <a:p>
            <a:pPr indent="-361950" lvl="0" marL="457200" marR="0" rtl="0" algn="l">
              <a:lnSpc>
                <a:spcPct val="100000"/>
              </a:lnSpc>
              <a:spcBef>
                <a:spcPts val="1000"/>
              </a:spcBef>
              <a:spcAft>
                <a:spcPts val="1000"/>
              </a:spcAft>
              <a:buSzPct val="100000"/>
              <a:buFont typeface="Trebuchet MS"/>
            </a:pPr>
            <a:r>
              <a:rPr lang="en" sz="2100">
                <a:latin typeface="Trebuchet MS"/>
                <a:ea typeface="Trebuchet MS"/>
                <a:cs typeface="Trebuchet MS"/>
                <a:sym typeface="Trebuchet MS"/>
              </a:rPr>
              <a:t>Browser events (</a:t>
            </a:r>
            <a:r>
              <a:rPr lang="en" sz="2100">
                <a:latin typeface="Consolas"/>
                <a:ea typeface="Consolas"/>
                <a:cs typeface="Consolas"/>
                <a:sym typeface="Consolas"/>
              </a:rPr>
              <a:t>readyState</a:t>
            </a:r>
            <a:r>
              <a:rPr lang="en" sz="2100">
                <a:latin typeface="Trebuchet MS"/>
                <a:ea typeface="Trebuchet MS"/>
                <a:cs typeface="Trebuchet MS"/>
                <a:sym typeface="Trebuchet MS"/>
              </a:rPr>
              <a:t>, </a:t>
            </a:r>
            <a:r>
              <a:rPr lang="en" sz="2100">
                <a:latin typeface="Consolas"/>
                <a:ea typeface="Consolas"/>
                <a:cs typeface="Consolas"/>
                <a:sym typeface="Consolas"/>
              </a:rPr>
              <a:t>onload</a:t>
            </a:r>
            <a:r>
              <a:rPr lang="en" sz="2100">
                <a:latin typeface="Trebuchet MS"/>
                <a:ea typeface="Trebuchet MS"/>
                <a:cs typeface="Trebuchet MS"/>
                <a:sym typeface="Trebuchet MS"/>
              </a:rPr>
              <a:t>) and metrics (</a:t>
            </a:r>
            <a:r>
              <a:rPr lang="en" sz="2100">
                <a:solidFill>
                  <a:srgbClr val="3387CC"/>
                </a:solidFill>
                <a:latin typeface="Trebuchet MS"/>
                <a:ea typeface="Trebuchet MS"/>
                <a:cs typeface="Trebuchet MS"/>
                <a:sym typeface="Trebuchet MS"/>
              </a:rPr>
              <a:t>NavigationTiming</a:t>
            </a:r>
            <a:r>
              <a:rPr lang="en" sz="2100">
                <a:latin typeface="Trebuchet MS"/>
                <a:ea typeface="Trebuchet MS"/>
                <a:cs typeface="Trebuchet MS"/>
                <a:sym typeface="Trebuchet MS"/>
              </a:rPr>
              <a:t>) are all </a:t>
            </a:r>
            <a:r>
              <a:rPr lang="en" sz="2100">
                <a:solidFill>
                  <a:srgbClr val="3387CC"/>
                </a:solidFill>
                <a:latin typeface="Trebuchet MS"/>
                <a:ea typeface="Trebuchet MS"/>
                <a:cs typeface="Trebuchet MS"/>
                <a:sym typeface="Trebuchet MS"/>
              </a:rPr>
              <a:t>geared toward a single load event</a:t>
            </a:r>
          </a:p>
          <a:p>
            <a:pPr indent="-361950" lvl="0" marL="457200" rtl="0">
              <a:spcBef>
                <a:spcPts val="1000"/>
              </a:spcBef>
              <a:spcAft>
                <a:spcPts val="1000"/>
              </a:spcAft>
              <a:buClr>
                <a:schemeClr val="lt1"/>
              </a:buClr>
              <a:buSzPct val="100000"/>
              <a:buFont typeface="Trebuchet MS"/>
            </a:pPr>
            <a:r>
              <a:rPr lang="en" sz="2100">
                <a:solidFill>
                  <a:schemeClr val="lt1"/>
                </a:solidFill>
                <a:latin typeface="Trebuchet MS"/>
                <a:ea typeface="Trebuchet MS"/>
                <a:cs typeface="Trebuchet MS"/>
                <a:sym typeface="Trebuchet MS"/>
              </a:rPr>
              <a:t>Won't run again until the next time it loads on a </a:t>
            </a:r>
            <a:r>
              <a:rPr lang="en" sz="2100">
                <a:solidFill>
                  <a:srgbClr val="3387CC"/>
                </a:solidFill>
                <a:latin typeface="Trebuchet MS"/>
                <a:ea typeface="Trebuchet MS"/>
                <a:cs typeface="Trebuchet MS"/>
                <a:sym typeface="Trebuchet MS"/>
              </a:rPr>
              <a:t>full navigation</a:t>
            </a:r>
          </a:p>
          <a:p>
            <a:pPr indent="0" lvl="0" marL="0" marR="0" rtl="0" algn="l">
              <a:lnSpc>
                <a:spcPct val="100000"/>
              </a:lnSpc>
              <a:spcBef>
                <a:spcPts val="1000"/>
              </a:spcBef>
              <a:spcAft>
                <a:spcPts val="1000"/>
              </a:spcAft>
              <a:buNone/>
            </a:pPr>
            <a:r>
              <a:t/>
            </a:r>
            <a:endParaRPr sz="2100">
              <a:latin typeface="Trebuchet MS"/>
              <a:ea typeface="Trebuchet MS"/>
              <a:cs typeface="Trebuchet MS"/>
              <a:sym typeface="Trebuchet MS"/>
            </a:endParaRPr>
          </a:p>
          <a:p>
            <a:pPr indent="0" lvl="0" marL="0" marR="0" rtl="0" algn="l">
              <a:lnSpc>
                <a:spcPct val="100000"/>
              </a:lnSpc>
              <a:spcBef>
                <a:spcPts val="1000"/>
              </a:spcBef>
              <a:spcAft>
                <a:spcPts val="1000"/>
              </a:spcAft>
              <a:buNone/>
            </a:pPr>
            <a:r>
              <a:t/>
            </a:r>
            <a:endParaRPr sz="2100">
              <a:latin typeface="Trebuchet MS"/>
              <a:ea typeface="Trebuchet MS"/>
              <a:cs typeface="Trebuchet MS"/>
              <a:sym typeface="Trebuchet MS"/>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1" name="Shape 181"/>
        <p:cNvGrpSpPr/>
        <p:nvPr/>
      </p:nvGrpSpPr>
      <p:grpSpPr>
        <a:xfrm>
          <a:off x="0" y="0"/>
          <a:ext cx="0" cy="0"/>
          <a:chOff x="0" y="0"/>
          <a:chExt cx="0" cy="0"/>
        </a:xfrm>
      </p:grpSpPr>
      <p:sp>
        <p:nvSpPr>
          <p:cNvPr id="182" name="Shape 182"/>
          <p:cNvSpPr/>
          <p:nvPr/>
        </p:nvSpPr>
        <p:spPr>
          <a:xfrm>
            <a:off x="3406500" y="1714500"/>
            <a:ext cx="2331000" cy="1714500"/>
          </a:xfrm>
          <a:prstGeom prst="flowChartDelay">
            <a:avLst/>
          </a:prstGeom>
          <a:noFill/>
          <a:ln cap="flat" cmpd="sng" w="28575">
            <a:solidFill>
              <a:srgbClr val="EFEFEF"/>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sz="1800">
                <a:solidFill>
                  <a:srgbClr val="FFFFFF"/>
                </a:solidFill>
                <a:latin typeface="Syncopate"/>
                <a:ea typeface="Syncopate"/>
                <a:cs typeface="Syncopate"/>
                <a:sym typeface="Syncopate"/>
              </a:rPr>
              <a:t>Experience</a:t>
            </a:r>
          </a:p>
        </p:txBody>
      </p:sp>
      <p:cxnSp>
        <p:nvCxnSpPr>
          <p:cNvPr id="183" name="Shape 183"/>
          <p:cNvCxnSpPr>
            <a:stCxn id="184" idx="2"/>
          </p:cNvCxnSpPr>
          <p:nvPr/>
        </p:nvCxnSpPr>
        <p:spPr>
          <a:xfrm flipH="1" rot="-5400000">
            <a:off x="2031750" y="727650"/>
            <a:ext cx="860700" cy="1915500"/>
          </a:xfrm>
          <a:prstGeom prst="bentConnector2">
            <a:avLst/>
          </a:prstGeom>
          <a:noFill/>
          <a:ln cap="flat" cmpd="sng" w="19050">
            <a:solidFill>
              <a:srgbClr val="EFEFEF"/>
            </a:solidFill>
            <a:prstDash val="solid"/>
            <a:round/>
            <a:headEnd len="lg" w="lg" type="none"/>
            <a:tailEnd len="lg" w="lg" type="none"/>
          </a:ln>
        </p:spPr>
      </p:cxnSp>
      <p:cxnSp>
        <p:nvCxnSpPr>
          <p:cNvPr id="185" name="Shape 185"/>
          <p:cNvCxnSpPr>
            <a:stCxn id="186" idx="0"/>
          </p:cNvCxnSpPr>
          <p:nvPr/>
        </p:nvCxnSpPr>
        <p:spPr>
          <a:xfrm rot="-5400000">
            <a:off x="1974000" y="2494150"/>
            <a:ext cx="976200" cy="1915500"/>
          </a:xfrm>
          <a:prstGeom prst="bentConnector2">
            <a:avLst/>
          </a:prstGeom>
          <a:noFill/>
          <a:ln cap="flat" cmpd="sng" w="19050">
            <a:solidFill>
              <a:srgbClr val="EFEFEF"/>
            </a:solidFill>
            <a:prstDash val="solid"/>
            <a:round/>
            <a:headEnd len="lg" w="lg" type="none"/>
            <a:tailEnd len="lg" w="lg" type="none"/>
          </a:ln>
        </p:spPr>
      </p:cxnSp>
      <p:cxnSp>
        <p:nvCxnSpPr>
          <p:cNvPr id="187" name="Shape 187"/>
          <p:cNvCxnSpPr>
            <a:stCxn id="188" idx="3"/>
            <a:endCxn id="182" idx="1"/>
          </p:cNvCxnSpPr>
          <p:nvPr/>
        </p:nvCxnSpPr>
        <p:spPr>
          <a:xfrm>
            <a:off x="1705475" y="2571750"/>
            <a:ext cx="1701000" cy="0"/>
          </a:xfrm>
          <a:prstGeom prst="straightConnector1">
            <a:avLst/>
          </a:prstGeom>
          <a:noFill/>
          <a:ln cap="flat" cmpd="sng" w="19050">
            <a:solidFill>
              <a:srgbClr val="EFEFEF"/>
            </a:solidFill>
            <a:prstDash val="solid"/>
            <a:round/>
            <a:headEnd len="lg" w="lg" type="none"/>
            <a:tailEnd len="lg" w="lg" type="none"/>
          </a:ln>
        </p:spPr>
      </p:cxnSp>
      <p:sp>
        <p:nvSpPr>
          <p:cNvPr id="184" name="Shape 184"/>
          <p:cNvSpPr txBox="1"/>
          <p:nvPr/>
        </p:nvSpPr>
        <p:spPr>
          <a:xfrm>
            <a:off x="655800" y="840450"/>
            <a:ext cx="1697100" cy="414600"/>
          </a:xfrm>
          <a:prstGeom prst="rect">
            <a:avLst/>
          </a:prstGeom>
          <a:noFill/>
          <a:ln>
            <a:noFill/>
          </a:ln>
        </p:spPr>
        <p:txBody>
          <a:bodyPr anchorCtr="0" anchor="t" bIns="91425" lIns="91425" rIns="91425" tIns="91425">
            <a:noAutofit/>
          </a:bodyPr>
          <a:lstStyle/>
          <a:p>
            <a:pPr lvl="0" rtl="0">
              <a:spcBef>
                <a:spcPts val="0"/>
              </a:spcBef>
              <a:buNone/>
            </a:pPr>
            <a:r>
              <a:rPr lang="en" sz="1200">
                <a:solidFill>
                  <a:srgbClr val="FFFFFF"/>
                </a:solidFill>
                <a:latin typeface="Trebuchet MS"/>
                <a:ea typeface="Trebuchet MS"/>
                <a:cs typeface="Trebuchet MS"/>
                <a:sym typeface="Trebuchet MS"/>
              </a:rPr>
              <a:t>Responsiveness</a:t>
            </a:r>
          </a:p>
        </p:txBody>
      </p:sp>
      <p:sp>
        <p:nvSpPr>
          <p:cNvPr id="186" name="Shape 186"/>
          <p:cNvSpPr txBox="1"/>
          <p:nvPr/>
        </p:nvSpPr>
        <p:spPr>
          <a:xfrm>
            <a:off x="655800" y="3940000"/>
            <a:ext cx="1697100" cy="587100"/>
          </a:xfrm>
          <a:prstGeom prst="rect">
            <a:avLst/>
          </a:prstGeom>
          <a:noFill/>
          <a:ln>
            <a:noFill/>
          </a:ln>
        </p:spPr>
        <p:txBody>
          <a:bodyPr anchorCtr="0" anchor="t" bIns="91425" lIns="91425" rIns="91425" tIns="91425">
            <a:noAutofit/>
          </a:bodyPr>
          <a:lstStyle/>
          <a:p>
            <a:pPr lvl="0" rtl="0">
              <a:spcBef>
                <a:spcPts val="0"/>
              </a:spcBef>
              <a:buNone/>
            </a:pPr>
            <a:r>
              <a:rPr lang="en" sz="1100">
                <a:solidFill>
                  <a:srgbClr val="FFFFFF"/>
                </a:solidFill>
                <a:latin typeface="Trebuchet MS"/>
                <a:ea typeface="Trebuchet MS"/>
                <a:cs typeface="Trebuchet MS"/>
                <a:sym typeface="Trebuchet MS"/>
              </a:rPr>
              <a:t>Cognitive Dissonance/Resonance</a:t>
            </a:r>
          </a:p>
        </p:txBody>
      </p:sp>
      <p:sp>
        <p:nvSpPr>
          <p:cNvPr id="188" name="Shape 188"/>
          <p:cNvSpPr txBox="1"/>
          <p:nvPr/>
        </p:nvSpPr>
        <p:spPr>
          <a:xfrm>
            <a:off x="387275" y="2364450"/>
            <a:ext cx="1318200" cy="414600"/>
          </a:xfrm>
          <a:prstGeom prst="rect">
            <a:avLst/>
          </a:prstGeom>
          <a:noFill/>
          <a:ln>
            <a:noFill/>
          </a:ln>
        </p:spPr>
        <p:txBody>
          <a:bodyPr anchorCtr="0" anchor="t" bIns="91425" lIns="91425" rIns="91425" tIns="91425">
            <a:noAutofit/>
          </a:bodyPr>
          <a:lstStyle/>
          <a:p>
            <a:pPr lvl="0" rtl="0">
              <a:spcBef>
                <a:spcPts val="0"/>
              </a:spcBef>
              <a:buNone/>
            </a:pPr>
            <a:r>
              <a:rPr lang="en" sz="1200">
                <a:solidFill>
                  <a:srgbClr val="FFFFFF"/>
                </a:solidFill>
                <a:latin typeface="Trebuchet MS"/>
                <a:ea typeface="Trebuchet MS"/>
                <a:cs typeface="Trebuchet MS"/>
                <a:sym typeface="Trebuchet MS"/>
              </a:rPr>
              <a:t>Smoothness</a:t>
            </a:r>
          </a:p>
        </p:txBody>
      </p:sp>
      <p:cxnSp>
        <p:nvCxnSpPr>
          <p:cNvPr id="189" name="Shape 189"/>
          <p:cNvCxnSpPr>
            <a:stCxn id="182" idx="3"/>
            <a:endCxn id="190" idx="1"/>
          </p:cNvCxnSpPr>
          <p:nvPr/>
        </p:nvCxnSpPr>
        <p:spPr>
          <a:xfrm>
            <a:off x="5737500" y="2571750"/>
            <a:ext cx="1625100" cy="0"/>
          </a:xfrm>
          <a:prstGeom prst="straightConnector1">
            <a:avLst/>
          </a:prstGeom>
          <a:noFill/>
          <a:ln cap="flat" cmpd="sng" w="19050">
            <a:solidFill>
              <a:srgbClr val="EFEFEF"/>
            </a:solidFill>
            <a:prstDash val="solid"/>
            <a:round/>
            <a:headEnd len="lg" w="lg" type="none"/>
            <a:tailEnd len="lg" w="lg" type="none"/>
          </a:ln>
        </p:spPr>
      </p:cxnSp>
      <p:pic>
        <p:nvPicPr>
          <p:cNvPr id="190" name="Shape 190"/>
          <p:cNvPicPr preferRelativeResize="0"/>
          <p:nvPr/>
        </p:nvPicPr>
        <p:blipFill>
          <a:blip r:embed="rId3">
            <a:alphaModFix/>
          </a:blip>
          <a:stretch>
            <a:fillRect/>
          </a:stretch>
        </p:blipFill>
        <p:spPr>
          <a:xfrm>
            <a:off x="7362450" y="1285875"/>
            <a:ext cx="400050" cy="2571750"/>
          </a:xfrm>
          <a:prstGeom prst="rect">
            <a:avLst/>
          </a:prstGeom>
          <a:noFill/>
          <a:ln>
            <a:noFill/>
          </a:ln>
        </p:spPr>
      </p:pic>
      <p:sp>
        <p:nvSpPr>
          <p:cNvPr id="191" name="Shape 191"/>
          <p:cNvSpPr txBox="1"/>
          <p:nvPr/>
        </p:nvSpPr>
        <p:spPr>
          <a:xfrm>
            <a:off x="6593175" y="506550"/>
            <a:ext cx="1938600" cy="748500"/>
          </a:xfrm>
          <a:prstGeom prst="rect">
            <a:avLst/>
          </a:prstGeom>
          <a:noFill/>
          <a:ln>
            <a:noFill/>
          </a:ln>
        </p:spPr>
        <p:txBody>
          <a:bodyPr anchorCtr="0" anchor="t" bIns="91425" lIns="91425" rIns="91425" tIns="91425">
            <a:noAutofit/>
          </a:bodyPr>
          <a:lstStyle/>
          <a:p>
            <a:pPr lvl="0" rtl="0" algn="ctr">
              <a:spcBef>
                <a:spcPts val="0"/>
              </a:spcBef>
              <a:buNone/>
            </a:pPr>
            <a:r>
              <a:rPr lang="en" sz="3600">
                <a:solidFill>
                  <a:srgbClr val="FFFFFF"/>
                </a:solidFill>
                <a:latin typeface="Sacramento"/>
                <a:ea typeface="Sacramento"/>
                <a:cs typeface="Sacramento"/>
                <a:sym typeface="Sacramento"/>
              </a:rPr>
              <a:t>Delight</a:t>
            </a:r>
          </a:p>
        </p:txBody>
      </p:sp>
      <p:sp>
        <p:nvSpPr>
          <p:cNvPr id="192" name="Shape 192"/>
          <p:cNvSpPr txBox="1"/>
          <p:nvPr/>
        </p:nvSpPr>
        <p:spPr>
          <a:xfrm>
            <a:off x="6158625" y="3888450"/>
            <a:ext cx="2807700" cy="748500"/>
          </a:xfrm>
          <a:prstGeom prst="rect">
            <a:avLst/>
          </a:prstGeom>
          <a:noFill/>
          <a:ln>
            <a:noFill/>
          </a:ln>
        </p:spPr>
        <p:txBody>
          <a:bodyPr anchorCtr="0" anchor="t" bIns="91425" lIns="91425" rIns="91425" tIns="91425">
            <a:noAutofit/>
          </a:bodyPr>
          <a:lstStyle/>
          <a:p>
            <a:pPr lvl="0" rtl="0" algn="ctr">
              <a:spcBef>
                <a:spcPts val="0"/>
              </a:spcBef>
              <a:buNone/>
            </a:pPr>
            <a:r>
              <a:rPr lang="en" sz="3600">
                <a:solidFill>
                  <a:srgbClr val="FFFFFF"/>
                </a:solidFill>
                <a:latin typeface="Josefin Slab"/>
                <a:ea typeface="Josefin Slab"/>
                <a:cs typeface="Josefin Slab"/>
                <a:sym typeface="Josefin Slab"/>
              </a:rPr>
              <a:t>Frustration</a:t>
            </a: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09" name="Shape 709"/>
        <p:cNvGrpSpPr/>
        <p:nvPr/>
      </p:nvGrpSpPr>
      <p:grpSpPr>
        <a:xfrm>
          <a:off x="0" y="0"/>
          <a:ext cx="0" cy="0"/>
          <a:chOff x="0" y="0"/>
          <a:chExt cx="0" cy="0"/>
        </a:xfrm>
      </p:grpSpPr>
      <p:sp>
        <p:nvSpPr>
          <p:cNvPr id="710" name="Shape 710"/>
          <p:cNvSpPr txBox="1"/>
          <p:nvPr>
            <p:ph type="title"/>
          </p:nvPr>
        </p:nvSpPr>
        <p:spPr>
          <a:xfrm>
            <a:off x="336925" y="133954"/>
            <a:ext cx="8470200" cy="930300"/>
          </a:xfrm>
          <a:prstGeom prst="rect">
            <a:avLst/>
          </a:prstGeom>
          <a:noFill/>
          <a:ln>
            <a:noFill/>
          </a:ln>
        </p:spPr>
        <p:txBody>
          <a:bodyPr anchorCtr="0" anchor="ctr" bIns="32750" lIns="32750" rIns="32750" tIns="32750">
            <a:noAutofit/>
          </a:bodyPr>
          <a:lstStyle/>
          <a:p>
            <a:pPr indent="0" lvl="0" marL="0" marR="0" rtl="0" algn="l">
              <a:lnSpc>
                <a:spcPct val="100000"/>
              </a:lnSpc>
              <a:spcBef>
                <a:spcPts val="0"/>
              </a:spcBef>
              <a:spcAft>
                <a:spcPts val="0"/>
              </a:spcAft>
              <a:buClr>
                <a:srgbClr val="FFFFFF"/>
              </a:buClr>
              <a:buSzPct val="25000"/>
              <a:buFont typeface="Libre Baskerville"/>
              <a:buNone/>
            </a:pPr>
            <a:r>
              <a:rPr i="0" lang="en" sz="3000">
                <a:solidFill>
                  <a:schemeClr val="lt1"/>
                </a:solidFill>
                <a:latin typeface="Josefin Slab"/>
                <a:ea typeface="Josefin Slab"/>
                <a:cs typeface="Josefin Slab"/>
                <a:sym typeface="Josefin Slab"/>
              </a:rPr>
              <a:t>Challenge 3: Browser Won't Tell You When All Downloads Have Completed</a:t>
            </a:r>
          </a:p>
        </p:txBody>
      </p:sp>
      <p:sp>
        <p:nvSpPr>
          <p:cNvPr id="711" name="Shape 711"/>
          <p:cNvSpPr txBox="1"/>
          <p:nvPr>
            <p:ph idx="1" type="body"/>
          </p:nvPr>
        </p:nvSpPr>
        <p:spPr>
          <a:xfrm>
            <a:off x="669725" y="1064250"/>
            <a:ext cx="7804500" cy="3861300"/>
          </a:xfrm>
          <a:prstGeom prst="rect">
            <a:avLst/>
          </a:prstGeom>
          <a:noFill/>
          <a:ln>
            <a:noFill/>
          </a:ln>
        </p:spPr>
        <p:txBody>
          <a:bodyPr anchorCtr="0" anchor="t" bIns="32750" lIns="32750" rIns="32750" tIns="32750">
            <a:noAutofit/>
          </a:bodyPr>
          <a:lstStyle/>
          <a:p>
            <a:pPr indent="-361950" lvl="0" marL="457200" marR="0" rtl="0" algn="l">
              <a:lnSpc>
                <a:spcPct val="100000"/>
              </a:lnSpc>
              <a:spcBef>
                <a:spcPts val="1000"/>
              </a:spcBef>
              <a:spcAft>
                <a:spcPts val="1000"/>
              </a:spcAft>
              <a:buSzPct val="100000"/>
              <a:buFont typeface="Trebuchet MS"/>
            </a:pPr>
            <a:r>
              <a:rPr lang="en" sz="2100">
                <a:latin typeface="Trebuchet MS"/>
                <a:ea typeface="Trebuchet MS"/>
                <a:cs typeface="Trebuchet MS"/>
                <a:sym typeface="Trebuchet MS"/>
              </a:rPr>
              <a:t>The browser fires </a:t>
            </a:r>
            <a:r>
              <a:rPr lang="en" sz="2100">
                <a:solidFill>
                  <a:srgbClr val="3387CC"/>
                </a:solidFill>
                <a:latin typeface="Consolas"/>
                <a:ea typeface="Consolas"/>
                <a:cs typeface="Consolas"/>
                <a:sym typeface="Consolas"/>
              </a:rPr>
              <a:t>onload</a:t>
            </a:r>
            <a:r>
              <a:rPr lang="en" sz="2100">
                <a:solidFill>
                  <a:srgbClr val="3387CC"/>
                </a:solidFill>
                <a:latin typeface="Trebuchet MS"/>
                <a:ea typeface="Trebuchet MS"/>
                <a:cs typeface="Trebuchet MS"/>
                <a:sym typeface="Trebuchet MS"/>
              </a:rPr>
              <a:t> only once</a:t>
            </a:r>
          </a:p>
          <a:p>
            <a:pPr indent="-361950" lvl="0" marL="457200" marR="0" rtl="0" algn="l">
              <a:lnSpc>
                <a:spcPct val="100000"/>
              </a:lnSpc>
              <a:spcBef>
                <a:spcPts val="1000"/>
              </a:spcBef>
              <a:spcAft>
                <a:spcPts val="1000"/>
              </a:spcAft>
              <a:buSzPct val="100000"/>
              <a:buFont typeface="Trebuchet MS"/>
            </a:pPr>
            <a:r>
              <a:rPr lang="en" sz="2100">
                <a:latin typeface="Trebuchet MS"/>
                <a:ea typeface="Trebuchet MS"/>
                <a:cs typeface="Trebuchet MS"/>
                <a:sym typeface="Trebuchet MS"/>
              </a:rPr>
              <a:t>The </a:t>
            </a:r>
            <a:r>
              <a:rPr lang="en" sz="2100">
                <a:latin typeface="Consolas"/>
                <a:ea typeface="Consolas"/>
                <a:cs typeface="Consolas"/>
                <a:sym typeface="Consolas"/>
              </a:rPr>
              <a:t>onload</a:t>
            </a:r>
            <a:r>
              <a:rPr lang="en" sz="2100">
                <a:latin typeface="Trebuchet MS"/>
                <a:ea typeface="Trebuchet MS"/>
                <a:cs typeface="Trebuchet MS"/>
                <a:sym typeface="Trebuchet MS"/>
              </a:rPr>
              <a:t> event helps us know when all </a:t>
            </a:r>
            <a:r>
              <a:rPr lang="en" sz="2100">
                <a:solidFill>
                  <a:srgbClr val="3387CC"/>
                </a:solidFill>
                <a:latin typeface="Trebuchet MS"/>
                <a:ea typeface="Trebuchet MS"/>
                <a:cs typeface="Trebuchet MS"/>
                <a:sym typeface="Trebuchet MS"/>
              </a:rPr>
              <a:t>static content</a:t>
            </a:r>
            <a:r>
              <a:rPr lang="en" sz="2100">
                <a:latin typeface="Trebuchet MS"/>
                <a:ea typeface="Trebuchet MS"/>
                <a:cs typeface="Trebuchet MS"/>
                <a:sym typeface="Trebuchet MS"/>
              </a:rPr>
              <a:t> was fetched</a:t>
            </a:r>
          </a:p>
          <a:p>
            <a:pPr indent="-361950" lvl="0" marL="457200" marR="0" rtl="0" algn="l">
              <a:lnSpc>
                <a:spcPct val="100000"/>
              </a:lnSpc>
              <a:spcBef>
                <a:spcPts val="1000"/>
              </a:spcBef>
              <a:spcAft>
                <a:spcPts val="1000"/>
              </a:spcAft>
              <a:buSzPct val="100000"/>
              <a:buFont typeface="Trebuchet MS"/>
            </a:pPr>
            <a:r>
              <a:rPr lang="en" sz="2100">
                <a:latin typeface="Trebuchet MS"/>
                <a:ea typeface="Trebuchet MS"/>
                <a:cs typeface="Trebuchet MS"/>
                <a:sym typeface="Trebuchet MS"/>
              </a:rPr>
              <a:t>In a </a:t>
            </a:r>
            <a:r>
              <a:rPr lang="en" sz="2100">
                <a:solidFill>
                  <a:srgbClr val="3387CC"/>
                </a:solidFill>
                <a:latin typeface="Trebuchet MS"/>
                <a:ea typeface="Trebuchet MS"/>
                <a:cs typeface="Trebuchet MS"/>
                <a:sym typeface="Trebuchet MS"/>
              </a:rPr>
              <a:t>soft navigation</a:t>
            </a:r>
            <a:r>
              <a:rPr lang="en" sz="2100">
                <a:latin typeface="Trebuchet MS"/>
                <a:ea typeface="Trebuchet MS"/>
                <a:cs typeface="Trebuchet MS"/>
                <a:sym typeface="Trebuchet MS"/>
              </a:rPr>
              <a:t> scenario, the browser does not fire the </a:t>
            </a:r>
            <a:r>
              <a:rPr lang="en" sz="2100">
                <a:latin typeface="Consolas"/>
                <a:ea typeface="Consolas"/>
                <a:cs typeface="Consolas"/>
                <a:sym typeface="Consolas"/>
              </a:rPr>
              <a:t>onload</a:t>
            </a:r>
            <a:r>
              <a:rPr lang="en" sz="2100">
                <a:latin typeface="Trebuchet MS"/>
                <a:ea typeface="Trebuchet MS"/>
                <a:cs typeface="Trebuchet MS"/>
                <a:sym typeface="Trebuchet MS"/>
              </a:rPr>
              <a:t> event again, so we don't know when its content was fetched</a:t>
            </a:r>
          </a:p>
        </p:txBody>
      </p:sp>
      <p:pic>
        <p:nvPicPr>
          <p:cNvPr id="712" name="Shape 712"/>
          <p:cNvPicPr preferRelativeResize="0"/>
          <p:nvPr/>
        </p:nvPicPr>
        <p:blipFill>
          <a:blip r:embed="rId3">
            <a:alphaModFix/>
          </a:blip>
          <a:stretch>
            <a:fillRect/>
          </a:stretch>
        </p:blipFill>
        <p:spPr>
          <a:xfrm>
            <a:off x="3566862" y="3269099"/>
            <a:ext cx="2010324" cy="1777125"/>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16" name="Shape 716"/>
        <p:cNvGrpSpPr/>
        <p:nvPr/>
      </p:nvGrpSpPr>
      <p:grpSpPr>
        <a:xfrm>
          <a:off x="0" y="0"/>
          <a:ext cx="0" cy="0"/>
          <a:chOff x="0" y="0"/>
          <a:chExt cx="0" cy="0"/>
        </a:xfrm>
      </p:grpSpPr>
      <p:sp>
        <p:nvSpPr>
          <p:cNvPr id="717" name="Shape 717"/>
          <p:cNvSpPr txBox="1"/>
          <p:nvPr>
            <p:ph type="title"/>
          </p:nvPr>
        </p:nvSpPr>
        <p:spPr>
          <a:xfrm>
            <a:off x="336925" y="133954"/>
            <a:ext cx="8470200" cy="930300"/>
          </a:xfrm>
          <a:prstGeom prst="rect">
            <a:avLst/>
          </a:prstGeom>
          <a:noFill/>
          <a:ln>
            <a:noFill/>
          </a:ln>
        </p:spPr>
        <p:txBody>
          <a:bodyPr anchorCtr="0" anchor="ctr" bIns="32750" lIns="32750" rIns="32750" tIns="32750">
            <a:noAutofit/>
          </a:bodyPr>
          <a:lstStyle/>
          <a:p>
            <a:pPr indent="0" lvl="0" marL="0" marR="0" rtl="0" algn="l">
              <a:lnSpc>
                <a:spcPct val="100000"/>
              </a:lnSpc>
              <a:spcBef>
                <a:spcPts val="0"/>
              </a:spcBef>
              <a:spcAft>
                <a:spcPts val="0"/>
              </a:spcAft>
              <a:buClr>
                <a:srgbClr val="FFFFFF"/>
              </a:buClr>
              <a:buSzPct val="25000"/>
              <a:buFont typeface="Libre Baskerville"/>
              <a:buNone/>
            </a:pPr>
            <a:r>
              <a:rPr i="0" lang="en" sz="3000">
                <a:solidFill>
                  <a:schemeClr val="lt1"/>
                </a:solidFill>
                <a:latin typeface="Josefin Slab"/>
                <a:ea typeface="Josefin Slab"/>
                <a:cs typeface="Josefin Slab"/>
                <a:sym typeface="Josefin Slab"/>
              </a:rPr>
              <a:t>Challenge 3: Browser Won't Tell You When All Downloads Have Completed</a:t>
            </a:r>
          </a:p>
        </p:txBody>
      </p:sp>
      <p:sp>
        <p:nvSpPr>
          <p:cNvPr id="718" name="Shape 718"/>
          <p:cNvSpPr txBox="1"/>
          <p:nvPr>
            <p:ph idx="1" type="body"/>
          </p:nvPr>
        </p:nvSpPr>
        <p:spPr>
          <a:xfrm>
            <a:off x="669725" y="1064250"/>
            <a:ext cx="7804500" cy="3861300"/>
          </a:xfrm>
          <a:prstGeom prst="rect">
            <a:avLst/>
          </a:prstGeom>
          <a:noFill/>
          <a:ln>
            <a:noFill/>
          </a:ln>
        </p:spPr>
        <p:txBody>
          <a:bodyPr anchorCtr="0" anchor="t" bIns="32750" lIns="32750" rIns="32750" tIns="32750">
            <a:noAutofit/>
          </a:bodyPr>
          <a:lstStyle/>
          <a:p>
            <a:pPr indent="0" lvl="0" marL="0" marR="0" rtl="0" algn="l">
              <a:lnSpc>
                <a:spcPct val="100000"/>
              </a:lnSpc>
              <a:spcBef>
                <a:spcPts val="1000"/>
              </a:spcBef>
              <a:spcAft>
                <a:spcPts val="1000"/>
              </a:spcAft>
              <a:buNone/>
            </a:pPr>
            <a:r>
              <a:rPr lang="en" sz="2100">
                <a:latin typeface="Trebuchet MS"/>
                <a:ea typeface="Trebuchet MS"/>
                <a:cs typeface="Trebuchet MS"/>
                <a:sym typeface="Trebuchet MS"/>
              </a:rPr>
              <a:t>SPA soft navigations may fetch:</a:t>
            </a:r>
          </a:p>
          <a:p>
            <a:pPr indent="-361950" lvl="0" marL="457200" marR="0" rtl="0" algn="l">
              <a:lnSpc>
                <a:spcPct val="100000"/>
              </a:lnSpc>
              <a:spcBef>
                <a:spcPts val="1000"/>
              </a:spcBef>
              <a:spcAft>
                <a:spcPts val="1000"/>
              </a:spcAft>
              <a:buSzPct val="100000"/>
              <a:buFont typeface="Trebuchet MS"/>
            </a:pPr>
            <a:r>
              <a:rPr lang="en" sz="2100">
                <a:latin typeface="Trebuchet MS"/>
                <a:ea typeface="Trebuchet MS"/>
                <a:cs typeface="Trebuchet MS"/>
                <a:sym typeface="Trebuchet MS"/>
              </a:rPr>
              <a:t>Templates</a:t>
            </a:r>
          </a:p>
          <a:p>
            <a:pPr indent="-361950" lvl="0" marL="457200" marR="0" rtl="0" algn="l">
              <a:lnSpc>
                <a:spcPct val="100000"/>
              </a:lnSpc>
              <a:spcBef>
                <a:spcPts val="1000"/>
              </a:spcBef>
              <a:spcAft>
                <a:spcPts val="1000"/>
              </a:spcAft>
              <a:buSzPct val="100000"/>
              <a:buFont typeface="Trebuchet MS"/>
            </a:pPr>
            <a:r>
              <a:rPr lang="en" sz="2100">
                <a:latin typeface="Trebuchet MS"/>
                <a:ea typeface="Trebuchet MS"/>
                <a:cs typeface="Trebuchet MS"/>
                <a:sym typeface="Trebuchet MS"/>
              </a:rPr>
              <a:t>Images</a:t>
            </a:r>
          </a:p>
          <a:p>
            <a:pPr indent="-361950" lvl="0" marL="457200" marR="0" rtl="0" algn="l">
              <a:lnSpc>
                <a:spcPct val="100000"/>
              </a:lnSpc>
              <a:spcBef>
                <a:spcPts val="1000"/>
              </a:spcBef>
              <a:spcAft>
                <a:spcPts val="1000"/>
              </a:spcAft>
              <a:buSzPct val="100000"/>
              <a:buFont typeface="Trebuchet MS"/>
            </a:pPr>
            <a:r>
              <a:rPr lang="en" sz="2100">
                <a:latin typeface="Trebuchet MS"/>
                <a:ea typeface="Trebuchet MS"/>
                <a:cs typeface="Trebuchet MS"/>
                <a:sym typeface="Trebuchet MS"/>
              </a:rPr>
              <a:t>CSS</a:t>
            </a:r>
          </a:p>
          <a:p>
            <a:pPr indent="-361950" lvl="0" marL="457200" marR="0" rtl="0" algn="l">
              <a:lnSpc>
                <a:spcPct val="100000"/>
              </a:lnSpc>
              <a:spcBef>
                <a:spcPts val="1000"/>
              </a:spcBef>
              <a:spcAft>
                <a:spcPts val="1000"/>
              </a:spcAft>
              <a:buSzPct val="100000"/>
              <a:buFont typeface="Trebuchet MS"/>
            </a:pPr>
            <a:r>
              <a:rPr lang="en" sz="2100">
                <a:latin typeface="Trebuchet MS"/>
                <a:ea typeface="Trebuchet MS"/>
                <a:cs typeface="Trebuchet MS"/>
                <a:sym typeface="Trebuchet MS"/>
              </a:rPr>
              <a:t>JavaScript</a:t>
            </a:r>
          </a:p>
          <a:p>
            <a:pPr indent="-361950" lvl="0" marL="457200" marR="0" rtl="0" algn="l">
              <a:lnSpc>
                <a:spcPct val="100000"/>
              </a:lnSpc>
              <a:spcBef>
                <a:spcPts val="1000"/>
              </a:spcBef>
              <a:spcAft>
                <a:spcPts val="1000"/>
              </a:spcAft>
              <a:buSzPct val="100000"/>
              <a:buFont typeface="Trebuchet MS"/>
            </a:pPr>
            <a:r>
              <a:rPr lang="en" sz="2100">
                <a:latin typeface="Trebuchet MS"/>
                <a:ea typeface="Trebuchet MS"/>
                <a:cs typeface="Trebuchet MS"/>
                <a:sym typeface="Trebuchet MS"/>
              </a:rPr>
              <a:t>XHRs</a:t>
            </a:r>
          </a:p>
          <a:p>
            <a:pPr indent="-361950" lvl="0" marL="457200" marR="0" rtl="0" algn="l">
              <a:lnSpc>
                <a:spcPct val="100000"/>
              </a:lnSpc>
              <a:spcBef>
                <a:spcPts val="1000"/>
              </a:spcBef>
              <a:spcAft>
                <a:spcPts val="1000"/>
              </a:spcAft>
              <a:buSzPct val="100000"/>
              <a:buFont typeface="Trebuchet MS"/>
            </a:pPr>
            <a:r>
              <a:rPr lang="en" sz="2100">
                <a:latin typeface="Trebuchet MS"/>
                <a:ea typeface="Trebuchet MS"/>
                <a:cs typeface="Trebuchet MS"/>
                <a:sym typeface="Trebuchet MS"/>
              </a:rPr>
              <a:t>Videos</a:t>
            </a: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22" name="Shape 722"/>
        <p:cNvGrpSpPr/>
        <p:nvPr/>
      </p:nvGrpSpPr>
      <p:grpSpPr>
        <a:xfrm>
          <a:off x="0" y="0"/>
          <a:ext cx="0" cy="0"/>
          <a:chOff x="0" y="0"/>
          <a:chExt cx="0" cy="0"/>
        </a:xfrm>
      </p:grpSpPr>
      <p:sp>
        <p:nvSpPr>
          <p:cNvPr id="723" name="Shape 723"/>
          <p:cNvSpPr txBox="1"/>
          <p:nvPr>
            <p:ph type="title"/>
          </p:nvPr>
        </p:nvSpPr>
        <p:spPr>
          <a:xfrm>
            <a:off x="336921" y="133945"/>
            <a:ext cx="8470200" cy="455700"/>
          </a:xfrm>
          <a:prstGeom prst="rect">
            <a:avLst/>
          </a:prstGeom>
          <a:noFill/>
          <a:ln>
            <a:noFill/>
          </a:ln>
        </p:spPr>
        <p:txBody>
          <a:bodyPr anchorCtr="0" anchor="ctr" bIns="32750" lIns="32750" rIns="32750" tIns="32750">
            <a:noAutofit/>
          </a:bodyPr>
          <a:lstStyle/>
          <a:p>
            <a:pPr indent="0" lvl="0" marL="0" marR="0" rtl="0" algn="l">
              <a:lnSpc>
                <a:spcPct val="100000"/>
              </a:lnSpc>
              <a:spcBef>
                <a:spcPts val="0"/>
              </a:spcBef>
              <a:spcAft>
                <a:spcPts val="0"/>
              </a:spcAft>
              <a:buClr>
                <a:srgbClr val="FFFFFF"/>
              </a:buClr>
              <a:buSzPct val="25000"/>
              <a:buFont typeface="Libre Baskerville"/>
              <a:buNone/>
            </a:pPr>
            <a:r>
              <a:rPr i="0" lang="en" sz="3000">
                <a:solidFill>
                  <a:schemeClr val="lt1"/>
                </a:solidFill>
                <a:latin typeface="Josefin Slab"/>
                <a:ea typeface="Josefin Slab"/>
                <a:cs typeface="Josefin Slab"/>
                <a:sym typeface="Josefin Slab"/>
              </a:rPr>
              <a:t>How to Measure SPAs</a:t>
            </a:r>
          </a:p>
        </p:txBody>
      </p:sp>
      <p:sp>
        <p:nvSpPr>
          <p:cNvPr id="724" name="Shape 724"/>
          <p:cNvSpPr txBox="1"/>
          <p:nvPr>
            <p:ph idx="1" type="body"/>
          </p:nvPr>
        </p:nvSpPr>
        <p:spPr>
          <a:xfrm>
            <a:off x="669726" y="564950"/>
            <a:ext cx="7804500" cy="4360500"/>
          </a:xfrm>
          <a:prstGeom prst="rect">
            <a:avLst/>
          </a:prstGeom>
          <a:noFill/>
          <a:ln>
            <a:noFill/>
          </a:ln>
        </p:spPr>
        <p:txBody>
          <a:bodyPr anchorCtr="0" anchor="ctr" bIns="32750" lIns="32750" rIns="32750" tIns="32750">
            <a:noAutofit/>
          </a:bodyPr>
          <a:lstStyle/>
          <a:p>
            <a:pPr indent="0" lvl="0" marL="0" marR="0" rtl="0" algn="ctr">
              <a:lnSpc>
                <a:spcPct val="100000"/>
              </a:lnSpc>
              <a:spcBef>
                <a:spcPts val="1000"/>
              </a:spcBef>
              <a:spcAft>
                <a:spcPts val="1000"/>
              </a:spcAft>
              <a:buNone/>
            </a:pPr>
            <a:r>
              <a:rPr lang="en" sz="3200">
                <a:latin typeface="Trebuchet MS"/>
                <a:ea typeface="Trebuchet MS"/>
                <a:cs typeface="Trebuchet MS"/>
                <a:sym typeface="Trebuchet MS"/>
              </a:rPr>
              <a:t>We need to figure out at what point the </a:t>
            </a:r>
            <a:r>
              <a:rPr lang="en" sz="3200">
                <a:solidFill>
                  <a:srgbClr val="3387CC"/>
                </a:solidFill>
                <a:latin typeface="Trebuchet MS"/>
                <a:ea typeface="Trebuchet MS"/>
                <a:cs typeface="Trebuchet MS"/>
                <a:sym typeface="Trebuchet MS"/>
              </a:rPr>
              <a:t>navigation started</a:t>
            </a:r>
            <a:r>
              <a:rPr lang="en" sz="3200">
                <a:latin typeface="Trebuchet MS"/>
                <a:ea typeface="Trebuchet MS"/>
                <a:cs typeface="Trebuchet MS"/>
                <a:sym typeface="Trebuchet MS"/>
              </a:rPr>
              <a:t> (the start event), </a:t>
            </a:r>
            <a:r>
              <a:rPr lang="en" sz="3200">
                <a:solidFill>
                  <a:srgbClr val="3387CC"/>
                </a:solidFill>
                <a:latin typeface="Trebuchet MS"/>
                <a:ea typeface="Trebuchet MS"/>
                <a:cs typeface="Trebuchet MS"/>
                <a:sym typeface="Trebuchet MS"/>
              </a:rPr>
              <a:t>through</a:t>
            </a:r>
            <a:r>
              <a:rPr lang="en" sz="3200">
                <a:solidFill>
                  <a:schemeClr val="accent1"/>
                </a:solidFill>
                <a:latin typeface="Trebuchet MS"/>
                <a:ea typeface="Trebuchet MS"/>
                <a:cs typeface="Trebuchet MS"/>
                <a:sym typeface="Trebuchet MS"/>
              </a:rPr>
              <a:t> </a:t>
            </a:r>
            <a:r>
              <a:rPr lang="en" sz="3200">
                <a:latin typeface="Trebuchet MS"/>
                <a:ea typeface="Trebuchet MS"/>
                <a:cs typeface="Trebuchet MS"/>
                <a:sym typeface="Trebuchet MS"/>
              </a:rPr>
              <a:t>when we consider the </a:t>
            </a:r>
            <a:r>
              <a:rPr lang="en" sz="3200">
                <a:solidFill>
                  <a:srgbClr val="3387CC"/>
                </a:solidFill>
                <a:latin typeface="Trebuchet MS"/>
                <a:ea typeface="Trebuchet MS"/>
                <a:cs typeface="Trebuchet MS"/>
                <a:sym typeface="Trebuchet MS"/>
              </a:rPr>
              <a:t>navigation complete</a:t>
            </a:r>
            <a:r>
              <a:rPr lang="en" sz="3200">
                <a:latin typeface="Trebuchet MS"/>
                <a:ea typeface="Trebuchet MS"/>
                <a:cs typeface="Trebuchet MS"/>
                <a:sym typeface="Trebuchet MS"/>
              </a:rPr>
              <a:t> (the end event).</a:t>
            </a: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28" name="Shape 728"/>
        <p:cNvGrpSpPr/>
        <p:nvPr/>
      </p:nvGrpSpPr>
      <p:grpSpPr>
        <a:xfrm>
          <a:off x="0" y="0"/>
          <a:ext cx="0" cy="0"/>
          <a:chOff x="0" y="0"/>
          <a:chExt cx="0" cy="0"/>
        </a:xfrm>
      </p:grpSpPr>
      <p:sp>
        <p:nvSpPr>
          <p:cNvPr id="729" name="Shape 729"/>
          <p:cNvSpPr txBox="1"/>
          <p:nvPr>
            <p:ph type="title"/>
          </p:nvPr>
        </p:nvSpPr>
        <p:spPr>
          <a:xfrm>
            <a:off x="336921" y="133945"/>
            <a:ext cx="8470200" cy="455700"/>
          </a:xfrm>
          <a:prstGeom prst="rect">
            <a:avLst/>
          </a:prstGeom>
          <a:noFill/>
          <a:ln>
            <a:noFill/>
          </a:ln>
        </p:spPr>
        <p:txBody>
          <a:bodyPr anchorCtr="0" anchor="ctr" bIns="32750" lIns="32750" rIns="32750" tIns="32750">
            <a:noAutofit/>
          </a:bodyPr>
          <a:lstStyle/>
          <a:p>
            <a:pPr lvl="0" rtl="0">
              <a:spcBef>
                <a:spcPts val="0"/>
              </a:spcBef>
              <a:buClr>
                <a:schemeClr val="lt1"/>
              </a:buClr>
              <a:buSzPct val="25000"/>
              <a:buFont typeface="Libre Baskerville"/>
              <a:buNone/>
            </a:pPr>
            <a:r>
              <a:rPr i="0" lang="en" sz="3000">
                <a:solidFill>
                  <a:schemeClr val="lt1"/>
                </a:solidFill>
                <a:latin typeface="Josefin Slab"/>
                <a:ea typeface="Josefin Slab"/>
                <a:cs typeface="Josefin Slab"/>
                <a:sym typeface="Josefin Slab"/>
              </a:rPr>
              <a:t>How to Measure SPAs: Start Event</a:t>
            </a:r>
          </a:p>
        </p:txBody>
      </p:sp>
      <p:sp>
        <p:nvSpPr>
          <p:cNvPr id="730" name="Shape 730"/>
          <p:cNvSpPr txBox="1"/>
          <p:nvPr>
            <p:ph idx="1" type="body"/>
          </p:nvPr>
        </p:nvSpPr>
        <p:spPr>
          <a:xfrm>
            <a:off x="669726" y="564950"/>
            <a:ext cx="7804500" cy="4360500"/>
          </a:xfrm>
          <a:prstGeom prst="rect">
            <a:avLst/>
          </a:prstGeom>
          <a:noFill/>
          <a:ln>
            <a:noFill/>
          </a:ln>
        </p:spPr>
        <p:txBody>
          <a:bodyPr anchorCtr="0" anchor="t" bIns="32750" lIns="32750" rIns="32750" tIns="32750">
            <a:noAutofit/>
          </a:bodyPr>
          <a:lstStyle/>
          <a:p>
            <a:pPr indent="0" lvl="0" marL="0" marR="0" rtl="0" algn="l">
              <a:lnSpc>
                <a:spcPct val="100000"/>
              </a:lnSpc>
              <a:spcBef>
                <a:spcPts val="1000"/>
              </a:spcBef>
              <a:spcAft>
                <a:spcPts val="1000"/>
              </a:spcAft>
              <a:buNone/>
            </a:pPr>
            <a:r>
              <a:rPr lang="en" sz="2100">
                <a:latin typeface="Trebuchet MS"/>
                <a:ea typeface="Trebuchet MS"/>
                <a:cs typeface="Trebuchet MS"/>
                <a:sym typeface="Trebuchet MS"/>
              </a:rPr>
              <a:t>Hard navigations:</a:t>
            </a:r>
          </a:p>
          <a:p>
            <a:pPr indent="-361950" lvl="0" marL="457200" marR="0" rtl="0" algn="l">
              <a:lnSpc>
                <a:spcPct val="100000"/>
              </a:lnSpc>
              <a:spcBef>
                <a:spcPts val="1000"/>
              </a:spcBef>
              <a:spcAft>
                <a:spcPts val="1000"/>
              </a:spcAft>
              <a:buSzPct val="100000"/>
              <a:buFont typeface="Trebuchet MS"/>
            </a:pPr>
            <a:r>
              <a:rPr lang="en" sz="2100">
                <a:latin typeface="Trebuchet MS"/>
                <a:ea typeface="Trebuchet MS"/>
                <a:cs typeface="Trebuchet MS"/>
                <a:sym typeface="Trebuchet MS"/>
              </a:rPr>
              <a:t>Same as a traditional app - </a:t>
            </a:r>
            <a:r>
              <a:rPr lang="en" sz="2100">
                <a:solidFill>
                  <a:srgbClr val="6AA84F"/>
                </a:solidFill>
                <a:latin typeface="Consolas"/>
                <a:ea typeface="Consolas"/>
                <a:cs typeface="Consolas"/>
                <a:sym typeface="Consolas"/>
              </a:rPr>
              <a:t>navigationStart</a:t>
            </a:r>
          </a:p>
          <a:p>
            <a:pPr indent="0" lvl="0" marL="0" marR="0" rtl="0" algn="l">
              <a:lnSpc>
                <a:spcPct val="100000"/>
              </a:lnSpc>
              <a:spcBef>
                <a:spcPts val="1000"/>
              </a:spcBef>
              <a:spcAft>
                <a:spcPts val="1000"/>
              </a:spcAft>
              <a:buNone/>
            </a:pPr>
            <a:r>
              <a:rPr lang="en" sz="2100">
                <a:latin typeface="Trebuchet MS"/>
                <a:ea typeface="Trebuchet MS"/>
                <a:cs typeface="Trebuchet MS"/>
                <a:sym typeface="Trebuchet MS"/>
              </a:rPr>
              <a:t>Soft navigations:</a:t>
            </a:r>
          </a:p>
          <a:p>
            <a:pPr indent="-361950" lvl="0" marL="457200" marR="0" rtl="0" algn="l">
              <a:lnSpc>
                <a:spcPct val="100000"/>
              </a:lnSpc>
              <a:spcBef>
                <a:spcPts val="1000"/>
              </a:spcBef>
              <a:spcAft>
                <a:spcPts val="1000"/>
              </a:spcAft>
              <a:buSzPct val="100000"/>
              <a:buFont typeface="Trebuchet MS"/>
            </a:pPr>
            <a:r>
              <a:rPr lang="en" sz="2100">
                <a:latin typeface="Trebuchet MS"/>
                <a:ea typeface="Trebuchet MS"/>
                <a:cs typeface="Trebuchet MS"/>
                <a:sym typeface="Trebuchet MS"/>
              </a:rPr>
              <a:t>We need to figure out when the user's </a:t>
            </a:r>
            <a:r>
              <a:rPr lang="en" sz="2100">
                <a:solidFill>
                  <a:srgbClr val="3387CC"/>
                </a:solidFill>
                <a:latin typeface="Trebuchet MS"/>
                <a:ea typeface="Trebuchet MS"/>
                <a:cs typeface="Trebuchet MS"/>
                <a:sym typeface="Trebuchet MS"/>
              </a:rPr>
              <a:t>view is going to significantly change</a:t>
            </a:r>
          </a:p>
          <a:p>
            <a:pPr indent="-361950" lvl="0" marL="457200" marR="0" rtl="0" algn="l">
              <a:lnSpc>
                <a:spcPct val="100000"/>
              </a:lnSpc>
              <a:spcBef>
                <a:spcPts val="1000"/>
              </a:spcBef>
              <a:spcAft>
                <a:spcPts val="1000"/>
              </a:spcAft>
              <a:buSzPct val="100000"/>
              <a:buFont typeface="Trebuchet MS"/>
            </a:pPr>
            <a:r>
              <a:rPr lang="en" sz="2100">
                <a:latin typeface="Trebuchet MS"/>
                <a:ea typeface="Trebuchet MS"/>
                <a:cs typeface="Trebuchet MS"/>
                <a:sym typeface="Trebuchet MS"/>
              </a:rPr>
              <a:t>The </a:t>
            </a:r>
            <a:r>
              <a:rPr lang="en" sz="2100">
                <a:solidFill>
                  <a:srgbClr val="3387CC"/>
                </a:solidFill>
                <a:latin typeface="Trebuchet MS"/>
                <a:ea typeface="Trebuchet MS"/>
                <a:cs typeface="Trebuchet MS"/>
                <a:sym typeface="Trebuchet MS"/>
              </a:rPr>
              <a:t>browser history</a:t>
            </a:r>
            <a:r>
              <a:rPr lang="en" sz="2100">
                <a:latin typeface="Trebuchet MS"/>
                <a:ea typeface="Trebuchet MS"/>
                <a:cs typeface="Trebuchet MS"/>
                <a:sym typeface="Trebuchet MS"/>
              </a:rPr>
              <a:t> is changing</a:t>
            </a:r>
          </a:p>
          <a:p>
            <a:pPr indent="-361950" lvl="0" marL="457200" marR="0" rtl="0" algn="l">
              <a:lnSpc>
                <a:spcPct val="100000"/>
              </a:lnSpc>
              <a:spcBef>
                <a:spcPts val="1000"/>
              </a:spcBef>
              <a:spcAft>
                <a:spcPts val="1000"/>
              </a:spcAft>
              <a:buSzPct val="100000"/>
              <a:buFont typeface="Trebuchet MS"/>
            </a:pPr>
            <a:r>
              <a:rPr lang="en" sz="2100">
                <a:latin typeface="Trebuchet MS"/>
                <a:ea typeface="Trebuchet MS"/>
                <a:cs typeface="Trebuchet MS"/>
                <a:sym typeface="Trebuchet MS"/>
              </a:rPr>
              <a:t>SPA framework </a:t>
            </a:r>
            <a:r>
              <a:rPr lang="en" sz="2100">
                <a:solidFill>
                  <a:srgbClr val="3387CC"/>
                </a:solidFill>
                <a:latin typeface="Trebuchet MS"/>
                <a:ea typeface="Trebuchet MS"/>
                <a:cs typeface="Trebuchet MS"/>
                <a:sym typeface="Trebuchet MS"/>
              </a:rPr>
              <a:t>routing events</a:t>
            </a:r>
            <a:r>
              <a:rPr lang="en" sz="2100">
                <a:latin typeface="Trebuchet MS"/>
                <a:ea typeface="Trebuchet MS"/>
                <a:cs typeface="Trebuchet MS"/>
                <a:sym typeface="Trebuchet MS"/>
              </a:rPr>
              <a:t> can give us an indicator that the view will be changing</a:t>
            </a:r>
          </a:p>
          <a:p>
            <a:pPr indent="-361950" lvl="0" marL="457200" marR="0" rtl="0" algn="l">
              <a:lnSpc>
                <a:spcPct val="100000"/>
              </a:lnSpc>
              <a:spcBef>
                <a:spcPts val="1000"/>
              </a:spcBef>
              <a:spcAft>
                <a:spcPts val="1000"/>
              </a:spcAft>
              <a:buSzPct val="100000"/>
              <a:buFont typeface="Trebuchet MS"/>
            </a:pPr>
            <a:r>
              <a:rPr lang="en" sz="2100">
                <a:latin typeface="Trebuchet MS"/>
                <a:ea typeface="Trebuchet MS"/>
                <a:cs typeface="Trebuchet MS"/>
                <a:sym typeface="Trebuchet MS"/>
              </a:rPr>
              <a:t>Other important events that might indicate a view change are a </a:t>
            </a:r>
            <a:r>
              <a:rPr lang="en" sz="2100">
                <a:solidFill>
                  <a:srgbClr val="3387CC"/>
                </a:solidFill>
                <a:latin typeface="Trebuchet MS"/>
                <a:ea typeface="Trebuchet MS"/>
                <a:cs typeface="Trebuchet MS"/>
                <a:sym typeface="Trebuchet MS"/>
              </a:rPr>
              <a:t>user click</a:t>
            </a:r>
            <a:r>
              <a:rPr lang="en" sz="2100">
                <a:latin typeface="Trebuchet MS"/>
                <a:ea typeface="Trebuchet MS"/>
                <a:cs typeface="Trebuchet MS"/>
                <a:sym typeface="Trebuchet MS"/>
              </a:rPr>
              <a:t>, or an </a:t>
            </a:r>
            <a:r>
              <a:rPr lang="en" sz="2100">
                <a:solidFill>
                  <a:srgbClr val="3387CC"/>
                </a:solidFill>
                <a:latin typeface="Trebuchet MS"/>
                <a:ea typeface="Trebuchet MS"/>
                <a:cs typeface="Trebuchet MS"/>
                <a:sym typeface="Trebuchet MS"/>
              </a:rPr>
              <a:t>XHR that triggers DOM changes</a:t>
            </a: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34" name="Shape 734"/>
        <p:cNvGrpSpPr/>
        <p:nvPr/>
      </p:nvGrpSpPr>
      <p:grpSpPr>
        <a:xfrm>
          <a:off x="0" y="0"/>
          <a:ext cx="0" cy="0"/>
          <a:chOff x="0" y="0"/>
          <a:chExt cx="0" cy="0"/>
        </a:xfrm>
      </p:grpSpPr>
      <p:sp>
        <p:nvSpPr>
          <p:cNvPr id="735" name="Shape 735"/>
          <p:cNvSpPr txBox="1"/>
          <p:nvPr>
            <p:ph type="title"/>
          </p:nvPr>
        </p:nvSpPr>
        <p:spPr>
          <a:xfrm>
            <a:off x="336921" y="133945"/>
            <a:ext cx="8470200" cy="455700"/>
          </a:xfrm>
          <a:prstGeom prst="rect">
            <a:avLst/>
          </a:prstGeom>
          <a:noFill/>
          <a:ln>
            <a:noFill/>
          </a:ln>
        </p:spPr>
        <p:txBody>
          <a:bodyPr anchorCtr="0" anchor="ctr" bIns="32750" lIns="32750" rIns="32750" tIns="32750">
            <a:noAutofit/>
          </a:bodyPr>
          <a:lstStyle/>
          <a:p>
            <a:pPr lvl="0" rtl="0">
              <a:spcBef>
                <a:spcPts val="0"/>
              </a:spcBef>
              <a:buClr>
                <a:schemeClr val="lt1"/>
              </a:buClr>
              <a:buSzPct val="25000"/>
              <a:buFont typeface="Libre Baskerville"/>
              <a:buNone/>
            </a:pPr>
            <a:r>
              <a:rPr i="0" lang="en" sz="3000">
                <a:solidFill>
                  <a:schemeClr val="lt1"/>
                </a:solidFill>
                <a:latin typeface="Josefin Slab"/>
                <a:ea typeface="Josefin Slab"/>
                <a:cs typeface="Josefin Slab"/>
                <a:sym typeface="Josefin Slab"/>
              </a:rPr>
              <a:t>How to Measure SPAs: Start Event</a:t>
            </a:r>
          </a:p>
        </p:txBody>
      </p:sp>
      <p:sp>
        <p:nvSpPr>
          <p:cNvPr id="736" name="Shape 736"/>
          <p:cNvSpPr txBox="1"/>
          <p:nvPr>
            <p:ph idx="1" type="body"/>
          </p:nvPr>
        </p:nvSpPr>
        <p:spPr>
          <a:xfrm>
            <a:off x="669725" y="884600"/>
            <a:ext cx="7804500" cy="4040700"/>
          </a:xfrm>
          <a:prstGeom prst="rect">
            <a:avLst/>
          </a:prstGeom>
          <a:noFill/>
          <a:ln>
            <a:noFill/>
          </a:ln>
        </p:spPr>
        <p:txBody>
          <a:bodyPr anchorCtr="0" anchor="t" bIns="32750" lIns="32750" rIns="32750" tIns="32750">
            <a:noAutofit/>
          </a:bodyPr>
          <a:lstStyle/>
          <a:p>
            <a:pPr indent="0" lvl="0" marL="0" marR="0" rtl="0" algn="l">
              <a:lnSpc>
                <a:spcPct val="100000"/>
              </a:lnSpc>
              <a:spcBef>
                <a:spcPts val="1000"/>
              </a:spcBef>
              <a:spcAft>
                <a:spcPts val="1000"/>
              </a:spcAft>
              <a:buNone/>
            </a:pPr>
            <a:r>
              <a:rPr lang="en" sz="2100">
                <a:latin typeface="Trebuchet MS"/>
                <a:ea typeface="Trebuchet MS"/>
                <a:cs typeface="Trebuchet MS"/>
                <a:sym typeface="Trebuchet MS"/>
              </a:rPr>
              <a:t>S</a:t>
            </a:r>
            <a:r>
              <a:rPr lang="en" sz="2100">
                <a:latin typeface="Trebuchet MS"/>
                <a:ea typeface="Trebuchet MS"/>
                <a:cs typeface="Trebuchet MS"/>
                <a:sym typeface="Trebuchet MS"/>
              </a:rPr>
              <a:t>PA frameworks fire routing events when the view is changing:</a:t>
            </a:r>
          </a:p>
          <a:p>
            <a:pPr indent="-361950" lvl="0" marL="457200" marR="0" rtl="0" algn="l">
              <a:lnSpc>
                <a:spcPct val="100000"/>
              </a:lnSpc>
              <a:spcBef>
                <a:spcPts val="0"/>
              </a:spcBef>
              <a:spcAft>
                <a:spcPts val="1000"/>
              </a:spcAft>
              <a:buSzPct val="100000"/>
              <a:buFont typeface="Trebuchet MS"/>
            </a:pPr>
            <a:r>
              <a:rPr lang="en" sz="2100">
                <a:latin typeface="Trebuchet MS"/>
                <a:ea typeface="Trebuchet MS"/>
                <a:cs typeface="Trebuchet MS"/>
                <a:sym typeface="Trebuchet MS"/>
              </a:rPr>
              <a:t>AngularJS: </a:t>
            </a:r>
            <a:r>
              <a:rPr lang="en" sz="2100">
                <a:solidFill>
                  <a:srgbClr val="3387CC"/>
                </a:solidFill>
                <a:latin typeface="Consolas"/>
                <a:ea typeface="Consolas"/>
                <a:cs typeface="Consolas"/>
                <a:sym typeface="Consolas"/>
              </a:rPr>
              <a:t>$rootScope.$on("$routeChangeStart")</a:t>
            </a:r>
          </a:p>
          <a:p>
            <a:pPr indent="-361950" lvl="0" marL="457200" marR="0" rtl="0" algn="l">
              <a:lnSpc>
                <a:spcPct val="100000"/>
              </a:lnSpc>
              <a:spcBef>
                <a:spcPts val="0"/>
              </a:spcBef>
              <a:spcAft>
                <a:spcPts val="1000"/>
              </a:spcAft>
              <a:buSzPct val="100000"/>
              <a:buFont typeface="Trebuchet MS"/>
            </a:pPr>
            <a:r>
              <a:rPr lang="en" sz="2100">
                <a:latin typeface="Trebuchet MS"/>
                <a:ea typeface="Trebuchet MS"/>
                <a:cs typeface="Trebuchet MS"/>
                <a:sym typeface="Trebuchet MS"/>
              </a:rPr>
              <a:t>Ember.js: </a:t>
            </a:r>
            <a:r>
              <a:rPr lang="en" sz="2100">
                <a:solidFill>
                  <a:srgbClr val="3387CC"/>
                </a:solidFill>
                <a:latin typeface="Consolas"/>
                <a:ea typeface="Consolas"/>
                <a:cs typeface="Consolas"/>
                <a:sym typeface="Consolas"/>
              </a:rPr>
              <a:t>beforeModel</a:t>
            </a:r>
            <a:r>
              <a:rPr lang="en" sz="2100">
                <a:latin typeface="Trebuchet MS"/>
                <a:ea typeface="Trebuchet MS"/>
                <a:cs typeface="Trebuchet MS"/>
                <a:sym typeface="Trebuchet MS"/>
              </a:rPr>
              <a:t> or </a:t>
            </a:r>
            <a:r>
              <a:rPr lang="en" sz="2100">
                <a:solidFill>
                  <a:srgbClr val="3387CC"/>
                </a:solidFill>
                <a:latin typeface="Consolas"/>
                <a:ea typeface="Consolas"/>
                <a:cs typeface="Consolas"/>
                <a:sym typeface="Consolas"/>
              </a:rPr>
              <a:t>willTransition</a:t>
            </a:r>
          </a:p>
          <a:p>
            <a:pPr indent="-361950" lvl="0" marL="457200" marR="0" rtl="0" algn="l">
              <a:lnSpc>
                <a:spcPct val="100000"/>
              </a:lnSpc>
              <a:spcBef>
                <a:spcPts val="0"/>
              </a:spcBef>
              <a:spcAft>
                <a:spcPts val="1000"/>
              </a:spcAft>
              <a:buSzPct val="100000"/>
              <a:buFont typeface="Trebuchet MS"/>
            </a:pPr>
            <a:r>
              <a:rPr lang="en" sz="2100">
                <a:latin typeface="Trebuchet MS"/>
                <a:ea typeface="Trebuchet MS"/>
                <a:cs typeface="Trebuchet MS"/>
                <a:sym typeface="Trebuchet MS"/>
              </a:rPr>
              <a:t>Backbone.js: </a:t>
            </a:r>
            <a:r>
              <a:rPr lang="en" sz="2100">
                <a:solidFill>
                  <a:srgbClr val="3387CC"/>
                </a:solidFill>
                <a:latin typeface="Consolas"/>
                <a:ea typeface="Consolas"/>
                <a:cs typeface="Consolas"/>
                <a:sym typeface="Consolas"/>
              </a:rPr>
              <a:t>router.on("route")</a:t>
            </a: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40" name="Shape 740"/>
        <p:cNvGrpSpPr/>
        <p:nvPr/>
      </p:nvGrpSpPr>
      <p:grpSpPr>
        <a:xfrm>
          <a:off x="0" y="0"/>
          <a:ext cx="0" cy="0"/>
          <a:chOff x="0" y="0"/>
          <a:chExt cx="0" cy="0"/>
        </a:xfrm>
      </p:grpSpPr>
      <p:sp>
        <p:nvSpPr>
          <p:cNvPr id="741" name="Shape 741"/>
          <p:cNvSpPr txBox="1"/>
          <p:nvPr>
            <p:ph type="title"/>
          </p:nvPr>
        </p:nvSpPr>
        <p:spPr>
          <a:xfrm>
            <a:off x="336921" y="133945"/>
            <a:ext cx="8470200" cy="455700"/>
          </a:xfrm>
          <a:prstGeom prst="rect">
            <a:avLst/>
          </a:prstGeom>
          <a:noFill/>
          <a:ln>
            <a:noFill/>
          </a:ln>
        </p:spPr>
        <p:txBody>
          <a:bodyPr anchorCtr="0" anchor="ctr" bIns="32750" lIns="32750" rIns="32750" tIns="32750">
            <a:noAutofit/>
          </a:bodyPr>
          <a:lstStyle/>
          <a:p>
            <a:pPr lvl="0" rtl="0">
              <a:spcBef>
                <a:spcPts val="0"/>
              </a:spcBef>
              <a:buClr>
                <a:schemeClr val="lt1"/>
              </a:buClr>
              <a:buSzPct val="25000"/>
              <a:buFont typeface="Libre Baskerville"/>
              <a:buNone/>
            </a:pPr>
            <a:r>
              <a:rPr i="0" lang="en" sz="3000">
                <a:solidFill>
                  <a:schemeClr val="lt1"/>
                </a:solidFill>
                <a:latin typeface="Josefin Slab"/>
                <a:ea typeface="Josefin Slab"/>
                <a:cs typeface="Josefin Slab"/>
                <a:sym typeface="Josefin Slab"/>
              </a:rPr>
              <a:t>How to Measure SPAs: Start Event</a:t>
            </a:r>
          </a:p>
        </p:txBody>
      </p:sp>
      <p:sp>
        <p:nvSpPr>
          <p:cNvPr id="742" name="Shape 742"/>
          <p:cNvSpPr txBox="1"/>
          <p:nvPr>
            <p:ph idx="1" type="body"/>
          </p:nvPr>
        </p:nvSpPr>
        <p:spPr>
          <a:xfrm>
            <a:off x="669726" y="564950"/>
            <a:ext cx="7804500" cy="4360500"/>
          </a:xfrm>
          <a:prstGeom prst="rect">
            <a:avLst/>
          </a:prstGeom>
          <a:noFill/>
          <a:ln>
            <a:noFill/>
          </a:ln>
        </p:spPr>
        <p:txBody>
          <a:bodyPr anchorCtr="0" anchor="t" bIns="32750" lIns="32750" rIns="32750" tIns="32750">
            <a:noAutofit/>
          </a:bodyPr>
          <a:lstStyle/>
          <a:p>
            <a:pPr indent="0" lvl="0" marL="0" marR="0" rtl="0" algn="l">
              <a:lnSpc>
                <a:spcPct val="100000"/>
              </a:lnSpc>
              <a:spcBef>
                <a:spcPts val="1000"/>
              </a:spcBef>
              <a:spcAft>
                <a:spcPts val="1000"/>
              </a:spcAft>
              <a:buNone/>
            </a:pPr>
            <a:r>
              <a:rPr lang="en" sz="2100">
                <a:latin typeface="Trebuchet MS"/>
                <a:ea typeface="Trebuchet MS"/>
                <a:cs typeface="Trebuchet MS"/>
                <a:sym typeface="Trebuchet MS"/>
              </a:rPr>
              <a:t>Clicks &amp; XHRs:</a:t>
            </a:r>
          </a:p>
          <a:p>
            <a:pPr indent="-361950" lvl="0" marL="457200" marR="0" rtl="0" algn="l">
              <a:lnSpc>
                <a:spcPct val="100000"/>
              </a:lnSpc>
              <a:spcBef>
                <a:spcPts val="1000"/>
              </a:spcBef>
              <a:spcAft>
                <a:spcPts val="1000"/>
              </a:spcAft>
              <a:buSzPct val="100000"/>
              <a:buFont typeface="Trebuchet MS"/>
            </a:pPr>
            <a:r>
              <a:rPr lang="en" sz="2100">
                <a:latin typeface="Trebuchet MS"/>
                <a:ea typeface="Trebuchet MS"/>
                <a:cs typeface="Trebuchet MS"/>
                <a:sym typeface="Trebuchet MS"/>
              </a:rPr>
              <a:t>To determine if a user click or XHR is really triggering a navigation, we can </a:t>
            </a:r>
            <a:r>
              <a:rPr lang="en" sz="2100">
                <a:solidFill>
                  <a:srgbClr val="3387CC"/>
                </a:solidFill>
                <a:latin typeface="Trebuchet MS"/>
                <a:ea typeface="Trebuchet MS"/>
                <a:cs typeface="Trebuchet MS"/>
                <a:sym typeface="Trebuchet MS"/>
              </a:rPr>
              <a:t>listen to what happens next</a:t>
            </a:r>
          </a:p>
          <a:p>
            <a:pPr indent="-361950" lvl="0" marL="457200" marR="0" rtl="0" algn="l">
              <a:lnSpc>
                <a:spcPct val="100000"/>
              </a:lnSpc>
              <a:spcBef>
                <a:spcPts val="1000"/>
              </a:spcBef>
              <a:spcAft>
                <a:spcPts val="1000"/>
              </a:spcAft>
              <a:buSzPct val="100000"/>
              <a:buFont typeface="Trebuchet MS"/>
            </a:pPr>
            <a:r>
              <a:rPr lang="en" sz="2100">
                <a:latin typeface="Trebuchet MS"/>
                <a:ea typeface="Trebuchet MS"/>
                <a:cs typeface="Trebuchet MS"/>
                <a:sym typeface="Trebuchet MS"/>
              </a:rPr>
              <a:t>If there was a </a:t>
            </a:r>
            <a:r>
              <a:rPr lang="en" sz="2100">
                <a:solidFill>
                  <a:srgbClr val="3387CC"/>
                </a:solidFill>
                <a:latin typeface="Trebuchet MS"/>
                <a:ea typeface="Trebuchet MS"/>
                <a:cs typeface="Trebuchet MS"/>
                <a:sym typeface="Trebuchet MS"/>
              </a:rPr>
              <a:t>lot of subsequent network activity</a:t>
            </a:r>
            <a:r>
              <a:rPr lang="en" sz="2100">
                <a:latin typeface="Trebuchet MS"/>
                <a:ea typeface="Trebuchet MS"/>
                <a:cs typeface="Trebuchet MS"/>
                <a:sym typeface="Trebuchet MS"/>
              </a:rPr>
              <a:t>, we can keep on listening for more events</a:t>
            </a:r>
          </a:p>
          <a:p>
            <a:pPr indent="-361950" lvl="0" marL="457200" marR="0" rtl="0" algn="l">
              <a:lnSpc>
                <a:spcPct val="100000"/>
              </a:lnSpc>
              <a:spcBef>
                <a:spcPts val="1000"/>
              </a:spcBef>
              <a:spcAft>
                <a:spcPts val="1000"/>
              </a:spcAft>
              <a:buSzPct val="100000"/>
              <a:buFont typeface="Trebuchet MS"/>
            </a:pPr>
            <a:r>
              <a:rPr lang="en" sz="2100">
                <a:latin typeface="Trebuchet MS"/>
                <a:ea typeface="Trebuchet MS"/>
                <a:cs typeface="Trebuchet MS"/>
                <a:sym typeface="Trebuchet MS"/>
              </a:rPr>
              <a:t>If </a:t>
            </a:r>
            <a:r>
              <a:rPr lang="en" sz="2100">
                <a:solidFill>
                  <a:srgbClr val="3387CC"/>
                </a:solidFill>
                <a:latin typeface="Trebuchet MS"/>
                <a:ea typeface="Trebuchet MS"/>
                <a:cs typeface="Trebuchet MS"/>
                <a:sym typeface="Trebuchet MS"/>
              </a:rPr>
              <a:t>history (address bar) changed</a:t>
            </a:r>
            <a:r>
              <a:rPr lang="en" sz="2100">
                <a:latin typeface="Trebuchet MS"/>
                <a:ea typeface="Trebuchet MS"/>
                <a:cs typeface="Trebuchet MS"/>
                <a:sym typeface="Trebuchet MS"/>
              </a:rPr>
              <a:t>, we can consider the event the start of a navigation</a:t>
            </a:r>
          </a:p>
          <a:p>
            <a:pPr indent="-361950" lvl="0" marL="457200" marR="0" rtl="0" algn="l">
              <a:lnSpc>
                <a:spcPct val="100000"/>
              </a:lnSpc>
              <a:spcBef>
                <a:spcPts val="1000"/>
              </a:spcBef>
              <a:spcAft>
                <a:spcPts val="1000"/>
              </a:spcAft>
              <a:buSzPct val="100000"/>
              <a:buFont typeface="Trebuchet MS"/>
            </a:pPr>
            <a:r>
              <a:rPr lang="en" sz="2100">
                <a:latin typeface="Trebuchet MS"/>
                <a:ea typeface="Trebuchet MS"/>
                <a:cs typeface="Trebuchet MS"/>
                <a:sym typeface="Trebuchet MS"/>
              </a:rPr>
              <a:t>If the </a:t>
            </a:r>
            <a:r>
              <a:rPr lang="en" sz="2100">
                <a:solidFill>
                  <a:srgbClr val="3387CC"/>
                </a:solidFill>
                <a:latin typeface="Trebuchet MS"/>
                <a:ea typeface="Trebuchet MS"/>
                <a:cs typeface="Trebuchet MS"/>
                <a:sym typeface="Trebuchet MS"/>
              </a:rPr>
              <a:t>DOM was updated significantly</a:t>
            </a:r>
            <a:r>
              <a:rPr lang="en" sz="2100">
                <a:latin typeface="Trebuchet MS"/>
                <a:ea typeface="Trebuchet MS"/>
                <a:cs typeface="Trebuchet MS"/>
                <a:sym typeface="Trebuchet MS"/>
              </a:rPr>
              <a:t>, we can consider the event the start of a navigation</a:t>
            </a:r>
          </a:p>
          <a:p>
            <a:pPr indent="-361950" lvl="0" marL="457200" marR="0" rtl="0" algn="l">
              <a:lnSpc>
                <a:spcPct val="100000"/>
              </a:lnSpc>
              <a:spcBef>
                <a:spcPts val="1000"/>
              </a:spcBef>
              <a:spcAft>
                <a:spcPts val="1000"/>
              </a:spcAft>
              <a:buSzPct val="100000"/>
              <a:buFont typeface="Trebuchet MS"/>
            </a:pPr>
            <a:r>
              <a:rPr lang="en" sz="2100">
                <a:latin typeface="Trebuchet MS"/>
                <a:ea typeface="Trebuchet MS"/>
                <a:cs typeface="Trebuchet MS"/>
                <a:sym typeface="Trebuchet MS"/>
              </a:rPr>
              <a:t>If nothing else happened, it was probably just an </a:t>
            </a:r>
            <a:r>
              <a:rPr lang="en" sz="2100">
                <a:solidFill>
                  <a:srgbClr val="3387CC"/>
                </a:solidFill>
                <a:latin typeface="Trebuchet MS"/>
                <a:ea typeface="Trebuchet MS"/>
                <a:cs typeface="Trebuchet MS"/>
                <a:sym typeface="Trebuchet MS"/>
              </a:rPr>
              <a:t>insignificant interaction</a:t>
            </a: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46" name="Shape 746"/>
        <p:cNvGrpSpPr/>
        <p:nvPr/>
      </p:nvGrpSpPr>
      <p:grpSpPr>
        <a:xfrm>
          <a:off x="0" y="0"/>
          <a:ext cx="0" cy="0"/>
          <a:chOff x="0" y="0"/>
          <a:chExt cx="0" cy="0"/>
        </a:xfrm>
      </p:grpSpPr>
      <p:sp>
        <p:nvSpPr>
          <p:cNvPr id="747" name="Shape 747"/>
          <p:cNvSpPr txBox="1"/>
          <p:nvPr>
            <p:ph type="title"/>
          </p:nvPr>
        </p:nvSpPr>
        <p:spPr>
          <a:xfrm>
            <a:off x="336921" y="133945"/>
            <a:ext cx="8470200" cy="455700"/>
          </a:xfrm>
          <a:prstGeom prst="rect">
            <a:avLst/>
          </a:prstGeom>
          <a:noFill/>
          <a:ln>
            <a:noFill/>
          </a:ln>
        </p:spPr>
        <p:txBody>
          <a:bodyPr anchorCtr="0" anchor="ctr" bIns="32750" lIns="32750" rIns="32750" tIns="32750">
            <a:noAutofit/>
          </a:bodyPr>
          <a:lstStyle/>
          <a:p>
            <a:pPr lvl="0" rtl="0">
              <a:spcBef>
                <a:spcPts val="0"/>
              </a:spcBef>
              <a:buClr>
                <a:schemeClr val="lt1"/>
              </a:buClr>
              <a:buSzPct val="25000"/>
              <a:buFont typeface="Libre Baskerville"/>
              <a:buNone/>
            </a:pPr>
            <a:r>
              <a:rPr i="0" lang="en" sz="3000">
                <a:solidFill>
                  <a:schemeClr val="lt1"/>
                </a:solidFill>
                <a:latin typeface="Josefin Slab"/>
                <a:ea typeface="Josefin Slab"/>
                <a:cs typeface="Josefin Slab"/>
                <a:sym typeface="Josefin Slab"/>
              </a:rPr>
              <a:t>How to Measure SPAs: Start Event</a:t>
            </a:r>
          </a:p>
        </p:txBody>
      </p:sp>
      <p:pic>
        <p:nvPicPr>
          <p:cNvPr id="748" name="Shape 748"/>
          <p:cNvPicPr preferRelativeResize="0"/>
          <p:nvPr/>
        </p:nvPicPr>
        <p:blipFill>
          <a:blip r:embed="rId3">
            <a:alphaModFix/>
          </a:blip>
          <a:stretch>
            <a:fillRect/>
          </a:stretch>
        </p:blipFill>
        <p:spPr>
          <a:xfrm>
            <a:off x="2154747" y="1042774"/>
            <a:ext cx="4834500" cy="3625875"/>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52" name="Shape 752"/>
        <p:cNvGrpSpPr/>
        <p:nvPr/>
      </p:nvGrpSpPr>
      <p:grpSpPr>
        <a:xfrm>
          <a:off x="0" y="0"/>
          <a:ext cx="0" cy="0"/>
          <a:chOff x="0" y="0"/>
          <a:chExt cx="0" cy="0"/>
        </a:xfrm>
      </p:grpSpPr>
      <p:sp>
        <p:nvSpPr>
          <p:cNvPr id="753" name="Shape 753"/>
          <p:cNvSpPr txBox="1"/>
          <p:nvPr>
            <p:ph type="title"/>
          </p:nvPr>
        </p:nvSpPr>
        <p:spPr>
          <a:xfrm>
            <a:off x="336921" y="133945"/>
            <a:ext cx="8470200" cy="455700"/>
          </a:xfrm>
          <a:prstGeom prst="rect">
            <a:avLst/>
          </a:prstGeom>
          <a:noFill/>
          <a:ln>
            <a:noFill/>
          </a:ln>
        </p:spPr>
        <p:txBody>
          <a:bodyPr anchorCtr="0" anchor="ctr" bIns="32750" lIns="32750" rIns="32750" tIns="32750">
            <a:noAutofit/>
          </a:bodyPr>
          <a:lstStyle/>
          <a:p>
            <a:pPr lvl="0" rtl="0">
              <a:spcBef>
                <a:spcPts val="0"/>
              </a:spcBef>
              <a:buClr>
                <a:schemeClr val="lt1"/>
              </a:buClr>
              <a:buSzPct val="25000"/>
              <a:buFont typeface="Libre Baskerville"/>
              <a:buNone/>
            </a:pPr>
            <a:r>
              <a:rPr i="0" lang="en" sz="3000">
                <a:solidFill>
                  <a:schemeClr val="lt1"/>
                </a:solidFill>
                <a:latin typeface="Josefin Slab"/>
                <a:ea typeface="Josefin Slab"/>
                <a:cs typeface="Josefin Slab"/>
                <a:sym typeface="Josefin Slab"/>
              </a:rPr>
              <a:t>How to Measure SPAs: End Event</a:t>
            </a:r>
          </a:p>
        </p:txBody>
      </p:sp>
      <p:sp>
        <p:nvSpPr>
          <p:cNvPr id="754" name="Shape 754"/>
          <p:cNvSpPr txBox="1"/>
          <p:nvPr>
            <p:ph idx="1" type="body"/>
          </p:nvPr>
        </p:nvSpPr>
        <p:spPr>
          <a:xfrm>
            <a:off x="669725" y="875500"/>
            <a:ext cx="7804500" cy="4050000"/>
          </a:xfrm>
          <a:prstGeom prst="rect">
            <a:avLst/>
          </a:prstGeom>
          <a:noFill/>
          <a:ln>
            <a:noFill/>
          </a:ln>
        </p:spPr>
        <p:txBody>
          <a:bodyPr anchorCtr="0" anchor="t" bIns="32750" lIns="32750" rIns="32750" tIns="32750">
            <a:noAutofit/>
          </a:bodyPr>
          <a:lstStyle/>
          <a:p>
            <a:pPr indent="-69850" lvl="0" marL="0" marR="0" rtl="0" algn="l">
              <a:lnSpc>
                <a:spcPct val="100000"/>
              </a:lnSpc>
              <a:spcBef>
                <a:spcPts val="1000"/>
              </a:spcBef>
              <a:spcAft>
                <a:spcPts val="1000"/>
              </a:spcAft>
              <a:buClr>
                <a:schemeClr val="dk1"/>
              </a:buClr>
              <a:buSzPct val="52380"/>
              <a:buFont typeface="Arial"/>
              <a:buNone/>
            </a:pPr>
            <a:r>
              <a:rPr lang="en" sz="2100">
                <a:solidFill>
                  <a:srgbClr val="F8F8F8"/>
                </a:solidFill>
                <a:latin typeface="Trebuchet MS"/>
                <a:ea typeface="Trebuchet MS"/>
                <a:cs typeface="Trebuchet MS"/>
                <a:sym typeface="Trebuchet MS"/>
              </a:rPr>
              <a:t>When do we consider the </a:t>
            </a:r>
            <a:r>
              <a:rPr lang="en" sz="2100">
                <a:solidFill>
                  <a:schemeClr val="accent1"/>
                </a:solidFill>
                <a:latin typeface="Trebuchet MS"/>
                <a:ea typeface="Trebuchet MS"/>
                <a:cs typeface="Trebuchet MS"/>
                <a:sym typeface="Trebuchet MS"/>
              </a:rPr>
              <a:t>SPA navigation complete</a:t>
            </a:r>
            <a:r>
              <a:rPr lang="en" sz="2100">
                <a:solidFill>
                  <a:srgbClr val="F8F8F8"/>
                </a:solidFill>
                <a:latin typeface="Trebuchet MS"/>
                <a:ea typeface="Trebuchet MS"/>
                <a:cs typeface="Trebuchet MS"/>
                <a:sym typeface="Trebuchet MS"/>
              </a:rPr>
              <a:t>?</a:t>
            </a:r>
          </a:p>
          <a:p>
            <a:pPr indent="-361950" lvl="0" marL="457200" marR="0" rtl="0" algn="l">
              <a:lnSpc>
                <a:spcPct val="100000"/>
              </a:lnSpc>
              <a:spcBef>
                <a:spcPts val="0"/>
              </a:spcBef>
              <a:spcAft>
                <a:spcPts val="1000"/>
              </a:spcAft>
              <a:buClr>
                <a:srgbClr val="F8F8F8"/>
              </a:buClr>
              <a:buSzPct val="100000"/>
              <a:buFont typeface="Trebuchet MS"/>
            </a:pPr>
            <a:r>
              <a:rPr lang="en" sz="2100">
                <a:solidFill>
                  <a:srgbClr val="F8F8F8"/>
                </a:solidFill>
                <a:latin typeface="Trebuchet MS"/>
                <a:ea typeface="Trebuchet MS"/>
                <a:cs typeface="Trebuchet MS"/>
                <a:sym typeface="Trebuchet MS"/>
              </a:rPr>
              <a:t>When all </a:t>
            </a:r>
            <a:r>
              <a:rPr lang="en" sz="2100">
                <a:solidFill>
                  <a:schemeClr val="accent1"/>
                </a:solidFill>
                <a:latin typeface="Trebuchet MS"/>
                <a:ea typeface="Trebuchet MS"/>
                <a:cs typeface="Trebuchet MS"/>
                <a:sym typeface="Trebuchet MS"/>
              </a:rPr>
              <a:t>networking activity</a:t>
            </a:r>
            <a:r>
              <a:rPr lang="en" sz="2100">
                <a:solidFill>
                  <a:srgbClr val="F8F8F8"/>
                </a:solidFill>
                <a:latin typeface="Trebuchet MS"/>
                <a:ea typeface="Trebuchet MS"/>
                <a:cs typeface="Trebuchet MS"/>
                <a:sym typeface="Trebuchet MS"/>
              </a:rPr>
              <a:t> has completed</a:t>
            </a:r>
          </a:p>
          <a:p>
            <a:pPr indent="-361950" lvl="0" marL="457200" marR="0" rtl="0" algn="l">
              <a:lnSpc>
                <a:spcPct val="100000"/>
              </a:lnSpc>
              <a:spcBef>
                <a:spcPts val="0"/>
              </a:spcBef>
              <a:spcAft>
                <a:spcPts val="1000"/>
              </a:spcAft>
              <a:buClr>
                <a:srgbClr val="F8F8F8"/>
              </a:buClr>
              <a:buSzPct val="100000"/>
              <a:buFont typeface="Trebuchet MS"/>
            </a:pPr>
            <a:r>
              <a:rPr lang="en" sz="2100">
                <a:solidFill>
                  <a:srgbClr val="F8F8F8"/>
                </a:solidFill>
                <a:latin typeface="Trebuchet MS"/>
                <a:ea typeface="Trebuchet MS"/>
                <a:cs typeface="Trebuchet MS"/>
                <a:sym typeface="Trebuchet MS"/>
              </a:rPr>
              <a:t>When the UI is </a:t>
            </a:r>
            <a:r>
              <a:rPr lang="en" sz="2100">
                <a:solidFill>
                  <a:schemeClr val="accent1"/>
                </a:solidFill>
                <a:latin typeface="Trebuchet MS"/>
                <a:ea typeface="Trebuchet MS"/>
                <a:cs typeface="Trebuchet MS"/>
                <a:sym typeface="Trebuchet MS"/>
              </a:rPr>
              <a:t>visually complete</a:t>
            </a:r>
            <a:r>
              <a:rPr lang="en" sz="2100">
                <a:solidFill>
                  <a:srgbClr val="F8F8F8"/>
                </a:solidFill>
                <a:latin typeface="Trebuchet MS"/>
                <a:ea typeface="Trebuchet MS"/>
                <a:cs typeface="Trebuchet MS"/>
                <a:sym typeface="Trebuchet MS"/>
              </a:rPr>
              <a:t> (above-the-fold)</a:t>
            </a:r>
          </a:p>
          <a:p>
            <a:pPr indent="-361950" lvl="0" marL="457200" marR="0" rtl="0" algn="l">
              <a:lnSpc>
                <a:spcPct val="100000"/>
              </a:lnSpc>
              <a:spcBef>
                <a:spcPts val="0"/>
              </a:spcBef>
              <a:spcAft>
                <a:spcPts val="1000"/>
              </a:spcAft>
              <a:buClr>
                <a:srgbClr val="F8F8F8"/>
              </a:buClr>
              <a:buSzPct val="100000"/>
              <a:buFont typeface="Trebuchet MS"/>
            </a:pPr>
            <a:r>
              <a:rPr lang="en" sz="2100">
                <a:solidFill>
                  <a:srgbClr val="F8F8F8"/>
                </a:solidFill>
                <a:latin typeface="Trebuchet MS"/>
                <a:ea typeface="Trebuchet MS"/>
                <a:cs typeface="Trebuchet MS"/>
                <a:sym typeface="Trebuchet MS"/>
              </a:rPr>
              <a:t>When the user can </a:t>
            </a:r>
            <a:r>
              <a:rPr lang="en" sz="2100">
                <a:solidFill>
                  <a:schemeClr val="accent1"/>
                </a:solidFill>
                <a:latin typeface="Trebuchet MS"/>
                <a:ea typeface="Trebuchet MS"/>
                <a:cs typeface="Trebuchet MS"/>
                <a:sym typeface="Trebuchet MS"/>
              </a:rPr>
              <a:t>interact </a:t>
            </a:r>
            <a:r>
              <a:rPr lang="en" sz="2100">
                <a:solidFill>
                  <a:srgbClr val="F8F8F8"/>
                </a:solidFill>
                <a:latin typeface="Trebuchet MS"/>
                <a:ea typeface="Trebuchet MS"/>
                <a:cs typeface="Trebuchet MS"/>
                <a:sym typeface="Trebuchet MS"/>
              </a:rPr>
              <a:t>with the page</a:t>
            </a:r>
          </a:p>
          <a:p>
            <a:pPr indent="0" lvl="0" marL="0" marR="0" rtl="0" algn="l">
              <a:lnSpc>
                <a:spcPct val="100000"/>
              </a:lnSpc>
              <a:spcBef>
                <a:spcPts val="1000"/>
              </a:spcBef>
              <a:spcAft>
                <a:spcPts val="1000"/>
              </a:spcAft>
              <a:buNone/>
            </a:pPr>
            <a:r>
              <a:rPr lang="en" sz="2100">
                <a:solidFill>
                  <a:srgbClr val="F8F8F8"/>
                </a:solidFill>
                <a:latin typeface="Trebuchet MS"/>
                <a:ea typeface="Trebuchet MS"/>
                <a:cs typeface="Trebuchet MS"/>
                <a:sym typeface="Trebuchet MS"/>
              </a:rPr>
              <a:t>Remember: </a:t>
            </a:r>
            <a:r>
              <a:rPr lang="en" sz="2100">
                <a:solidFill>
                  <a:srgbClr val="F8F8F8"/>
                </a:solidFill>
                <a:latin typeface="Consolas"/>
                <a:ea typeface="Consolas"/>
                <a:cs typeface="Consolas"/>
                <a:sym typeface="Consolas"/>
              </a:rPr>
              <a:t>onload</a:t>
            </a:r>
            <a:r>
              <a:rPr lang="en" sz="2100">
                <a:solidFill>
                  <a:srgbClr val="F8F8F8"/>
                </a:solidFill>
                <a:latin typeface="Trebuchet MS"/>
                <a:ea typeface="Trebuchet MS"/>
                <a:cs typeface="Trebuchet MS"/>
                <a:sym typeface="Trebuchet MS"/>
              </a:rPr>
              <a:t> doesn't work:</a:t>
            </a:r>
          </a:p>
          <a:p>
            <a:pPr indent="-361950" lvl="0" marL="457200" marR="0" rtl="0" algn="l">
              <a:lnSpc>
                <a:spcPct val="100000"/>
              </a:lnSpc>
              <a:spcBef>
                <a:spcPts val="1000"/>
              </a:spcBef>
              <a:spcAft>
                <a:spcPts val="1000"/>
              </a:spcAft>
              <a:buClr>
                <a:srgbClr val="F8F8F8"/>
              </a:buClr>
              <a:buSzPct val="100000"/>
              <a:buFont typeface="Trebuchet MS"/>
            </a:pPr>
            <a:r>
              <a:rPr lang="en" sz="2100">
                <a:solidFill>
                  <a:srgbClr val="F8F8F8"/>
                </a:solidFill>
                <a:latin typeface="Trebuchet MS"/>
                <a:ea typeface="Trebuchet MS"/>
                <a:cs typeface="Trebuchet MS"/>
                <a:sym typeface="Trebuchet MS"/>
              </a:rPr>
              <a:t>Only tracks </a:t>
            </a:r>
            <a:r>
              <a:rPr lang="en" sz="2100">
                <a:solidFill>
                  <a:schemeClr val="accent1"/>
                </a:solidFill>
                <a:latin typeface="Trebuchet MS"/>
                <a:ea typeface="Trebuchet MS"/>
                <a:cs typeface="Trebuchet MS"/>
                <a:sym typeface="Trebuchet MS"/>
              </a:rPr>
              <a:t>static resources</a:t>
            </a:r>
          </a:p>
          <a:p>
            <a:pPr indent="-361950" lvl="0" marL="457200" marR="0" rtl="0" algn="l">
              <a:lnSpc>
                <a:spcPct val="100000"/>
              </a:lnSpc>
              <a:spcBef>
                <a:spcPts val="1000"/>
              </a:spcBef>
              <a:spcAft>
                <a:spcPts val="1000"/>
              </a:spcAft>
              <a:buClr>
                <a:srgbClr val="F8F8F8"/>
              </a:buClr>
              <a:buSzPct val="100000"/>
              <a:buFont typeface="Trebuchet MS"/>
            </a:pPr>
            <a:r>
              <a:rPr lang="en" sz="2100">
                <a:solidFill>
                  <a:srgbClr val="F8F8F8"/>
                </a:solidFill>
                <a:latin typeface="Trebuchet MS"/>
                <a:ea typeface="Trebuchet MS"/>
                <a:cs typeface="Trebuchet MS"/>
                <a:sym typeface="Trebuchet MS"/>
              </a:rPr>
              <a:t>SPA frameworks </a:t>
            </a:r>
            <a:r>
              <a:rPr lang="en" sz="2100">
                <a:solidFill>
                  <a:schemeClr val="accent1"/>
                </a:solidFill>
                <a:latin typeface="Trebuchet MS"/>
                <a:ea typeface="Trebuchet MS"/>
                <a:cs typeface="Trebuchet MS"/>
                <a:sym typeface="Trebuchet MS"/>
              </a:rPr>
              <a:t>dynamically load</a:t>
            </a:r>
            <a:r>
              <a:rPr lang="en" sz="2100">
                <a:solidFill>
                  <a:srgbClr val="F8F8F8"/>
                </a:solidFill>
                <a:latin typeface="Trebuchet MS"/>
                <a:ea typeface="Trebuchet MS"/>
                <a:cs typeface="Trebuchet MS"/>
                <a:sym typeface="Trebuchet MS"/>
              </a:rPr>
              <a:t> other content</a:t>
            </a:r>
          </a:p>
          <a:p>
            <a:pPr indent="-361950" lvl="0" marL="457200" marR="0" rtl="0" algn="l">
              <a:lnSpc>
                <a:spcPct val="100000"/>
              </a:lnSpc>
              <a:spcBef>
                <a:spcPts val="1000"/>
              </a:spcBef>
              <a:spcAft>
                <a:spcPts val="1000"/>
              </a:spcAft>
              <a:buClr>
                <a:srgbClr val="F8F8F8"/>
              </a:buClr>
              <a:buSzPct val="100000"/>
              <a:buFont typeface="Trebuchet MS"/>
            </a:pPr>
            <a:r>
              <a:rPr lang="en" sz="2100">
                <a:solidFill>
                  <a:schemeClr val="accent1"/>
                </a:solidFill>
                <a:latin typeface="Consolas"/>
                <a:ea typeface="Consolas"/>
                <a:cs typeface="Consolas"/>
                <a:sym typeface="Consolas"/>
              </a:rPr>
              <a:t>onload</a:t>
            </a:r>
            <a:r>
              <a:rPr lang="en" sz="2100">
                <a:solidFill>
                  <a:schemeClr val="accent1"/>
                </a:solidFill>
                <a:latin typeface="Trebuchet MS"/>
                <a:ea typeface="Trebuchet MS"/>
                <a:cs typeface="Trebuchet MS"/>
                <a:sym typeface="Trebuchet MS"/>
              </a:rPr>
              <a:t> </a:t>
            </a:r>
            <a:r>
              <a:rPr lang="en" sz="2100">
                <a:solidFill>
                  <a:srgbClr val="F8F8F8"/>
                </a:solidFill>
                <a:latin typeface="Trebuchet MS"/>
                <a:ea typeface="Trebuchet MS"/>
                <a:cs typeface="Trebuchet MS"/>
                <a:sym typeface="Trebuchet MS"/>
              </a:rPr>
              <a:t>doesn't fire for Soft Navs</a:t>
            </a: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58" name="Shape 758"/>
        <p:cNvGrpSpPr/>
        <p:nvPr/>
      </p:nvGrpSpPr>
      <p:grpSpPr>
        <a:xfrm>
          <a:off x="0" y="0"/>
          <a:ext cx="0" cy="0"/>
          <a:chOff x="0" y="0"/>
          <a:chExt cx="0" cy="0"/>
        </a:xfrm>
      </p:grpSpPr>
      <p:sp>
        <p:nvSpPr>
          <p:cNvPr id="759" name="Shape 759"/>
          <p:cNvSpPr txBox="1"/>
          <p:nvPr>
            <p:ph type="title"/>
          </p:nvPr>
        </p:nvSpPr>
        <p:spPr>
          <a:xfrm>
            <a:off x="336921" y="133945"/>
            <a:ext cx="8470200" cy="455700"/>
          </a:xfrm>
          <a:prstGeom prst="rect">
            <a:avLst/>
          </a:prstGeom>
          <a:noFill/>
          <a:ln>
            <a:noFill/>
          </a:ln>
        </p:spPr>
        <p:txBody>
          <a:bodyPr anchorCtr="0" anchor="ctr" bIns="32750" lIns="32750" rIns="32750" tIns="32750">
            <a:noAutofit/>
          </a:bodyPr>
          <a:lstStyle/>
          <a:p>
            <a:pPr lvl="0" rtl="0">
              <a:spcBef>
                <a:spcPts val="0"/>
              </a:spcBef>
              <a:buClr>
                <a:schemeClr val="lt1"/>
              </a:buClr>
              <a:buSzPct val="25000"/>
              <a:buFont typeface="Libre Baskerville"/>
              <a:buNone/>
            </a:pPr>
            <a:r>
              <a:rPr i="0" lang="en" sz="3000">
                <a:solidFill>
                  <a:schemeClr val="lt1"/>
                </a:solidFill>
                <a:latin typeface="Josefin Slab"/>
                <a:ea typeface="Josefin Slab"/>
                <a:cs typeface="Josefin Slab"/>
                <a:sym typeface="Josefin Slab"/>
              </a:rPr>
              <a:t>How to Measure SPAs: End Event</a:t>
            </a:r>
          </a:p>
        </p:txBody>
      </p:sp>
      <p:sp>
        <p:nvSpPr>
          <p:cNvPr id="760" name="Shape 760"/>
          <p:cNvSpPr txBox="1"/>
          <p:nvPr>
            <p:ph idx="1" type="body"/>
          </p:nvPr>
        </p:nvSpPr>
        <p:spPr>
          <a:xfrm>
            <a:off x="669725" y="902850"/>
            <a:ext cx="7804500" cy="4022700"/>
          </a:xfrm>
          <a:prstGeom prst="rect">
            <a:avLst/>
          </a:prstGeom>
          <a:noFill/>
          <a:ln>
            <a:noFill/>
          </a:ln>
        </p:spPr>
        <p:txBody>
          <a:bodyPr anchorCtr="0" anchor="t" bIns="32750" lIns="32750" rIns="32750" tIns="32750">
            <a:noAutofit/>
          </a:bodyPr>
          <a:lstStyle/>
          <a:p>
            <a:pPr indent="0" lvl="0" marL="0" marR="0" rtl="0" algn="l">
              <a:lnSpc>
                <a:spcPct val="100000"/>
              </a:lnSpc>
              <a:spcBef>
                <a:spcPts val="1000"/>
              </a:spcBef>
              <a:spcAft>
                <a:spcPts val="1000"/>
              </a:spcAft>
              <a:buNone/>
            </a:pPr>
            <a:r>
              <a:rPr lang="en" sz="2100">
                <a:solidFill>
                  <a:srgbClr val="F8F8F8"/>
                </a:solidFill>
                <a:latin typeface="Trebuchet MS"/>
                <a:ea typeface="Trebuchet MS"/>
                <a:cs typeface="Trebuchet MS"/>
                <a:sym typeface="Trebuchet MS"/>
              </a:rPr>
              <a:t>Let's make our own </a:t>
            </a:r>
            <a:r>
              <a:rPr lang="en" sz="2100">
                <a:solidFill>
                  <a:schemeClr val="accent1"/>
                </a:solidFill>
                <a:latin typeface="Trebuchet MS"/>
                <a:ea typeface="Trebuchet MS"/>
                <a:cs typeface="Trebuchet MS"/>
                <a:sym typeface="Trebuchet MS"/>
              </a:rPr>
              <a:t>SPA complete</a:t>
            </a:r>
            <a:r>
              <a:rPr lang="en" sz="2100">
                <a:solidFill>
                  <a:srgbClr val="F8F8F8"/>
                </a:solidFill>
                <a:latin typeface="Trebuchet MS"/>
                <a:ea typeface="Trebuchet MS"/>
                <a:cs typeface="Trebuchet MS"/>
                <a:sym typeface="Trebuchet MS"/>
              </a:rPr>
              <a:t> event:</a:t>
            </a:r>
          </a:p>
          <a:p>
            <a:pPr indent="-361950" lvl="0" marL="457200" marR="0" rtl="0" algn="l">
              <a:lnSpc>
                <a:spcPct val="100000"/>
              </a:lnSpc>
              <a:spcBef>
                <a:spcPts val="1000"/>
              </a:spcBef>
              <a:spcAft>
                <a:spcPts val="1000"/>
              </a:spcAft>
              <a:buClr>
                <a:srgbClr val="F8F8F8"/>
              </a:buClr>
              <a:buSzPct val="100000"/>
              <a:buFont typeface="Trebuchet MS"/>
            </a:pPr>
            <a:r>
              <a:rPr lang="en" sz="2100">
                <a:solidFill>
                  <a:srgbClr val="F8F8F8"/>
                </a:solidFill>
                <a:latin typeface="Trebuchet MS"/>
                <a:ea typeface="Trebuchet MS"/>
                <a:cs typeface="Trebuchet MS"/>
                <a:sym typeface="Trebuchet MS"/>
              </a:rPr>
              <a:t>Similar to the body </a:t>
            </a:r>
            <a:r>
              <a:rPr lang="en" sz="2100">
                <a:solidFill>
                  <a:srgbClr val="6AA84F"/>
                </a:solidFill>
                <a:latin typeface="Consolas"/>
                <a:ea typeface="Consolas"/>
                <a:cs typeface="Consolas"/>
                <a:sym typeface="Consolas"/>
              </a:rPr>
              <a:t>onload</a:t>
            </a:r>
            <a:r>
              <a:rPr lang="en" sz="2100">
                <a:solidFill>
                  <a:schemeClr val="accent1"/>
                </a:solidFill>
                <a:latin typeface="Trebuchet MS"/>
                <a:ea typeface="Trebuchet MS"/>
                <a:cs typeface="Trebuchet MS"/>
                <a:sym typeface="Trebuchet MS"/>
              </a:rPr>
              <a:t> </a:t>
            </a:r>
            <a:r>
              <a:rPr lang="en" sz="2100">
                <a:solidFill>
                  <a:srgbClr val="F8F8F8"/>
                </a:solidFill>
                <a:latin typeface="Trebuchet MS"/>
                <a:ea typeface="Trebuchet MS"/>
                <a:cs typeface="Trebuchet MS"/>
                <a:sym typeface="Trebuchet MS"/>
              </a:rPr>
              <a:t>event, let's wait for </a:t>
            </a:r>
            <a:r>
              <a:rPr lang="en" sz="2100">
                <a:solidFill>
                  <a:schemeClr val="accent1"/>
                </a:solidFill>
                <a:latin typeface="Trebuchet MS"/>
                <a:ea typeface="Trebuchet MS"/>
                <a:cs typeface="Trebuchet MS"/>
                <a:sym typeface="Trebuchet MS"/>
              </a:rPr>
              <a:t>all network activity to complete</a:t>
            </a:r>
          </a:p>
          <a:p>
            <a:pPr indent="-361950" lvl="0" marL="457200" marR="0" rtl="0" algn="l">
              <a:lnSpc>
                <a:spcPct val="100000"/>
              </a:lnSpc>
              <a:spcBef>
                <a:spcPts val="1000"/>
              </a:spcBef>
              <a:spcAft>
                <a:spcPts val="1000"/>
              </a:spcAft>
              <a:buClr>
                <a:srgbClr val="F8F8F8"/>
              </a:buClr>
              <a:buSzPct val="100000"/>
              <a:buFont typeface="Trebuchet MS"/>
            </a:pPr>
            <a:r>
              <a:rPr lang="en" sz="2100">
                <a:solidFill>
                  <a:srgbClr val="F8F8F8"/>
                </a:solidFill>
                <a:latin typeface="Trebuchet MS"/>
                <a:ea typeface="Trebuchet MS"/>
                <a:cs typeface="Trebuchet MS"/>
                <a:sym typeface="Trebuchet MS"/>
              </a:rPr>
              <a:t>This means we will have to </a:t>
            </a:r>
            <a:r>
              <a:rPr lang="en" sz="2100">
                <a:solidFill>
                  <a:schemeClr val="accent1"/>
                </a:solidFill>
                <a:latin typeface="Trebuchet MS"/>
                <a:ea typeface="Trebuchet MS"/>
                <a:cs typeface="Trebuchet MS"/>
                <a:sym typeface="Trebuchet MS"/>
              </a:rPr>
              <a:t>intercept</a:t>
            </a:r>
            <a:r>
              <a:rPr lang="en" sz="2100">
                <a:solidFill>
                  <a:srgbClr val="F8F8F8"/>
                </a:solidFill>
                <a:latin typeface="Trebuchet MS"/>
                <a:ea typeface="Trebuchet MS"/>
                <a:cs typeface="Trebuchet MS"/>
                <a:sym typeface="Trebuchet MS"/>
              </a:rPr>
              <a:t> both implicit resource fetches (e.g. from new </a:t>
            </a:r>
            <a:r>
              <a:rPr lang="en" sz="2100">
                <a:solidFill>
                  <a:schemeClr val="accent1"/>
                </a:solidFill>
                <a:latin typeface="Trebuchet MS"/>
                <a:ea typeface="Trebuchet MS"/>
                <a:cs typeface="Trebuchet MS"/>
                <a:sym typeface="Trebuchet MS"/>
              </a:rPr>
              <a:t>DOM elements</a:t>
            </a:r>
            <a:r>
              <a:rPr lang="en" sz="2100">
                <a:solidFill>
                  <a:srgbClr val="F8F8F8"/>
                </a:solidFill>
                <a:latin typeface="Trebuchet MS"/>
                <a:ea typeface="Trebuchet MS"/>
                <a:cs typeface="Trebuchet MS"/>
                <a:sym typeface="Trebuchet MS"/>
              </a:rPr>
              <a:t>) as well as programmatic (e.g. </a:t>
            </a:r>
            <a:r>
              <a:rPr lang="en" sz="2100">
                <a:solidFill>
                  <a:schemeClr val="accent1"/>
                </a:solidFill>
                <a:latin typeface="Trebuchet MS"/>
                <a:ea typeface="Trebuchet MS"/>
                <a:cs typeface="Trebuchet MS"/>
                <a:sym typeface="Trebuchet MS"/>
              </a:rPr>
              <a:t>XHR</a:t>
            </a:r>
            <a:r>
              <a:rPr lang="en" sz="2100">
                <a:solidFill>
                  <a:srgbClr val="F8F8F8"/>
                </a:solidFill>
                <a:latin typeface="Trebuchet MS"/>
                <a:ea typeface="Trebuchet MS"/>
                <a:cs typeface="Trebuchet MS"/>
                <a:sym typeface="Trebuchet MS"/>
              </a:rPr>
              <a:t>) resource fetches</a:t>
            </a:r>
          </a:p>
          <a:p>
            <a:pPr indent="0" lvl="0" marL="0" marR="0" rtl="0" algn="l">
              <a:lnSpc>
                <a:spcPct val="100000"/>
              </a:lnSpc>
              <a:spcBef>
                <a:spcPts val="1000"/>
              </a:spcBef>
              <a:spcAft>
                <a:spcPts val="1000"/>
              </a:spcAft>
              <a:buNone/>
            </a:pPr>
            <a:r>
              <a:t/>
            </a:r>
            <a:endParaRPr sz="2100">
              <a:solidFill>
                <a:srgbClr val="F8F8F8"/>
              </a:solidFill>
              <a:latin typeface="Trebuchet MS"/>
              <a:ea typeface="Trebuchet MS"/>
              <a:cs typeface="Trebuchet MS"/>
              <a:sym typeface="Trebuchet MS"/>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64" name="Shape 764"/>
        <p:cNvGrpSpPr/>
        <p:nvPr/>
      </p:nvGrpSpPr>
      <p:grpSpPr>
        <a:xfrm>
          <a:off x="0" y="0"/>
          <a:ext cx="0" cy="0"/>
          <a:chOff x="0" y="0"/>
          <a:chExt cx="0" cy="0"/>
        </a:xfrm>
      </p:grpSpPr>
      <p:sp>
        <p:nvSpPr>
          <p:cNvPr id="765" name="Shape 765"/>
          <p:cNvSpPr txBox="1"/>
          <p:nvPr>
            <p:ph type="title"/>
          </p:nvPr>
        </p:nvSpPr>
        <p:spPr>
          <a:xfrm>
            <a:off x="336921" y="133945"/>
            <a:ext cx="8470200" cy="455700"/>
          </a:xfrm>
          <a:prstGeom prst="rect">
            <a:avLst/>
          </a:prstGeom>
          <a:noFill/>
          <a:ln>
            <a:noFill/>
          </a:ln>
        </p:spPr>
        <p:txBody>
          <a:bodyPr anchorCtr="0" anchor="ctr" bIns="32750" lIns="32750" rIns="32750" tIns="32750">
            <a:noAutofit/>
          </a:bodyPr>
          <a:lstStyle/>
          <a:p>
            <a:pPr lvl="0" rtl="0">
              <a:spcBef>
                <a:spcPts val="0"/>
              </a:spcBef>
              <a:buClr>
                <a:schemeClr val="lt1"/>
              </a:buClr>
              <a:buSzPct val="25000"/>
              <a:buFont typeface="Libre Baskerville"/>
              <a:buNone/>
            </a:pPr>
            <a:r>
              <a:rPr i="0" lang="en" sz="3000">
                <a:solidFill>
                  <a:schemeClr val="lt1"/>
                </a:solidFill>
                <a:latin typeface="Josefin Slab"/>
                <a:ea typeface="Josefin Slab"/>
                <a:cs typeface="Josefin Slab"/>
                <a:sym typeface="Josefin Slab"/>
              </a:rPr>
              <a:t>How to Measure SPAs: Monitoring XHRs</a:t>
            </a:r>
          </a:p>
        </p:txBody>
      </p:sp>
      <p:sp>
        <p:nvSpPr>
          <p:cNvPr id="766" name="Shape 766"/>
          <p:cNvSpPr txBox="1"/>
          <p:nvPr>
            <p:ph idx="1" type="body"/>
          </p:nvPr>
        </p:nvSpPr>
        <p:spPr>
          <a:xfrm>
            <a:off x="669726" y="564950"/>
            <a:ext cx="7804500" cy="4360500"/>
          </a:xfrm>
          <a:prstGeom prst="rect">
            <a:avLst/>
          </a:prstGeom>
          <a:noFill/>
          <a:ln>
            <a:noFill/>
          </a:ln>
        </p:spPr>
        <p:txBody>
          <a:bodyPr anchorCtr="0" anchor="t" bIns="32750" lIns="32750" rIns="32750" tIns="32750">
            <a:noAutofit/>
          </a:bodyPr>
          <a:lstStyle/>
          <a:p>
            <a:pPr indent="-361950" lvl="0" marL="457200" marR="0" rtl="0" algn="l">
              <a:lnSpc>
                <a:spcPct val="100000"/>
              </a:lnSpc>
              <a:spcBef>
                <a:spcPts val="1000"/>
              </a:spcBef>
              <a:spcAft>
                <a:spcPts val="1000"/>
              </a:spcAft>
              <a:buClr>
                <a:srgbClr val="F8F8F8"/>
              </a:buClr>
              <a:buSzPct val="100000"/>
              <a:buFont typeface="Trebuchet MS"/>
            </a:pPr>
            <a:r>
              <a:rPr lang="en" sz="2100">
                <a:solidFill>
                  <a:srgbClr val="F8F8F8"/>
                </a:solidFill>
                <a:latin typeface="Trebuchet MS"/>
                <a:ea typeface="Trebuchet MS"/>
                <a:cs typeface="Trebuchet MS"/>
                <a:sym typeface="Trebuchet MS"/>
              </a:rPr>
              <a:t>XHRs are used to fetch </a:t>
            </a:r>
            <a:r>
              <a:rPr lang="en" sz="2100">
                <a:solidFill>
                  <a:schemeClr val="accent1"/>
                </a:solidFill>
                <a:latin typeface="Trebuchet MS"/>
                <a:ea typeface="Trebuchet MS"/>
                <a:cs typeface="Trebuchet MS"/>
                <a:sym typeface="Trebuchet MS"/>
              </a:rPr>
              <a:t>HTML</a:t>
            </a:r>
            <a:r>
              <a:rPr lang="en" sz="2100">
                <a:solidFill>
                  <a:srgbClr val="F8F8F8"/>
                </a:solidFill>
                <a:latin typeface="Trebuchet MS"/>
                <a:ea typeface="Trebuchet MS"/>
                <a:cs typeface="Trebuchet MS"/>
                <a:sym typeface="Trebuchet MS"/>
              </a:rPr>
              <a:t>, </a:t>
            </a:r>
            <a:r>
              <a:rPr lang="en" sz="2100">
                <a:solidFill>
                  <a:schemeClr val="accent1"/>
                </a:solidFill>
                <a:latin typeface="Trebuchet MS"/>
                <a:ea typeface="Trebuchet MS"/>
                <a:cs typeface="Trebuchet MS"/>
                <a:sym typeface="Trebuchet MS"/>
              </a:rPr>
              <a:t>templates</a:t>
            </a:r>
            <a:r>
              <a:rPr lang="en" sz="2100">
                <a:solidFill>
                  <a:srgbClr val="F8F8F8"/>
                </a:solidFill>
                <a:latin typeface="Trebuchet MS"/>
                <a:ea typeface="Trebuchet MS"/>
                <a:cs typeface="Trebuchet MS"/>
                <a:sym typeface="Trebuchet MS"/>
              </a:rPr>
              <a:t>, </a:t>
            </a:r>
            <a:r>
              <a:rPr lang="en" sz="2100">
                <a:solidFill>
                  <a:schemeClr val="accent1"/>
                </a:solidFill>
                <a:latin typeface="Trebuchet MS"/>
                <a:ea typeface="Trebuchet MS"/>
                <a:cs typeface="Trebuchet MS"/>
                <a:sym typeface="Trebuchet MS"/>
              </a:rPr>
              <a:t>JSON</a:t>
            </a:r>
            <a:r>
              <a:rPr lang="en" sz="2100">
                <a:solidFill>
                  <a:srgbClr val="F8F8F8"/>
                </a:solidFill>
                <a:latin typeface="Trebuchet MS"/>
                <a:ea typeface="Trebuchet MS"/>
                <a:cs typeface="Trebuchet MS"/>
                <a:sym typeface="Trebuchet MS"/>
              </a:rPr>
              <a:t>, </a:t>
            </a:r>
            <a:r>
              <a:rPr lang="en" sz="2100">
                <a:solidFill>
                  <a:schemeClr val="accent1"/>
                </a:solidFill>
                <a:latin typeface="Trebuchet MS"/>
                <a:ea typeface="Trebuchet MS"/>
                <a:cs typeface="Trebuchet MS"/>
                <a:sym typeface="Trebuchet MS"/>
              </a:rPr>
              <a:t>XML</a:t>
            </a:r>
            <a:r>
              <a:rPr lang="en" sz="2100">
                <a:solidFill>
                  <a:srgbClr val="F8F8F8"/>
                </a:solidFill>
                <a:latin typeface="Trebuchet MS"/>
                <a:ea typeface="Trebuchet MS"/>
                <a:cs typeface="Trebuchet MS"/>
                <a:sym typeface="Trebuchet MS"/>
              </a:rPr>
              <a:t>, data and other assets</a:t>
            </a:r>
          </a:p>
          <a:p>
            <a:pPr indent="-361950" lvl="0" marL="457200" marR="0" rtl="0" algn="l">
              <a:lnSpc>
                <a:spcPct val="100000"/>
              </a:lnSpc>
              <a:spcBef>
                <a:spcPts val="1000"/>
              </a:spcBef>
              <a:spcAft>
                <a:spcPts val="1000"/>
              </a:spcAft>
              <a:buClr>
                <a:srgbClr val="F8F8F8"/>
              </a:buClr>
              <a:buSzPct val="100000"/>
              <a:buFont typeface="Trebuchet MS"/>
            </a:pPr>
            <a:r>
              <a:rPr lang="en" sz="2100">
                <a:solidFill>
                  <a:srgbClr val="F8F8F8"/>
                </a:solidFill>
                <a:latin typeface="Trebuchet MS"/>
                <a:ea typeface="Trebuchet MS"/>
                <a:cs typeface="Trebuchet MS"/>
                <a:sym typeface="Trebuchet MS"/>
              </a:rPr>
              <a:t>We should </a:t>
            </a:r>
            <a:r>
              <a:rPr lang="en" sz="2100">
                <a:solidFill>
                  <a:schemeClr val="accent1"/>
                </a:solidFill>
                <a:latin typeface="Trebuchet MS"/>
                <a:ea typeface="Trebuchet MS"/>
                <a:cs typeface="Trebuchet MS"/>
                <a:sym typeface="Trebuchet MS"/>
              </a:rPr>
              <a:t>monitor</a:t>
            </a:r>
            <a:r>
              <a:rPr lang="en" sz="2100">
                <a:solidFill>
                  <a:srgbClr val="F8F8F8"/>
                </a:solidFill>
                <a:latin typeface="Trebuchet MS"/>
                <a:ea typeface="Trebuchet MS"/>
                <a:cs typeface="Trebuchet MS"/>
                <a:sym typeface="Trebuchet MS"/>
              </a:rPr>
              <a:t> to see if any XHRs are occurring</a:t>
            </a:r>
          </a:p>
          <a:p>
            <a:pPr indent="-361950" lvl="0" marL="457200" marR="0" rtl="0" algn="l">
              <a:lnSpc>
                <a:spcPct val="100000"/>
              </a:lnSpc>
              <a:spcBef>
                <a:spcPts val="1000"/>
              </a:spcBef>
              <a:spcAft>
                <a:spcPts val="1000"/>
              </a:spcAft>
              <a:buClr>
                <a:srgbClr val="F8F8F8"/>
              </a:buClr>
              <a:buSzPct val="100000"/>
              <a:buFont typeface="Trebuchet MS"/>
            </a:pPr>
            <a:r>
              <a:rPr lang="en" sz="2100">
                <a:solidFill>
                  <a:srgbClr val="F8F8F8"/>
                </a:solidFill>
                <a:latin typeface="Trebuchet MS"/>
                <a:ea typeface="Trebuchet MS"/>
                <a:cs typeface="Trebuchet MS"/>
                <a:sym typeface="Trebuchet MS"/>
              </a:rPr>
              <a:t>The </a:t>
            </a:r>
            <a:r>
              <a:rPr lang="en" sz="2100">
                <a:solidFill>
                  <a:srgbClr val="F8F8F8"/>
                </a:solidFill>
                <a:latin typeface="Consolas"/>
                <a:ea typeface="Consolas"/>
                <a:cs typeface="Consolas"/>
                <a:sym typeface="Consolas"/>
              </a:rPr>
              <a:t>XMLHttpRequest</a:t>
            </a:r>
            <a:r>
              <a:rPr lang="en" sz="2100">
                <a:solidFill>
                  <a:srgbClr val="F8F8F8"/>
                </a:solidFill>
                <a:latin typeface="Trebuchet MS"/>
                <a:ea typeface="Trebuchet MS"/>
                <a:cs typeface="Trebuchet MS"/>
                <a:sym typeface="Trebuchet MS"/>
              </a:rPr>
              <a:t> object can be </a:t>
            </a:r>
            <a:r>
              <a:rPr lang="en" sz="2100">
                <a:solidFill>
                  <a:schemeClr val="accent1"/>
                </a:solidFill>
                <a:latin typeface="Trebuchet MS"/>
                <a:ea typeface="Trebuchet MS"/>
                <a:cs typeface="Trebuchet MS"/>
                <a:sym typeface="Trebuchet MS"/>
              </a:rPr>
              <a:t>proxied</a:t>
            </a:r>
          </a:p>
          <a:p>
            <a:pPr indent="-361950" lvl="0" marL="457200" marR="0" rtl="0" algn="l">
              <a:lnSpc>
                <a:spcPct val="100000"/>
              </a:lnSpc>
              <a:spcBef>
                <a:spcPts val="1000"/>
              </a:spcBef>
              <a:spcAft>
                <a:spcPts val="1000"/>
              </a:spcAft>
              <a:buClr>
                <a:srgbClr val="F8F8F8"/>
              </a:buClr>
              <a:buSzPct val="100000"/>
              <a:buFont typeface="Trebuchet MS"/>
            </a:pPr>
            <a:r>
              <a:rPr lang="en" sz="2100">
                <a:solidFill>
                  <a:srgbClr val="F8F8F8"/>
                </a:solidFill>
                <a:latin typeface="Trebuchet MS"/>
                <a:ea typeface="Trebuchet MS"/>
                <a:cs typeface="Trebuchet MS"/>
                <a:sym typeface="Trebuchet MS"/>
              </a:rPr>
              <a:t>Intercept the </a:t>
            </a:r>
            <a:r>
              <a:rPr lang="en" sz="2100">
                <a:solidFill>
                  <a:srgbClr val="6AA84F"/>
                </a:solidFill>
                <a:latin typeface="Consolas"/>
                <a:ea typeface="Consolas"/>
                <a:cs typeface="Consolas"/>
                <a:sym typeface="Consolas"/>
              </a:rPr>
              <a:t>.open()</a:t>
            </a:r>
            <a:r>
              <a:rPr lang="en" sz="2100">
                <a:solidFill>
                  <a:srgbClr val="F8F8F8"/>
                </a:solidFill>
                <a:latin typeface="Trebuchet MS"/>
                <a:ea typeface="Trebuchet MS"/>
                <a:cs typeface="Trebuchet MS"/>
                <a:sym typeface="Trebuchet MS"/>
              </a:rPr>
              <a:t> and </a:t>
            </a:r>
            <a:r>
              <a:rPr lang="en" sz="2100">
                <a:solidFill>
                  <a:srgbClr val="6AA84F"/>
                </a:solidFill>
                <a:latin typeface="Consolas"/>
                <a:ea typeface="Consolas"/>
                <a:cs typeface="Consolas"/>
                <a:sym typeface="Consolas"/>
              </a:rPr>
              <a:t>.send()</a:t>
            </a:r>
            <a:r>
              <a:rPr lang="en" sz="2100">
                <a:solidFill>
                  <a:srgbClr val="F8F8F8"/>
                </a:solidFill>
                <a:latin typeface="Trebuchet MS"/>
                <a:ea typeface="Trebuchet MS"/>
                <a:cs typeface="Trebuchet MS"/>
                <a:sym typeface="Trebuchet MS"/>
              </a:rPr>
              <a:t> methods to know when an XHR is starting</a:t>
            </a:r>
          </a:p>
          <a:p>
            <a:pPr indent="-361950" lvl="0" marL="457200" marR="0" rtl="0" algn="l">
              <a:lnSpc>
                <a:spcPct val="100000"/>
              </a:lnSpc>
              <a:spcBef>
                <a:spcPts val="1000"/>
              </a:spcBef>
              <a:spcAft>
                <a:spcPts val="1000"/>
              </a:spcAft>
              <a:buClr>
                <a:srgbClr val="F8F8F8"/>
              </a:buClr>
              <a:buSzPct val="100000"/>
              <a:buFont typeface="Trebuchet MS"/>
            </a:pPr>
            <a:r>
              <a:rPr lang="en" sz="2100">
                <a:solidFill>
                  <a:srgbClr val="F8F8F8"/>
                </a:solidFill>
                <a:latin typeface="Trebuchet MS"/>
                <a:ea typeface="Trebuchet MS"/>
                <a:cs typeface="Trebuchet MS"/>
                <a:sym typeface="Trebuchet MS"/>
              </a:rPr>
              <a:t>Listen to </a:t>
            </a:r>
            <a:r>
              <a:rPr lang="en" sz="2100">
                <a:solidFill>
                  <a:srgbClr val="E69138"/>
                </a:solidFill>
                <a:latin typeface="Consolas"/>
                <a:ea typeface="Consolas"/>
                <a:cs typeface="Consolas"/>
                <a:sym typeface="Consolas"/>
              </a:rPr>
              <a:t>onReadyStateChange</a:t>
            </a:r>
            <a:r>
              <a:rPr lang="en" sz="2100">
                <a:solidFill>
                  <a:schemeClr val="accent1"/>
                </a:solidFill>
                <a:latin typeface="Consolas"/>
                <a:ea typeface="Consolas"/>
                <a:cs typeface="Consolas"/>
                <a:sym typeface="Consolas"/>
              </a:rPr>
              <a:t> </a:t>
            </a:r>
            <a:r>
              <a:rPr lang="en" sz="2100">
                <a:solidFill>
                  <a:srgbClr val="F8F8F8"/>
                </a:solidFill>
                <a:latin typeface="Trebuchet MS"/>
                <a:ea typeface="Trebuchet MS"/>
                <a:cs typeface="Trebuchet MS"/>
                <a:sym typeface="Trebuchet MS"/>
              </a:rPr>
              <a:t>events to know when it's complete</a:t>
            </a:r>
          </a:p>
          <a:p>
            <a:pPr indent="-69850" lvl="0" marL="0" marR="0" rtl="0" algn="l">
              <a:lnSpc>
                <a:spcPct val="100000"/>
              </a:lnSpc>
              <a:spcBef>
                <a:spcPts val="1000"/>
              </a:spcBef>
              <a:spcAft>
                <a:spcPts val="1000"/>
              </a:spcAft>
              <a:buClr>
                <a:schemeClr val="dk1"/>
              </a:buClr>
              <a:buSzPct val="61111"/>
              <a:buFont typeface="Arial"/>
              <a:buNone/>
            </a:pPr>
            <a:r>
              <a:rPr lang="en" sz="1800" u="sng">
                <a:solidFill>
                  <a:srgbClr val="F8F8F8"/>
                </a:solidFill>
                <a:latin typeface="Trebuchet MS"/>
                <a:ea typeface="Trebuchet MS"/>
                <a:cs typeface="Trebuchet MS"/>
                <a:sym typeface="Trebuchet MS"/>
              </a:rPr>
              <a:t>github.com/lognormal/boomerang/blob/master/plugins/auto_xhr.js</a:t>
            </a:r>
          </a:p>
          <a:p>
            <a:pPr indent="0" lvl="0" marL="0" marR="0" rtl="0" algn="l">
              <a:lnSpc>
                <a:spcPct val="100000"/>
              </a:lnSpc>
              <a:spcBef>
                <a:spcPts val="1000"/>
              </a:spcBef>
              <a:spcAft>
                <a:spcPts val="1000"/>
              </a:spcAft>
              <a:buNone/>
            </a:pPr>
            <a:r>
              <a:t/>
            </a:r>
            <a:endParaRPr sz="1800" u="sng">
              <a:solidFill>
                <a:srgbClr val="F8F8F8"/>
              </a:solidFill>
              <a:latin typeface="Trebuchet MS"/>
              <a:ea typeface="Trebuchet MS"/>
              <a:cs typeface="Trebuchet MS"/>
              <a:sym typeface="Trebuchet MS"/>
            </a:endParaRPr>
          </a:p>
        </p:txBody>
      </p:sp>
    </p:spTree>
  </p:cSld>
  <p:clrMapOvr>
    <a:masterClrMapping/>
  </p:clrMapOvr>
</p:sld>
</file>

<file path=ppt/theme/theme1.xml><?xml version="1.0" encoding="utf-8"?>
<a:theme xmlns:a="http://schemas.openxmlformats.org/drawingml/2006/main" xmlns:r="http://schemas.openxmlformats.org/officeDocument/2006/relationships" name="Black">
  <a:themeElements>
    <a:clrScheme name="Black">
      <a:dk1>
        <a:srgbClr val="000000"/>
      </a:dk1>
      <a:lt1>
        <a:srgbClr val="FFFFFF"/>
      </a:lt1>
      <a:dk2>
        <a:srgbClr val="53585F"/>
      </a:dk2>
      <a:lt2>
        <a:srgbClr val="DCDEE0"/>
      </a:lt2>
      <a:accent1>
        <a:srgbClr val="0065C1"/>
      </a:accent1>
      <a:accent2>
        <a:srgbClr val="00A6AC"/>
      </a:accent2>
      <a:accent3>
        <a:srgbClr val="308B16"/>
      </a:accent3>
      <a:accent4>
        <a:srgbClr val="BC8027"/>
      </a:accent4>
      <a:accent5>
        <a:srgbClr val="971817"/>
      </a:accent5>
      <a:accent6>
        <a:srgbClr val="5747C1"/>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dark-2">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